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3"/>
  </p:handoutMasterIdLst>
  <p:sldIdLst>
    <p:sldId id="257" r:id="rId3"/>
    <p:sldId id="258" r:id="rId5"/>
    <p:sldId id="259" r:id="rId6"/>
    <p:sldId id="303" r:id="rId7"/>
    <p:sldId id="267" r:id="rId8"/>
    <p:sldId id="270" r:id="rId9"/>
    <p:sldId id="277" r:id="rId10"/>
    <p:sldId id="271" r:id="rId11"/>
    <p:sldId id="268" r:id="rId12"/>
    <p:sldId id="278" r:id="rId13"/>
    <p:sldId id="261" r:id="rId14"/>
    <p:sldId id="300" r:id="rId15"/>
    <p:sldId id="297" r:id="rId16"/>
    <p:sldId id="274" r:id="rId17"/>
    <p:sldId id="275" r:id="rId18"/>
    <p:sldId id="288" r:id="rId19"/>
    <p:sldId id="280" r:id="rId20"/>
    <p:sldId id="262" r:id="rId21"/>
    <p:sldId id="269" r:id="rId22"/>
    <p:sldId id="292" r:id="rId23"/>
    <p:sldId id="282" r:id="rId24"/>
    <p:sldId id="287" r:id="rId25"/>
    <p:sldId id="272" r:id="rId26"/>
    <p:sldId id="289" r:id="rId27"/>
    <p:sldId id="263" r:id="rId28"/>
    <p:sldId id="276" r:id="rId29"/>
    <p:sldId id="298" r:id="rId30"/>
    <p:sldId id="273" r:id="rId31"/>
    <p:sldId id="299" r:id="rId32"/>
  </p:sldIdLst>
  <p:sldSz cx="12192000" cy="68580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  <a:srgbClr val="F8F8F8"/>
    <a:srgbClr val="F7F7F7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/>
    <p:restoredTop sz="88802"/>
  </p:normalViewPr>
  <p:slideViewPr>
    <p:cSldViewPr snapToGrid="0">
      <p:cViewPr varScale="1">
        <p:scale>
          <a:sx n="99" d="100"/>
          <a:sy n="99" d="100"/>
        </p:scale>
        <p:origin x="8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50" d="100"/>
        <a:sy n="50" d="100"/>
      </p:scale>
      <p:origin x="0" y="-5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handoutMaster" Target="handoutMasters/handoutMaster1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D31428A-1C05-47EB-987E-FC7EAE9F432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r>
              <a:rPr lang="zh-CN" altLang="en-US" dirty="0"/>
              <a:t>亲，本文档特殊字体为“</a:t>
            </a:r>
            <a:r>
              <a:rPr lang="en-US" altLang="zh-CN" dirty="0"/>
              <a:t>Impact”</a:t>
            </a:r>
            <a:r>
              <a:rPr lang="zh-CN" altLang="en-US" dirty="0"/>
              <a:t> ，字体下载推荐网址</a:t>
            </a:r>
            <a:r>
              <a:rPr lang="en-US" altLang="zh-CN" dirty="0"/>
              <a:t>http://www.qiuziti.com/</a:t>
            </a:r>
            <a:r>
              <a:rPr lang="zh-CN" altLang="en-US" dirty="0"/>
              <a:t>，下载解压缩后将字体复制至</a:t>
            </a:r>
            <a:r>
              <a:rPr lang="en-US" altLang="zh-CN" dirty="0"/>
              <a:t>C</a:t>
            </a:r>
            <a:r>
              <a:rPr lang="zh-CN" altLang="en-US" dirty="0"/>
              <a:t>盘</a:t>
            </a:r>
            <a:r>
              <a:rPr lang="en-US" altLang="zh-CN" dirty="0"/>
              <a:t>WINDOWS</a:t>
            </a:r>
            <a:r>
              <a:rPr lang="zh-CN" altLang="en-US" dirty="0"/>
              <a:t>文件夹里的</a:t>
            </a:r>
            <a:r>
              <a:rPr lang="en-US" altLang="zh-CN" dirty="0"/>
              <a:t>FONTS</a:t>
            </a:r>
            <a:r>
              <a:rPr lang="zh-CN" altLang="en-US" dirty="0"/>
              <a:t>文件夹下即可。欲寻更多优质作品，欢迎收藏不贰店铺：</a:t>
            </a:r>
            <a:r>
              <a:rPr lang="en-US" altLang="zh-CN" dirty="0"/>
              <a:t>http://chn.docer.com/works?userid=14520189</a:t>
            </a:r>
            <a:endParaRPr lang="zh-CN" altLang="en-US" dirty="0"/>
          </a:p>
        </p:txBody>
      </p:sp>
      <p:sp>
        <p:nvSpPr>
          <p:cNvPr id="819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741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946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253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253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560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765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2970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174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379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584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399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98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403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608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813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120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120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325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529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530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5734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5734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</a:fld>
            <a:endParaRPr lang="zh-CN" altLang="en-US" sz="12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30F2D3-98FC-4525-BD41-633B7CA3926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30F2D3-98FC-4525-BD41-633B7CA3926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30F2D3-98FC-4525-BD41-633B7CA3926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30F2D3-98FC-4525-BD41-633B7CA3926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30F2D3-98FC-4525-BD41-633B7CA3926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30F2D3-98FC-4525-BD41-633B7CA3926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30F2D3-98FC-4525-BD41-633B7CA3926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30F2D3-98FC-4525-BD41-633B7CA3926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30F2D3-98FC-4525-BD41-633B7CA3926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30F2D3-98FC-4525-BD41-633B7CA3926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30F2D3-98FC-4525-BD41-633B7CA3926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0_Title Slide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30F2D3-98FC-4525-BD41-633B7CA3926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30F2D3-98FC-4525-BD41-633B7CA3926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30F2D3-98FC-4525-BD41-633B7CA3926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30F2D3-98FC-4525-BD41-633B7CA3926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1.png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30F2D3-98FC-4525-BD41-633B7CA3926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4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9"/>
          <p:cNvPicPr>
            <a:picLocks noChangeAspect="1"/>
          </p:cNvPicPr>
          <p:nvPr/>
        </p:nvPicPr>
        <p:blipFill>
          <a:blip r:embed="rId1"/>
          <a:srcRect l="12500" b="125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1" name="文本框 7"/>
          <p:cNvSpPr txBox="1"/>
          <p:nvPr/>
        </p:nvSpPr>
        <p:spPr>
          <a:xfrm>
            <a:off x="5907088" y="3246438"/>
            <a:ext cx="5838825" cy="922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超强科技通用模板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2" name="文本框 8"/>
          <p:cNvSpPr txBox="1"/>
          <p:nvPr/>
        </p:nvSpPr>
        <p:spPr>
          <a:xfrm>
            <a:off x="5926138" y="4138613"/>
            <a:ext cx="5594350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dist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POWERPOINT TEMPLATE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3" name="文本框 13"/>
          <p:cNvSpPr txBox="1"/>
          <p:nvPr/>
        </p:nvSpPr>
        <p:spPr>
          <a:xfrm>
            <a:off x="5907088" y="2046288"/>
            <a:ext cx="2938529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88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219" name="组合 2"/>
          <p:cNvGrpSpPr/>
          <p:nvPr/>
        </p:nvGrpSpPr>
        <p:grpSpPr>
          <a:xfrm>
            <a:off x="4872038" y="1693863"/>
            <a:ext cx="398462" cy="398462"/>
            <a:chOff x="5591114" y="1714500"/>
            <a:chExt cx="509588" cy="509588"/>
          </a:xfrm>
        </p:grpSpPr>
        <p:sp>
          <p:nvSpPr>
            <p:cNvPr id="4" name="任意多边形 3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同心圆 4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220" name="组合 5"/>
          <p:cNvGrpSpPr/>
          <p:nvPr/>
        </p:nvGrpSpPr>
        <p:grpSpPr>
          <a:xfrm>
            <a:off x="5387975" y="1651000"/>
            <a:ext cx="4414838" cy="522288"/>
            <a:chOff x="6279376" y="1650534"/>
            <a:chExt cx="4414786" cy="523220"/>
          </a:xfrm>
        </p:grpSpPr>
        <p:sp>
          <p:nvSpPr>
            <p:cNvPr id="9250" name="文本框 128"/>
            <p:cNvSpPr txBox="1"/>
            <p:nvPr/>
          </p:nvSpPr>
          <p:spPr>
            <a:xfrm>
              <a:off x="8105304" y="1650534"/>
              <a:ext cx="2588858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b="1" dirty="0">
                  <a:solidFill>
                    <a:srgbClr val="F9F9F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点此添加标题</a:t>
              </a:r>
              <a:endParaRPr lang="zh-CN" altLang="en-US" b="1" dirty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51" name="文本框 129"/>
            <p:cNvSpPr txBox="1"/>
            <p:nvPr/>
          </p:nvSpPr>
          <p:spPr>
            <a:xfrm>
              <a:off x="6279376" y="1650534"/>
              <a:ext cx="159651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b="1" dirty="0">
                  <a:solidFill>
                    <a:srgbClr val="F9F9F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01</a:t>
              </a:r>
              <a:endParaRPr lang="zh-CN" altLang="en-US" b="1" dirty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 bwMode="auto">
            <a:xfrm flipV="1">
              <a:off x="7858129" y="1746251"/>
              <a:ext cx="130175" cy="331787"/>
            </a:xfrm>
            <a:prstGeom prst="line">
              <a:avLst/>
            </a:prstGeom>
            <a:ln w="19050">
              <a:solidFill>
                <a:srgbClr val="F8F8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21" name="组合 9"/>
          <p:cNvGrpSpPr/>
          <p:nvPr/>
        </p:nvGrpSpPr>
        <p:grpSpPr>
          <a:xfrm>
            <a:off x="5387975" y="2409825"/>
            <a:ext cx="4414838" cy="522288"/>
            <a:chOff x="6279376" y="2409359"/>
            <a:chExt cx="4414786" cy="523220"/>
          </a:xfrm>
        </p:grpSpPr>
        <p:sp>
          <p:nvSpPr>
            <p:cNvPr id="11" name="文本框 10"/>
            <p:cNvSpPr txBox="1">
              <a:spLocks noChangeArrowheads="1"/>
            </p:cNvSpPr>
            <p:nvPr/>
          </p:nvSpPr>
          <p:spPr bwMode="auto">
            <a:xfrm>
              <a:off x="8105304" y="2409359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点此添加标题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248" name="文本框 130"/>
            <p:cNvSpPr txBox="1"/>
            <p:nvPr/>
          </p:nvSpPr>
          <p:spPr>
            <a:xfrm>
              <a:off x="6279376" y="2409359"/>
              <a:ext cx="159651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b="1" dirty="0">
                  <a:solidFill>
                    <a:srgbClr val="F9F9F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02</a:t>
              </a:r>
              <a:endParaRPr lang="zh-CN" altLang="en-US" b="1" dirty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/>
            <p:nvPr/>
          </p:nvCxnSpPr>
          <p:spPr bwMode="auto">
            <a:xfrm flipV="1">
              <a:off x="7858129" y="2505075"/>
              <a:ext cx="130175" cy="331788"/>
            </a:xfrm>
            <a:prstGeom prst="line">
              <a:avLst/>
            </a:prstGeom>
            <a:ln w="19050">
              <a:solidFill>
                <a:srgbClr val="F8F8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22" name="组合 13"/>
          <p:cNvGrpSpPr/>
          <p:nvPr/>
        </p:nvGrpSpPr>
        <p:grpSpPr>
          <a:xfrm>
            <a:off x="5387975" y="3168650"/>
            <a:ext cx="4414838" cy="522288"/>
            <a:chOff x="6279376" y="3168184"/>
            <a:chExt cx="4414786" cy="523220"/>
          </a:xfrm>
        </p:grpSpPr>
        <p:sp>
          <p:nvSpPr>
            <p:cNvPr id="15" name="文本框 126"/>
            <p:cNvSpPr txBox="1">
              <a:spLocks noChangeArrowheads="1"/>
            </p:cNvSpPr>
            <p:nvPr/>
          </p:nvSpPr>
          <p:spPr bwMode="auto">
            <a:xfrm>
              <a:off x="8105304" y="3168184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点此添加标题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245" name="文本框 15"/>
            <p:cNvSpPr txBox="1"/>
            <p:nvPr/>
          </p:nvSpPr>
          <p:spPr>
            <a:xfrm>
              <a:off x="6279376" y="3168184"/>
              <a:ext cx="159651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b="1" dirty="0">
                  <a:solidFill>
                    <a:srgbClr val="F9F9F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03</a:t>
              </a:r>
              <a:endParaRPr lang="zh-CN" altLang="en-US" b="1" dirty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 bwMode="auto">
            <a:xfrm flipV="1">
              <a:off x="7858129" y="3263900"/>
              <a:ext cx="130175" cy="331788"/>
            </a:xfrm>
            <a:prstGeom prst="line">
              <a:avLst/>
            </a:prstGeom>
            <a:ln w="19050">
              <a:solidFill>
                <a:srgbClr val="F8F8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23" name="组合 17"/>
          <p:cNvGrpSpPr/>
          <p:nvPr/>
        </p:nvGrpSpPr>
        <p:grpSpPr>
          <a:xfrm>
            <a:off x="5387975" y="3925888"/>
            <a:ext cx="4414838" cy="522287"/>
            <a:chOff x="6279376" y="3925421"/>
            <a:chExt cx="4414786" cy="523220"/>
          </a:xfrm>
        </p:grpSpPr>
        <p:sp>
          <p:nvSpPr>
            <p:cNvPr id="19" name="文本框 125"/>
            <p:cNvSpPr txBox="1">
              <a:spLocks noChangeArrowheads="1"/>
            </p:cNvSpPr>
            <p:nvPr/>
          </p:nvSpPr>
          <p:spPr bwMode="auto">
            <a:xfrm>
              <a:off x="8105304" y="3925421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点此添加标题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242" name="文本框 132"/>
            <p:cNvSpPr txBox="1"/>
            <p:nvPr/>
          </p:nvSpPr>
          <p:spPr>
            <a:xfrm>
              <a:off x="6279376" y="3925421"/>
              <a:ext cx="159651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b="1" dirty="0">
                  <a:solidFill>
                    <a:srgbClr val="F9F9F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04</a:t>
              </a:r>
              <a:endParaRPr lang="zh-CN" altLang="en-US" b="1" dirty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 bwMode="auto">
            <a:xfrm flipV="1">
              <a:off x="7858129" y="4021138"/>
              <a:ext cx="130175" cy="331787"/>
            </a:xfrm>
            <a:prstGeom prst="line">
              <a:avLst/>
            </a:prstGeom>
            <a:ln w="19050">
              <a:solidFill>
                <a:srgbClr val="F8F8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24" name="组合 21"/>
          <p:cNvGrpSpPr/>
          <p:nvPr/>
        </p:nvGrpSpPr>
        <p:grpSpPr>
          <a:xfrm>
            <a:off x="5387975" y="4684713"/>
            <a:ext cx="4414838" cy="522287"/>
            <a:chOff x="6279376" y="4684246"/>
            <a:chExt cx="4414786" cy="523220"/>
          </a:xfrm>
        </p:grpSpPr>
        <p:sp>
          <p:nvSpPr>
            <p:cNvPr id="23" name="文本框 124"/>
            <p:cNvSpPr txBox="1">
              <a:spLocks noChangeArrowheads="1"/>
            </p:cNvSpPr>
            <p:nvPr/>
          </p:nvSpPr>
          <p:spPr bwMode="auto">
            <a:xfrm>
              <a:off x="8105304" y="4684246"/>
              <a:ext cx="258885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9F9F9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点此添加标题</a:t>
              </a: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239" name="文本框 133"/>
            <p:cNvSpPr txBox="1"/>
            <p:nvPr/>
          </p:nvSpPr>
          <p:spPr>
            <a:xfrm>
              <a:off x="6279376" y="4684246"/>
              <a:ext cx="1596512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b="1" dirty="0">
                  <a:solidFill>
                    <a:srgbClr val="F9F9F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05</a:t>
              </a:r>
              <a:endParaRPr lang="zh-CN" altLang="en-US" b="1" dirty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 bwMode="auto">
            <a:xfrm flipV="1">
              <a:off x="7858129" y="4779169"/>
              <a:ext cx="130175" cy="333375"/>
            </a:xfrm>
            <a:prstGeom prst="line">
              <a:avLst/>
            </a:prstGeom>
            <a:ln w="19050">
              <a:solidFill>
                <a:srgbClr val="F8F8F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25" name="组合 25"/>
          <p:cNvGrpSpPr/>
          <p:nvPr/>
        </p:nvGrpSpPr>
        <p:grpSpPr>
          <a:xfrm>
            <a:off x="4872038" y="2455863"/>
            <a:ext cx="398462" cy="400050"/>
            <a:chOff x="5591114" y="1714500"/>
            <a:chExt cx="509588" cy="509588"/>
          </a:xfrm>
        </p:grpSpPr>
        <p:sp>
          <p:nvSpPr>
            <p:cNvPr id="27" name="任意多边形 26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同心圆 27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226" name="组合 28"/>
          <p:cNvGrpSpPr/>
          <p:nvPr/>
        </p:nvGrpSpPr>
        <p:grpSpPr>
          <a:xfrm>
            <a:off x="4872038" y="3219450"/>
            <a:ext cx="398462" cy="400050"/>
            <a:chOff x="5591114" y="1714500"/>
            <a:chExt cx="509588" cy="509588"/>
          </a:xfrm>
        </p:grpSpPr>
        <p:sp>
          <p:nvSpPr>
            <p:cNvPr id="30" name="任意多边形 29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同心圆 30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227" name="组合 31"/>
          <p:cNvGrpSpPr/>
          <p:nvPr/>
        </p:nvGrpSpPr>
        <p:grpSpPr>
          <a:xfrm>
            <a:off x="4872038" y="3983038"/>
            <a:ext cx="398462" cy="400050"/>
            <a:chOff x="5591114" y="1714500"/>
            <a:chExt cx="509588" cy="509588"/>
          </a:xfrm>
        </p:grpSpPr>
        <p:sp>
          <p:nvSpPr>
            <p:cNvPr id="33" name="任意多边形 32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同心圆 33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228" name="组合 34"/>
          <p:cNvGrpSpPr/>
          <p:nvPr/>
        </p:nvGrpSpPr>
        <p:grpSpPr>
          <a:xfrm>
            <a:off x="4872038" y="4746625"/>
            <a:ext cx="398462" cy="398463"/>
            <a:chOff x="5591114" y="1714500"/>
            <a:chExt cx="509588" cy="509588"/>
          </a:xfrm>
        </p:grpSpPr>
        <p:sp>
          <p:nvSpPr>
            <p:cNvPr id="36" name="任意多边形 35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" name="同心圆 36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1968500" y="1373188"/>
            <a:ext cx="2603500" cy="4092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0" b="1" kern="1200" cap="none" spc="0" normalizeH="0" baseline="0" noProof="0" dirty="0" smtClean="0">
                <a:solidFill>
                  <a:srgbClr val="FBFBF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目录</a:t>
            </a:r>
            <a:endParaRPr kumimoji="0" lang="zh-CN" altLang="en-US" sz="13000" b="1" kern="1200" cap="none" spc="0" normalizeH="0" baseline="0" noProof="0" dirty="0">
              <a:solidFill>
                <a:srgbClr val="FBFBF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9"/>
          <p:cNvPicPr>
            <a:picLocks noChangeAspect="1"/>
          </p:cNvPicPr>
          <p:nvPr/>
        </p:nvPicPr>
        <p:blipFill>
          <a:blip r:embed="rId1"/>
          <a:srcRect l="12500" b="125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3" name="文本框 7"/>
          <p:cNvSpPr txBox="1"/>
          <p:nvPr/>
        </p:nvSpPr>
        <p:spPr>
          <a:xfrm>
            <a:off x="5646738" y="3313113"/>
            <a:ext cx="5837237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46738" y="2046288"/>
            <a:ext cx="3875088" cy="132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0" kern="0" cap="none" spc="0" normalizeH="0" baseline="0" noProof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Vrinda" panose="020B0502040204020203" pitchFamily="34" charset="0"/>
                <a:sym typeface="Arial" panose="020B0604020202020204" pitchFamily="34" charset="0"/>
              </a:rPr>
              <a:t>Part </a:t>
            </a:r>
            <a:r>
              <a:rPr kumimoji="0" lang="en-US" altLang="zh-CN" sz="8000" kern="0" cap="none" spc="0" normalizeH="0" baseline="0" noProof="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Vrinda" panose="020B0502040204020203" pitchFamily="34" charset="0"/>
                <a:sym typeface="Arial" panose="020B0604020202020204" pitchFamily="34" charset="0"/>
              </a:rPr>
              <a:t> 01</a:t>
            </a:r>
            <a:endParaRPr kumimoji="0" lang="en-US" altLang="zh-CN" sz="8000" kern="0" cap="none" spc="0" normalizeH="0" baseline="0" noProof="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Vrinda" panose="020B0502040204020203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267"/>
          <p:cNvGrpSpPr/>
          <p:nvPr/>
        </p:nvGrpSpPr>
        <p:grpSpPr>
          <a:xfrm>
            <a:off x="746125" y="446088"/>
            <a:ext cx="11666538" cy="1835150"/>
            <a:chOff x="852709" y="5009914"/>
            <a:chExt cx="11667524" cy="1835106"/>
          </a:xfrm>
        </p:grpSpPr>
        <p:sp>
          <p:nvSpPr>
            <p:cNvPr id="269" name="矩形 51"/>
            <p:cNvSpPr>
              <a:spLocks noChangeArrowheads="1"/>
            </p:cNvSpPr>
            <p:nvPr/>
          </p:nvSpPr>
          <p:spPr bwMode="auto">
            <a:xfrm>
              <a:off x="852709" y="5009914"/>
              <a:ext cx="10635290" cy="1835106"/>
            </a:xfrm>
            <a:prstGeom prst="rect">
              <a:avLst/>
            </a:pr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3418" name="文本框 269"/>
            <p:cNvSpPr txBox="1"/>
            <p:nvPr/>
          </p:nvSpPr>
          <p:spPr>
            <a:xfrm>
              <a:off x="1712626" y="5216411"/>
              <a:ext cx="10807607" cy="14465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just" eaLnBrk="1" hangingPunct="1"/>
              <a:r>
                <a:rPr lang="zh-CN" altLang="en-US" sz="8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赠可编辑标志图标</a:t>
              </a:r>
              <a:endParaRPr lang="zh-CN" altLang="en-US" sz="8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315" name="Freeform 5"/>
          <p:cNvSpPr>
            <a:spLocks noEditPoints="1"/>
          </p:cNvSpPr>
          <p:nvPr/>
        </p:nvSpPr>
        <p:spPr>
          <a:xfrm>
            <a:off x="2836863" y="2835275"/>
            <a:ext cx="277812" cy="266700"/>
          </a:xfrm>
          <a:custGeom>
            <a:avLst/>
            <a:gdLst/>
            <a:ahLst/>
            <a:cxnLst>
              <a:cxn ang="0">
                <a:pos x="222507" y="266480"/>
              </a:cxn>
              <a:cxn ang="0">
                <a:pos x="137198" y="218989"/>
              </a:cxn>
              <a:cxn ang="0">
                <a:pos x="50130" y="264721"/>
              </a:cxn>
              <a:cxn ang="0">
                <a:pos x="68599" y="168859"/>
              </a:cxn>
              <a:cxn ang="0">
                <a:pos x="0" y="100260"/>
              </a:cxn>
              <a:cxn ang="0">
                <a:pos x="95863" y="87947"/>
              </a:cxn>
              <a:cxn ang="0">
                <a:pos x="139836" y="0"/>
              </a:cxn>
              <a:cxn ang="0">
                <a:pos x="181171" y="87947"/>
              </a:cxn>
              <a:cxn ang="0">
                <a:pos x="277034" y="102019"/>
              </a:cxn>
              <a:cxn ang="0">
                <a:pos x="208435" y="168859"/>
              </a:cxn>
              <a:cxn ang="0">
                <a:pos x="222507" y="266480"/>
              </a:cxn>
              <a:cxn ang="0">
                <a:pos x="137198" y="202279"/>
              </a:cxn>
              <a:cxn ang="0">
                <a:pos x="202279" y="235698"/>
              </a:cxn>
              <a:cxn ang="0">
                <a:pos x="189087" y="164461"/>
              </a:cxn>
              <a:cxn ang="0">
                <a:pos x="243614" y="112572"/>
              </a:cxn>
              <a:cxn ang="0">
                <a:pos x="170618" y="102019"/>
              </a:cxn>
              <a:cxn ang="0">
                <a:pos x="139836" y="36058"/>
              </a:cxn>
              <a:cxn ang="0">
                <a:pos x="106416" y="102019"/>
              </a:cxn>
              <a:cxn ang="0">
                <a:pos x="33420" y="110813"/>
              </a:cxn>
              <a:cxn ang="0">
                <a:pos x="85309" y="162702"/>
              </a:cxn>
              <a:cxn ang="0">
                <a:pos x="72996" y="235698"/>
              </a:cxn>
              <a:cxn ang="0">
                <a:pos x="137198" y="202279"/>
              </a:cxn>
            </a:cxnLst>
            <a:rect l="0" t="0" r="0" b="0"/>
            <a:pathLst>
              <a:path w="315" h="303">
                <a:moveTo>
                  <a:pt x="253" y="303"/>
                </a:moveTo>
                <a:lnTo>
                  <a:pt x="156" y="249"/>
                </a:lnTo>
                <a:lnTo>
                  <a:pt x="57" y="301"/>
                </a:lnTo>
                <a:lnTo>
                  <a:pt x="78" y="192"/>
                </a:lnTo>
                <a:lnTo>
                  <a:pt x="0" y="114"/>
                </a:lnTo>
                <a:lnTo>
                  <a:pt x="109" y="100"/>
                </a:lnTo>
                <a:lnTo>
                  <a:pt x="159" y="0"/>
                </a:lnTo>
                <a:lnTo>
                  <a:pt x="206" y="100"/>
                </a:lnTo>
                <a:lnTo>
                  <a:pt x="315" y="116"/>
                </a:lnTo>
                <a:lnTo>
                  <a:pt x="237" y="192"/>
                </a:lnTo>
                <a:lnTo>
                  <a:pt x="253" y="303"/>
                </a:lnTo>
                <a:close/>
                <a:moveTo>
                  <a:pt x="156" y="230"/>
                </a:moveTo>
                <a:lnTo>
                  <a:pt x="230" y="268"/>
                </a:lnTo>
                <a:lnTo>
                  <a:pt x="215" y="187"/>
                </a:lnTo>
                <a:lnTo>
                  <a:pt x="277" y="128"/>
                </a:lnTo>
                <a:lnTo>
                  <a:pt x="194" y="116"/>
                </a:lnTo>
                <a:lnTo>
                  <a:pt x="159" y="41"/>
                </a:lnTo>
                <a:lnTo>
                  <a:pt x="121" y="116"/>
                </a:lnTo>
                <a:lnTo>
                  <a:pt x="38" y="126"/>
                </a:lnTo>
                <a:lnTo>
                  <a:pt x="97" y="185"/>
                </a:lnTo>
                <a:lnTo>
                  <a:pt x="83" y="268"/>
                </a:lnTo>
                <a:lnTo>
                  <a:pt x="156" y="230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16" name="Freeform 6"/>
          <p:cNvSpPr>
            <a:spLocks noEditPoints="1"/>
          </p:cNvSpPr>
          <p:nvPr/>
        </p:nvSpPr>
        <p:spPr>
          <a:xfrm>
            <a:off x="2154238" y="2835275"/>
            <a:ext cx="271462" cy="266700"/>
          </a:xfrm>
          <a:custGeom>
            <a:avLst/>
            <a:gdLst/>
            <a:ahLst/>
            <a:cxnLst>
              <a:cxn ang="0">
                <a:pos x="192927" y="12491"/>
              </a:cxn>
              <a:cxn ang="0">
                <a:pos x="138991" y="233170"/>
              </a:cxn>
              <a:cxn ang="0">
                <a:pos x="112022" y="245661"/>
              </a:cxn>
              <a:cxn ang="0">
                <a:pos x="163885" y="247743"/>
              </a:cxn>
              <a:cxn ang="0">
                <a:pos x="151438" y="226924"/>
              </a:cxn>
              <a:cxn ang="0">
                <a:pos x="186704" y="185287"/>
              </a:cxn>
              <a:cxn ang="0">
                <a:pos x="168034" y="210269"/>
              </a:cxn>
              <a:cxn ang="0">
                <a:pos x="170108" y="231088"/>
              </a:cxn>
              <a:cxn ang="0">
                <a:pos x="242715" y="189451"/>
              </a:cxn>
              <a:cxn ang="0">
                <a:pos x="107873" y="235252"/>
              </a:cxn>
              <a:cxn ang="0">
                <a:pos x="138991" y="218597"/>
              </a:cxn>
              <a:cxn ang="0">
                <a:pos x="124469" y="201942"/>
              </a:cxn>
              <a:cxn ang="0">
                <a:pos x="70533" y="191533"/>
              </a:cxn>
              <a:cxn ang="0">
                <a:pos x="76756" y="220679"/>
              </a:cxn>
              <a:cxn ang="0">
                <a:pos x="95426" y="187369"/>
              </a:cxn>
              <a:cxn ang="0">
                <a:pos x="68458" y="181123"/>
              </a:cxn>
              <a:cxn ang="0">
                <a:pos x="35266" y="183205"/>
              </a:cxn>
              <a:cxn ang="0">
                <a:pos x="66384" y="229006"/>
              </a:cxn>
              <a:cxn ang="0">
                <a:pos x="58086" y="195696"/>
              </a:cxn>
              <a:cxn ang="0">
                <a:pos x="130693" y="189451"/>
              </a:cxn>
              <a:cxn ang="0">
                <a:pos x="147289" y="201942"/>
              </a:cxn>
              <a:cxn ang="0">
                <a:pos x="163885" y="195696"/>
              </a:cxn>
              <a:cxn ang="0">
                <a:pos x="180481" y="172796"/>
              </a:cxn>
              <a:cxn ang="0">
                <a:pos x="76756" y="122831"/>
              </a:cxn>
              <a:cxn ang="0">
                <a:pos x="70533" y="149895"/>
              </a:cxn>
              <a:cxn ang="0">
                <a:pos x="76756" y="168632"/>
              </a:cxn>
              <a:cxn ang="0">
                <a:pos x="101650" y="176959"/>
              </a:cxn>
              <a:cxn ang="0">
                <a:pos x="246864" y="93684"/>
              </a:cxn>
              <a:cxn ang="0">
                <a:pos x="215747" y="97848"/>
              </a:cxn>
              <a:cxn ang="0">
                <a:pos x="211598" y="124913"/>
              </a:cxn>
              <a:cxn ang="0">
                <a:pos x="203300" y="154059"/>
              </a:cxn>
              <a:cxn ang="0">
                <a:pos x="24894" y="87439"/>
              </a:cxn>
              <a:cxn ang="0">
                <a:pos x="39415" y="168632"/>
              </a:cxn>
              <a:cxn ang="0">
                <a:pos x="56011" y="158223"/>
              </a:cxn>
              <a:cxn ang="0">
                <a:pos x="62235" y="126994"/>
              </a:cxn>
              <a:cxn ang="0">
                <a:pos x="163885" y="87439"/>
              </a:cxn>
              <a:cxn ang="0">
                <a:pos x="197076" y="133240"/>
              </a:cxn>
              <a:cxn ang="0">
                <a:pos x="203300" y="106176"/>
              </a:cxn>
              <a:cxn ang="0">
                <a:pos x="188778" y="93684"/>
              </a:cxn>
              <a:cxn ang="0">
                <a:pos x="165959" y="87439"/>
              </a:cxn>
              <a:cxn ang="0">
                <a:pos x="105799" y="72866"/>
              </a:cxn>
              <a:cxn ang="0">
                <a:pos x="89203" y="97848"/>
              </a:cxn>
              <a:cxn ang="0">
                <a:pos x="141065" y="74948"/>
              </a:cxn>
              <a:cxn ang="0">
                <a:pos x="124469" y="62456"/>
              </a:cxn>
              <a:cxn ang="0">
                <a:pos x="74682" y="97848"/>
              </a:cxn>
              <a:cxn ang="0">
                <a:pos x="91277" y="72866"/>
              </a:cxn>
              <a:cxn ang="0">
                <a:pos x="112022" y="49965"/>
              </a:cxn>
              <a:cxn ang="0">
                <a:pos x="97501" y="27064"/>
              </a:cxn>
              <a:cxn ang="0">
                <a:pos x="213672" y="60374"/>
              </a:cxn>
              <a:cxn ang="0">
                <a:pos x="221970" y="83275"/>
              </a:cxn>
              <a:cxn ang="0">
                <a:pos x="244790" y="81193"/>
              </a:cxn>
              <a:cxn ang="0">
                <a:pos x="176332" y="79111"/>
              </a:cxn>
              <a:cxn ang="0">
                <a:pos x="203300" y="83275"/>
              </a:cxn>
              <a:cxn ang="0">
                <a:pos x="199151" y="56211"/>
              </a:cxn>
              <a:cxn ang="0">
                <a:pos x="172183" y="29146"/>
              </a:cxn>
              <a:cxn ang="0">
                <a:pos x="141065" y="41638"/>
              </a:cxn>
              <a:cxn ang="0">
                <a:pos x="138991" y="58293"/>
              </a:cxn>
              <a:cxn ang="0">
                <a:pos x="157661" y="68702"/>
              </a:cxn>
              <a:cxn ang="0">
                <a:pos x="109948" y="22901"/>
              </a:cxn>
              <a:cxn ang="0">
                <a:pos x="122395" y="39556"/>
              </a:cxn>
              <a:cxn ang="0">
                <a:pos x="151438" y="22901"/>
              </a:cxn>
              <a:cxn ang="0">
                <a:pos x="136916" y="12491"/>
              </a:cxn>
            </a:cxnLst>
            <a:rect l="0" t="0" r="0" b="0"/>
            <a:pathLst>
              <a:path w="131" h="128">
                <a:moveTo>
                  <a:pt x="65" y="128"/>
                </a:moveTo>
                <a:cubicBezTo>
                  <a:pt x="56" y="128"/>
                  <a:pt x="47" y="126"/>
                  <a:pt x="39" y="122"/>
                </a:cubicBezTo>
                <a:cubicBezTo>
                  <a:pt x="24" y="115"/>
                  <a:pt x="13" y="103"/>
                  <a:pt x="7" y="88"/>
                </a:cubicBezTo>
                <a:cubicBezTo>
                  <a:pt x="0" y="71"/>
                  <a:pt x="0" y="53"/>
                  <a:pt x="8" y="37"/>
                </a:cubicBezTo>
                <a:cubicBezTo>
                  <a:pt x="15" y="21"/>
                  <a:pt x="29" y="8"/>
                  <a:pt x="46" y="3"/>
                </a:cubicBezTo>
                <a:cubicBezTo>
                  <a:pt x="52" y="1"/>
                  <a:pt x="59" y="0"/>
                  <a:pt x="66" y="0"/>
                </a:cubicBezTo>
                <a:cubicBezTo>
                  <a:pt x="75" y="0"/>
                  <a:pt x="84" y="2"/>
                  <a:pt x="93" y="6"/>
                </a:cubicBezTo>
                <a:cubicBezTo>
                  <a:pt x="107" y="13"/>
                  <a:pt x="118" y="25"/>
                  <a:pt x="125" y="40"/>
                </a:cubicBezTo>
                <a:cubicBezTo>
                  <a:pt x="131" y="56"/>
                  <a:pt x="131" y="75"/>
                  <a:pt x="123" y="91"/>
                </a:cubicBezTo>
                <a:cubicBezTo>
                  <a:pt x="116" y="107"/>
                  <a:pt x="102" y="119"/>
                  <a:pt x="85" y="124"/>
                </a:cubicBezTo>
                <a:cubicBezTo>
                  <a:pt x="79" y="127"/>
                  <a:pt x="72" y="128"/>
                  <a:pt x="65" y="128"/>
                </a:cubicBezTo>
                <a:close/>
                <a:moveTo>
                  <a:pt x="70" y="110"/>
                </a:moveTo>
                <a:cubicBezTo>
                  <a:pt x="69" y="110"/>
                  <a:pt x="69" y="110"/>
                  <a:pt x="69" y="110"/>
                </a:cubicBezTo>
                <a:cubicBezTo>
                  <a:pt x="69" y="111"/>
                  <a:pt x="67" y="112"/>
                  <a:pt x="67" y="112"/>
                </a:cubicBezTo>
                <a:cubicBezTo>
                  <a:pt x="67" y="112"/>
                  <a:pt x="65" y="113"/>
                  <a:pt x="65" y="113"/>
                </a:cubicBezTo>
                <a:cubicBezTo>
                  <a:pt x="64" y="114"/>
                  <a:pt x="63" y="114"/>
                  <a:pt x="62" y="115"/>
                </a:cubicBezTo>
                <a:cubicBezTo>
                  <a:pt x="62" y="115"/>
                  <a:pt x="62" y="115"/>
                  <a:pt x="62" y="115"/>
                </a:cubicBezTo>
                <a:cubicBezTo>
                  <a:pt x="61" y="115"/>
                  <a:pt x="61" y="115"/>
                  <a:pt x="60" y="116"/>
                </a:cubicBezTo>
                <a:cubicBezTo>
                  <a:pt x="60" y="116"/>
                  <a:pt x="58" y="117"/>
                  <a:pt x="58" y="117"/>
                </a:cubicBezTo>
                <a:cubicBezTo>
                  <a:pt x="57" y="117"/>
                  <a:pt x="57" y="117"/>
                  <a:pt x="57" y="117"/>
                </a:cubicBezTo>
                <a:cubicBezTo>
                  <a:pt x="56" y="117"/>
                  <a:pt x="54" y="118"/>
                  <a:pt x="54" y="118"/>
                </a:cubicBezTo>
                <a:cubicBezTo>
                  <a:pt x="54" y="119"/>
                  <a:pt x="53" y="119"/>
                  <a:pt x="52" y="119"/>
                </a:cubicBezTo>
                <a:cubicBezTo>
                  <a:pt x="51" y="119"/>
                  <a:pt x="51" y="119"/>
                  <a:pt x="51" y="119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56" y="121"/>
                  <a:pt x="61" y="121"/>
                  <a:pt x="65" y="121"/>
                </a:cubicBezTo>
                <a:cubicBezTo>
                  <a:pt x="70" y="121"/>
                  <a:pt x="75" y="121"/>
                  <a:pt x="79" y="120"/>
                </a:cubicBezTo>
                <a:cubicBezTo>
                  <a:pt x="80" y="120"/>
                  <a:pt x="80" y="120"/>
                  <a:pt x="80" y="120"/>
                </a:cubicBezTo>
                <a:cubicBezTo>
                  <a:pt x="79" y="119"/>
                  <a:pt x="79" y="119"/>
                  <a:pt x="79" y="119"/>
                </a:cubicBezTo>
                <a:cubicBezTo>
                  <a:pt x="79" y="118"/>
                  <a:pt x="79" y="118"/>
                  <a:pt x="78" y="117"/>
                </a:cubicBezTo>
                <a:cubicBezTo>
                  <a:pt x="78" y="116"/>
                  <a:pt x="78" y="116"/>
                  <a:pt x="78" y="116"/>
                </a:cubicBezTo>
                <a:cubicBezTo>
                  <a:pt x="78" y="115"/>
                  <a:pt x="77" y="115"/>
                  <a:pt x="77" y="114"/>
                </a:cubicBezTo>
                <a:cubicBezTo>
                  <a:pt x="76" y="113"/>
                  <a:pt x="76" y="113"/>
                  <a:pt x="76" y="113"/>
                </a:cubicBezTo>
                <a:cubicBezTo>
                  <a:pt x="76" y="113"/>
                  <a:pt x="75" y="112"/>
                  <a:pt x="75" y="111"/>
                </a:cubicBezTo>
                <a:cubicBezTo>
                  <a:pt x="74" y="111"/>
                  <a:pt x="74" y="111"/>
                  <a:pt x="74" y="111"/>
                </a:cubicBezTo>
                <a:cubicBezTo>
                  <a:pt x="74" y="110"/>
                  <a:pt x="74" y="109"/>
                  <a:pt x="73" y="109"/>
                </a:cubicBezTo>
                <a:cubicBezTo>
                  <a:pt x="73" y="108"/>
                  <a:pt x="73" y="108"/>
                  <a:pt x="73" y="108"/>
                </a:cubicBezTo>
                <a:cubicBezTo>
                  <a:pt x="73" y="108"/>
                  <a:pt x="71" y="109"/>
                  <a:pt x="70" y="110"/>
                </a:cubicBezTo>
                <a:close/>
                <a:moveTo>
                  <a:pt x="94" y="82"/>
                </a:moveTo>
                <a:cubicBezTo>
                  <a:pt x="94" y="83"/>
                  <a:pt x="94" y="83"/>
                  <a:pt x="94" y="83"/>
                </a:cubicBezTo>
                <a:cubicBezTo>
                  <a:pt x="93" y="84"/>
                  <a:pt x="93" y="85"/>
                  <a:pt x="92" y="86"/>
                </a:cubicBezTo>
                <a:cubicBezTo>
                  <a:pt x="91" y="87"/>
                  <a:pt x="91" y="87"/>
                  <a:pt x="91" y="87"/>
                </a:cubicBezTo>
                <a:cubicBezTo>
                  <a:pt x="91" y="88"/>
                  <a:pt x="91" y="89"/>
                  <a:pt x="90" y="89"/>
                </a:cubicBezTo>
                <a:cubicBezTo>
                  <a:pt x="90" y="90"/>
                  <a:pt x="89" y="90"/>
                  <a:pt x="89" y="91"/>
                </a:cubicBezTo>
                <a:cubicBezTo>
                  <a:pt x="89" y="91"/>
                  <a:pt x="88" y="92"/>
                  <a:pt x="88" y="93"/>
                </a:cubicBezTo>
                <a:cubicBezTo>
                  <a:pt x="87" y="93"/>
                  <a:pt x="87" y="94"/>
                  <a:pt x="86" y="94"/>
                </a:cubicBezTo>
                <a:cubicBezTo>
                  <a:pt x="86" y="95"/>
                  <a:pt x="85" y="96"/>
                  <a:pt x="85" y="96"/>
                </a:cubicBezTo>
                <a:cubicBezTo>
                  <a:pt x="85" y="97"/>
                  <a:pt x="84" y="97"/>
                  <a:pt x="84" y="98"/>
                </a:cubicBezTo>
                <a:cubicBezTo>
                  <a:pt x="83" y="98"/>
                  <a:pt x="83" y="99"/>
                  <a:pt x="82" y="99"/>
                </a:cubicBezTo>
                <a:cubicBezTo>
                  <a:pt x="81" y="100"/>
                  <a:pt x="81" y="100"/>
                  <a:pt x="81" y="101"/>
                </a:cubicBezTo>
                <a:cubicBezTo>
                  <a:pt x="80" y="101"/>
                  <a:pt x="80" y="102"/>
                  <a:pt x="79" y="102"/>
                </a:cubicBezTo>
                <a:cubicBezTo>
                  <a:pt x="78" y="104"/>
                  <a:pt x="78" y="104"/>
                  <a:pt x="78" y="104"/>
                </a:cubicBezTo>
                <a:cubicBezTo>
                  <a:pt x="77" y="104"/>
                  <a:pt x="77" y="104"/>
                  <a:pt x="77" y="104"/>
                </a:cubicBezTo>
                <a:cubicBezTo>
                  <a:pt x="78" y="105"/>
                  <a:pt x="78" y="105"/>
                  <a:pt x="78" y="105"/>
                </a:cubicBezTo>
                <a:cubicBezTo>
                  <a:pt x="78" y="106"/>
                  <a:pt x="79" y="106"/>
                  <a:pt x="79" y="107"/>
                </a:cubicBezTo>
                <a:cubicBezTo>
                  <a:pt x="80" y="108"/>
                  <a:pt x="80" y="108"/>
                  <a:pt x="80" y="108"/>
                </a:cubicBezTo>
                <a:cubicBezTo>
                  <a:pt x="81" y="109"/>
                  <a:pt x="81" y="110"/>
                  <a:pt x="82" y="111"/>
                </a:cubicBezTo>
                <a:cubicBezTo>
                  <a:pt x="83" y="112"/>
                  <a:pt x="83" y="113"/>
                  <a:pt x="84" y="114"/>
                </a:cubicBezTo>
                <a:cubicBezTo>
                  <a:pt x="84" y="114"/>
                  <a:pt x="84" y="114"/>
                  <a:pt x="84" y="114"/>
                </a:cubicBezTo>
                <a:cubicBezTo>
                  <a:pt x="85" y="115"/>
                  <a:pt x="85" y="116"/>
                  <a:pt x="85" y="117"/>
                </a:cubicBezTo>
                <a:cubicBezTo>
                  <a:pt x="85" y="117"/>
                  <a:pt x="85" y="117"/>
                  <a:pt x="85" y="117"/>
                </a:cubicBezTo>
                <a:cubicBezTo>
                  <a:pt x="86" y="118"/>
                  <a:pt x="86" y="118"/>
                  <a:pt x="86" y="118"/>
                </a:cubicBezTo>
                <a:cubicBezTo>
                  <a:pt x="99" y="113"/>
                  <a:pt x="110" y="103"/>
                  <a:pt x="116" y="91"/>
                </a:cubicBezTo>
                <a:cubicBezTo>
                  <a:pt x="117" y="91"/>
                  <a:pt x="117" y="91"/>
                  <a:pt x="117" y="91"/>
                </a:cubicBezTo>
                <a:cubicBezTo>
                  <a:pt x="95" y="81"/>
                  <a:pt x="95" y="81"/>
                  <a:pt x="95" y="81"/>
                </a:cubicBezTo>
                <a:lnTo>
                  <a:pt x="94" y="82"/>
                </a:lnTo>
                <a:close/>
                <a:moveTo>
                  <a:pt x="55" y="94"/>
                </a:moveTo>
                <a:cubicBezTo>
                  <a:pt x="45" y="115"/>
                  <a:pt x="45" y="115"/>
                  <a:pt x="45" y="115"/>
                </a:cubicBezTo>
                <a:cubicBezTo>
                  <a:pt x="47" y="114"/>
                  <a:pt x="47" y="114"/>
                  <a:pt x="47" y="114"/>
                </a:cubicBezTo>
                <a:cubicBezTo>
                  <a:pt x="48" y="114"/>
                  <a:pt x="48" y="114"/>
                  <a:pt x="48" y="114"/>
                </a:cubicBezTo>
                <a:cubicBezTo>
                  <a:pt x="49" y="114"/>
                  <a:pt x="50" y="113"/>
                  <a:pt x="52" y="113"/>
                </a:cubicBezTo>
                <a:cubicBezTo>
                  <a:pt x="53" y="112"/>
                  <a:pt x="54" y="112"/>
                  <a:pt x="56" y="111"/>
                </a:cubicBezTo>
                <a:cubicBezTo>
                  <a:pt x="57" y="111"/>
                  <a:pt x="57" y="111"/>
                  <a:pt x="57" y="111"/>
                </a:cubicBezTo>
                <a:cubicBezTo>
                  <a:pt x="58" y="110"/>
                  <a:pt x="58" y="110"/>
                  <a:pt x="59" y="109"/>
                </a:cubicBezTo>
                <a:cubicBezTo>
                  <a:pt x="60" y="109"/>
                  <a:pt x="60" y="109"/>
                  <a:pt x="61" y="109"/>
                </a:cubicBezTo>
                <a:cubicBezTo>
                  <a:pt x="61" y="108"/>
                  <a:pt x="62" y="108"/>
                  <a:pt x="63" y="107"/>
                </a:cubicBezTo>
                <a:cubicBezTo>
                  <a:pt x="63" y="107"/>
                  <a:pt x="64" y="107"/>
                  <a:pt x="64" y="106"/>
                </a:cubicBezTo>
                <a:cubicBezTo>
                  <a:pt x="65" y="106"/>
                  <a:pt x="66" y="105"/>
                  <a:pt x="67" y="105"/>
                </a:cubicBezTo>
                <a:cubicBezTo>
                  <a:pt x="68" y="104"/>
                  <a:pt x="68" y="104"/>
                  <a:pt x="68" y="104"/>
                </a:cubicBezTo>
                <a:cubicBezTo>
                  <a:pt x="68" y="103"/>
                  <a:pt x="68" y="103"/>
                  <a:pt x="68" y="103"/>
                </a:cubicBezTo>
                <a:cubicBezTo>
                  <a:pt x="68" y="103"/>
                  <a:pt x="66" y="102"/>
                  <a:pt x="66" y="102"/>
                </a:cubicBezTo>
                <a:cubicBezTo>
                  <a:pt x="66" y="101"/>
                  <a:pt x="65" y="101"/>
                  <a:pt x="64" y="100"/>
                </a:cubicBezTo>
                <a:cubicBezTo>
                  <a:pt x="64" y="100"/>
                  <a:pt x="64" y="100"/>
                  <a:pt x="64" y="100"/>
                </a:cubicBezTo>
                <a:cubicBezTo>
                  <a:pt x="64" y="99"/>
                  <a:pt x="63" y="99"/>
                  <a:pt x="62" y="98"/>
                </a:cubicBezTo>
                <a:cubicBezTo>
                  <a:pt x="62" y="98"/>
                  <a:pt x="61" y="97"/>
                  <a:pt x="60" y="97"/>
                </a:cubicBezTo>
                <a:cubicBezTo>
                  <a:pt x="60" y="97"/>
                  <a:pt x="58" y="96"/>
                  <a:pt x="58" y="95"/>
                </a:cubicBezTo>
                <a:cubicBezTo>
                  <a:pt x="57" y="95"/>
                  <a:pt x="57" y="95"/>
                  <a:pt x="57" y="95"/>
                </a:cubicBezTo>
                <a:cubicBezTo>
                  <a:pt x="56" y="94"/>
                  <a:pt x="56" y="94"/>
                  <a:pt x="55" y="94"/>
                </a:cubicBezTo>
                <a:cubicBezTo>
                  <a:pt x="55" y="94"/>
                  <a:pt x="55" y="94"/>
                  <a:pt x="55" y="94"/>
                </a:cubicBezTo>
                <a:close/>
                <a:moveTo>
                  <a:pt x="33" y="88"/>
                </a:moveTo>
                <a:cubicBezTo>
                  <a:pt x="33" y="89"/>
                  <a:pt x="33" y="89"/>
                  <a:pt x="33" y="89"/>
                </a:cubicBezTo>
                <a:cubicBezTo>
                  <a:pt x="33" y="90"/>
                  <a:pt x="34" y="91"/>
                  <a:pt x="34" y="92"/>
                </a:cubicBezTo>
                <a:cubicBezTo>
                  <a:pt x="34" y="93"/>
                  <a:pt x="34" y="93"/>
                  <a:pt x="34" y="94"/>
                </a:cubicBezTo>
                <a:cubicBezTo>
                  <a:pt x="34" y="95"/>
                  <a:pt x="34" y="95"/>
                  <a:pt x="34" y="96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99"/>
                  <a:pt x="35" y="100"/>
                  <a:pt x="35" y="101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6" y="103"/>
                  <a:pt x="36" y="104"/>
                  <a:pt x="37" y="106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7" y="107"/>
                  <a:pt x="38" y="108"/>
                  <a:pt x="38" y="109"/>
                </a:cubicBezTo>
                <a:cubicBezTo>
                  <a:pt x="39" y="112"/>
                  <a:pt x="39" y="112"/>
                  <a:pt x="39" y="112"/>
                </a:cubicBezTo>
                <a:cubicBezTo>
                  <a:pt x="40" y="111"/>
                  <a:pt x="40" y="111"/>
                  <a:pt x="40" y="111"/>
                </a:cubicBezTo>
                <a:cubicBezTo>
                  <a:pt x="49" y="91"/>
                  <a:pt x="49" y="91"/>
                  <a:pt x="49" y="91"/>
                </a:cubicBezTo>
                <a:cubicBezTo>
                  <a:pt x="49" y="91"/>
                  <a:pt x="49" y="91"/>
                  <a:pt x="49" y="91"/>
                </a:cubicBezTo>
                <a:cubicBezTo>
                  <a:pt x="48" y="91"/>
                  <a:pt x="48" y="90"/>
                  <a:pt x="47" y="90"/>
                </a:cubicBezTo>
                <a:cubicBezTo>
                  <a:pt x="46" y="90"/>
                  <a:pt x="46" y="90"/>
                  <a:pt x="46" y="90"/>
                </a:cubicBezTo>
                <a:cubicBezTo>
                  <a:pt x="46" y="90"/>
                  <a:pt x="45" y="90"/>
                  <a:pt x="45" y="89"/>
                </a:cubicBezTo>
                <a:cubicBezTo>
                  <a:pt x="44" y="89"/>
                  <a:pt x="44" y="89"/>
                  <a:pt x="44" y="89"/>
                </a:cubicBezTo>
                <a:cubicBezTo>
                  <a:pt x="43" y="89"/>
                  <a:pt x="41" y="88"/>
                  <a:pt x="41" y="88"/>
                </a:cubicBezTo>
                <a:cubicBezTo>
                  <a:pt x="40" y="88"/>
                  <a:pt x="40" y="88"/>
                  <a:pt x="39" y="88"/>
                </a:cubicBezTo>
                <a:cubicBezTo>
                  <a:pt x="38" y="88"/>
                  <a:pt x="38" y="88"/>
                  <a:pt x="38" y="88"/>
                </a:cubicBezTo>
                <a:cubicBezTo>
                  <a:pt x="38" y="88"/>
                  <a:pt x="37" y="88"/>
                  <a:pt x="36" y="87"/>
                </a:cubicBezTo>
                <a:cubicBezTo>
                  <a:pt x="33" y="87"/>
                  <a:pt x="33" y="87"/>
                  <a:pt x="33" y="87"/>
                </a:cubicBezTo>
                <a:lnTo>
                  <a:pt x="33" y="88"/>
                </a:lnTo>
                <a:close/>
                <a:moveTo>
                  <a:pt x="26" y="87"/>
                </a:moveTo>
                <a:cubicBezTo>
                  <a:pt x="25" y="87"/>
                  <a:pt x="25" y="87"/>
                  <a:pt x="24" y="87"/>
                </a:cubicBezTo>
                <a:cubicBezTo>
                  <a:pt x="23" y="87"/>
                  <a:pt x="23" y="87"/>
                  <a:pt x="23" y="87"/>
                </a:cubicBezTo>
                <a:cubicBezTo>
                  <a:pt x="22" y="87"/>
                  <a:pt x="21" y="87"/>
                  <a:pt x="21" y="87"/>
                </a:cubicBezTo>
                <a:cubicBezTo>
                  <a:pt x="20" y="87"/>
                  <a:pt x="20" y="87"/>
                  <a:pt x="20" y="87"/>
                </a:cubicBezTo>
                <a:cubicBezTo>
                  <a:pt x="19" y="88"/>
                  <a:pt x="18" y="88"/>
                  <a:pt x="17" y="88"/>
                </a:cubicBezTo>
                <a:cubicBezTo>
                  <a:pt x="17" y="88"/>
                  <a:pt x="17" y="88"/>
                  <a:pt x="17" y="88"/>
                </a:cubicBezTo>
                <a:cubicBezTo>
                  <a:pt x="16" y="88"/>
                  <a:pt x="15" y="88"/>
                  <a:pt x="14" y="88"/>
                </a:cubicBezTo>
                <a:cubicBezTo>
                  <a:pt x="13" y="89"/>
                  <a:pt x="13" y="89"/>
                  <a:pt x="13" y="89"/>
                </a:cubicBezTo>
                <a:cubicBezTo>
                  <a:pt x="14" y="89"/>
                  <a:pt x="14" y="89"/>
                  <a:pt x="14" y="89"/>
                </a:cubicBezTo>
                <a:cubicBezTo>
                  <a:pt x="18" y="97"/>
                  <a:pt x="24" y="105"/>
                  <a:pt x="31" y="110"/>
                </a:cubicBezTo>
                <a:cubicBezTo>
                  <a:pt x="32" y="111"/>
                  <a:pt x="32" y="111"/>
                  <a:pt x="32" y="111"/>
                </a:cubicBezTo>
                <a:cubicBezTo>
                  <a:pt x="32" y="110"/>
                  <a:pt x="32" y="110"/>
                  <a:pt x="32" y="110"/>
                </a:cubicBezTo>
                <a:cubicBezTo>
                  <a:pt x="31" y="108"/>
                  <a:pt x="31" y="108"/>
                  <a:pt x="31" y="108"/>
                </a:cubicBezTo>
                <a:cubicBezTo>
                  <a:pt x="31" y="106"/>
                  <a:pt x="30" y="105"/>
                  <a:pt x="30" y="104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29" y="101"/>
                  <a:pt x="29" y="100"/>
                  <a:pt x="29" y="99"/>
                </a:cubicBezTo>
                <a:cubicBezTo>
                  <a:pt x="29" y="98"/>
                  <a:pt x="29" y="98"/>
                  <a:pt x="29" y="98"/>
                </a:cubicBezTo>
                <a:cubicBezTo>
                  <a:pt x="28" y="97"/>
                  <a:pt x="28" y="96"/>
                  <a:pt x="28" y="94"/>
                </a:cubicBezTo>
                <a:cubicBezTo>
                  <a:pt x="28" y="94"/>
                  <a:pt x="28" y="94"/>
                  <a:pt x="28" y="94"/>
                </a:cubicBezTo>
                <a:cubicBezTo>
                  <a:pt x="28" y="92"/>
                  <a:pt x="27" y="91"/>
                  <a:pt x="27" y="89"/>
                </a:cubicBezTo>
                <a:cubicBezTo>
                  <a:pt x="27" y="87"/>
                  <a:pt x="27" y="87"/>
                  <a:pt x="27" y="87"/>
                </a:cubicBezTo>
                <a:lnTo>
                  <a:pt x="26" y="87"/>
                </a:lnTo>
                <a:close/>
                <a:moveTo>
                  <a:pt x="58" y="88"/>
                </a:moveTo>
                <a:cubicBezTo>
                  <a:pt x="58" y="89"/>
                  <a:pt x="58" y="89"/>
                  <a:pt x="58" y="89"/>
                </a:cubicBezTo>
                <a:cubicBezTo>
                  <a:pt x="59" y="89"/>
                  <a:pt x="60" y="89"/>
                  <a:pt x="60" y="90"/>
                </a:cubicBezTo>
                <a:cubicBezTo>
                  <a:pt x="60" y="90"/>
                  <a:pt x="62" y="91"/>
                  <a:pt x="63" y="91"/>
                </a:cubicBezTo>
                <a:cubicBezTo>
                  <a:pt x="64" y="92"/>
                  <a:pt x="64" y="92"/>
                  <a:pt x="64" y="92"/>
                </a:cubicBezTo>
                <a:cubicBezTo>
                  <a:pt x="64" y="92"/>
                  <a:pt x="65" y="93"/>
                  <a:pt x="65" y="93"/>
                </a:cubicBezTo>
                <a:cubicBezTo>
                  <a:pt x="66" y="94"/>
                  <a:pt x="66" y="94"/>
                  <a:pt x="66" y="94"/>
                </a:cubicBezTo>
                <a:cubicBezTo>
                  <a:pt x="67" y="94"/>
                  <a:pt x="67" y="94"/>
                  <a:pt x="68" y="95"/>
                </a:cubicBezTo>
                <a:cubicBezTo>
                  <a:pt x="68" y="95"/>
                  <a:pt x="68" y="95"/>
                  <a:pt x="68" y="95"/>
                </a:cubicBezTo>
                <a:cubicBezTo>
                  <a:pt x="69" y="96"/>
                  <a:pt x="70" y="96"/>
                  <a:pt x="70" y="97"/>
                </a:cubicBezTo>
                <a:cubicBezTo>
                  <a:pt x="71" y="97"/>
                  <a:pt x="71" y="97"/>
                  <a:pt x="71" y="97"/>
                </a:cubicBezTo>
                <a:cubicBezTo>
                  <a:pt x="71" y="98"/>
                  <a:pt x="72" y="99"/>
                  <a:pt x="73" y="99"/>
                </a:cubicBezTo>
                <a:cubicBezTo>
                  <a:pt x="73" y="100"/>
                  <a:pt x="73" y="100"/>
                  <a:pt x="73" y="100"/>
                </a:cubicBezTo>
                <a:cubicBezTo>
                  <a:pt x="74" y="99"/>
                  <a:pt x="74" y="99"/>
                  <a:pt x="74" y="99"/>
                </a:cubicBezTo>
                <a:cubicBezTo>
                  <a:pt x="75" y="98"/>
                  <a:pt x="75" y="98"/>
                  <a:pt x="75" y="98"/>
                </a:cubicBezTo>
                <a:cubicBezTo>
                  <a:pt x="76" y="97"/>
                  <a:pt x="76" y="97"/>
                  <a:pt x="77" y="96"/>
                </a:cubicBezTo>
                <a:cubicBezTo>
                  <a:pt x="78" y="95"/>
                  <a:pt x="78" y="95"/>
                  <a:pt x="78" y="95"/>
                </a:cubicBezTo>
                <a:cubicBezTo>
                  <a:pt x="78" y="95"/>
                  <a:pt x="79" y="94"/>
                  <a:pt x="79" y="94"/>
                </a:cubicBezTo>
                <a:cubicBezTo>
                  <a:pt x="80" y="93"/>
                  <a:pt x="80" y="93"/>
                  <a:pt x="80" y="92"/>
                </a:cubicBezTo>
                <a:cubicBezTo>
                  <a:pt x="81" y="92"/>
                  <a:pt x="81" y="91"/>
                  <a:pt x="82" y="91"/>
                </a:cubicBezTo>
                <a:cubicBezTo>
                  <a:pt x="83" y="89"/>
                  <a:pt x="83" y="89"/>
                  <a:pt x="83" y="89"/>
                </a:cubicBezTo>
                <a:cubicBezTo>
                  <a:pt x="83" y="89"/>
                  <a:pt x="84" y="87"/>
                  <a:pt x="84" y="87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5"/>
                  <a:pt x="86" y="85"/>
                  <a:pt x="86" y="84"/>
                </a:cubicBezTo>
                <a:cubicBezTo>
                  <a:pt x="87" y="83"/>
                  <a:pt x="87" y="83"/>
                  <a:pt x="87" y="83"/>
                </a:cubicBezTo>
                <a:cubicBezTo>
                  <a:pt x="88" y="82"/>
                  <a:pt x="88" y="81"/>
                  <a:pt x="88" y="80"/>
                </a:cubicBezTo>
                <a:cubicBezTo>
                  <a:pt x="89" y="79"/>
                  <a:pt x="89" y="79"/>
                  <a:pt x="89" y="79"/>
                </a:cubicBezTo>
                <a:cubicBezTo>
                  <a:pt x="89" y="78"/>
                  <a:pt x="89" y="78"/>
                  <a:pt x="89" y="78"/>
                </a:cubicBezTo>
                <a:cubicBezTo>
                  <a:pt x="67" y="68"/>
                  <a:pt x="67" y="68"/>
                  <a:pt x="67" y="68"/>
                </a:cubicBezTo>
                <a:lnTo>
                  <a:pt x="58" y="88"/>
                </a:lnTo>
                <a:close/>
                <a:moveTo>
                  <a:pt x="38" y="57"/>
                </a:moveTo>
                <a:cubicBezTo>
                  <a:pt x="38" y="58"/>
                  <a:pt x="37" y="58"/>
                  <a:pt x="37" y="59"/>
                </a:cubicBezTo>
                <a:cubicBezTo>
                  <a:pt x="37" y="60"/>
                  <a:pt x="37" y="60"/>
                  <a:pt x="37" y="61"/>
                </a:cubicBezTo>
                <a:cubicBezTo>
                  <a:pt x="36" y="62"/>
                  <a:pt x="36" y="62"/>
                  <a:pt x="36" y="63"/>
                </a:cubicBezTo>
                <a:cubicBezTo>
                  <a:pt x="36" y="64"/>
                  <a:pt x="36" y="64"/>
                  <a:pt x="36" y="65"/>
                </a:cubicBezTo>
                <a:cubicBezTo>
                  <a:pt x="35" y="65"/>
                  <a:pt x="35" y="66"/>
                  <a:pt x="35" y="67"/>
                </a:cubicBezTo>
                <a:cubicBezTo>
                  <a:pt x="35" y="67"/>
                  <a:pt x="35" y="68"/>
                  <a:pt x="35" y="69"/>
                </a:cubicBezTo>
                <a:cubicBezTo>
                  <a:pt x="34" y="69"/>
                  <a:pt x="34" y="70"/>
                  <a:pt x="34" y="71"/>
                </a:cubicBezTo>
                <a:cubicBezTo>
                  <a:pt x="34" y="71"/>
                  <a:pt x="34" y="72"/>
                  <a:pt x="34" y="72"/>
                </a:cubicBezTo>
                <a:cubicBezTo>
                  <a:pt x="34" y="73"/>
                  <a:pt x="34" y="74"/>
                  <a:pt x="34" y="75"/>
                </a:cubicBezTo>
                <a:cubicBezTo>
                  <a:pt x="33" y="76"/>
                  <a:pt x="33" y="76"/>
                  <a:pt x="33" y="76"/>
                </a:cubicBezTo>
                <a:cubicBezTo>
                  <a:pt x="33" y="77"/>
                  <a:pt x="33" y="78"/>
                  <a:pt x="33" y="79"/>
                </a:cubicBezTo>
                <a:cubicBezTo>
                  <a:pt x="33" y="81"/>
                  <a:pt x="33" y="81"/>
                  <a:pt x="33" y="81"/>
                </a:cubicBezTo>
                <a:cubicBezTo>
                  <a:pt x="33" y="81"/>
                  <a:pt x="33" y="81"/>
                  <a:pt x="33" y="81"/>
                </a:cubicBezTo>
                <a:cubicBezTo>
                  <a:pt x="34" y="81"/>
                  <a:pt x="35" y="81"/>
                  <a:pt x="36" y="81"/>
                </a:cubicBezTo>
                <a:cubicBezTo>
                  <a:pt x="37" y="81"/>
                  <a:pt x="37" y="81"/>
                  <a:pt x="37" y="81"/>
                </a:cubicBezTo>
                <a:cubicBezTo>
                  <a:pt x="38" y="82"/>
                  <a:pt x="39" y="82"/>
                  <a:pt x="39" y="82"/>
                </a:cubicBezTo>
                <a:cubicBezTo>
                  <a:pt x="39" y="82"/>
                  <a:pt x="42" y="82"/>
                  <a:pt x="42" y="82"/>
                </a:cubicBezTo>
                <a:cubicBezTo>
                  <a:pt x="43" y="83"/>
                  <a:pt x="43" y="83"/>
                  <a:pt x="43" y="83"/>
                </a:cubicBezTo>
                <a:cubicBezTo>
                  <a:pt x="44" y="83"/>
                  <a:pt x="45" y="83"/>
                  <a:pt x="45" y="83"/>
                </a:cubicBezTo>
                <a:cubicBezTo>
                  <a:pt x="46" y="84"/>
                  <a:pt x="46" y="84"/>
                  <a:pt x="46" y="84"/>
                </a:cubicBezTo>
                <a:cubicBezTo>
                  <a:pt x="47" y="84"/>
                  <a:pt x="49" y="84"/>
                  <a:pt x="49" y="84"/>
                </a:cubicBezTo>
                <a:cubicBezTo>
                  <a:pt x="49" y="85"/>
                  <a:pt x="49" y="85"/>
                  <a:pt x="49" y="85"/>
                </a:cubicBezTo>
                <a:cubicBezTo>
                  <a:pt x="50" y="85"/>
                  <a:pt x="50" y="85"/>
                  <a:pt x="51" y="85"/>
                </a:cubicBezTo>
                <a:cubicBezTo>
                  <a:pt x="51" y="85"/>
                  <a:pt x="51" y="85"/>
                  <a:pt x="51" y="85"/>
                </a:cubicBezTo>
                <a:cubicBezTo>
                  <a:pt x="52" y="85"/>
                  <a:pt x="52" y="85"/>
                  <a:pt x="52" y="85"/>
                </a:cubicBezTo>
                <a:cubicBezTo>
                  <a:pt x="62" y="65"/>
                  <a:pt x="62" y="65"/>
                  <a:pt x="62" y="65"/>
                </a:cubicBezTo>
                <a:cubicBezTo>
                  <a:pt x="39" y="55"/>
                  <a:pt x="39" y="55"/>
                  <a:pt x="39" y="55"/>
                </a:cubicBezTo>
                <a:lnTo>
                  <a:pt x="38" y="57"/>
                </a:lnTo>
                <a:close/>
                <a:moveTo>
                  <a:pt x="119" y="45"/>
                </a:moveTo>
                <a:cubicBezTo>
                  <a:pt x="118" y="45"/>
                  <a:pt x="117" y="45"/>
                  <a:pt x="116" y="45"/>
                </a:cubicBezTo>
                <a:cubicBezTo>
                  <a:pt x="116" y="45"/>
                  <a:pt x="116" y="45"/>
                  <a:pt x="116" y="45"/>
                </a:cubicBezTo>
                <a:cubicBezTo>
                  <a:pt x="115" y="46"/>
                  <a:pt x="114" y="46"/>
                  <a:pt x="112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1" y="46"/>
                  <a:pt x="109" y="46"/>
                  <a:pt x="108" y="46"/>
                </a:cubicBezTo>
                <a:cubicBezTo>
                  <a:pt x="107" y="47"/>
                  <a:pt x="106" y="47"/>
                  <a:pt x="105" y="47"/>
                </a:cubicBezTo>
                <a:cubicBezTo>
                  <a:pt x="104" y="47"/>
                  <a:pt x="104" y="47"/>
                  <a:pt x="104" y="47"/>
                </a:cubicBezTo>
                <a:cubicBezTo>
                  <a:pt x="104" y="47"/>
                  <a:pt x="104" y="47"/>
                  <a:pt x="104" y="47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4" y="50"/>
                  <a:pt x="104" y="51"/>
                  <a:pt x="104" y="52"/>
                </a:cubicBezTo>
                <a:cubicBezTo>
                  <a:pt x="103" y="53"/>
                  <a:pt x="103" y="53"/>
                  <a:pt x="103" y="53"/>
                </a:cubicBezTo>
                <a:cubicBezTo>
                  <a:pt x="103" y="54"/>
                  <a:pt x="103" y="55"/>
                  <a:pt x="103" y="56"/>
                </a:cubicBezTo>
                <a:cubicBezTo>
                  <a:pt x="103" y="57"/>
                  <a:pt x="103" y="57"/>
                  <a:pt x="103" y="58"/>
                </a:cubicBezTo>
                <a:cubicBezTo>
                  <a:pt x="103" y="59"/>
                  <a:pt x="103" y="59"/>
                  <a:pt x="102" y="60"/>
                </a:cubicBezTo>
                <a:cubicBezTo>
                  <a:pt x="102" y="61"/>
                  <a:pt x="102" y="61"/>
                  <a:pt x="102" y="62"/>
                </a:cubicBezTo>
                <a:cubicBezTo>
                  <a:pt x="102" y="63"/>
                  <a:pt x="102" y="64"/>
                  <a:pt x="101" y="64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67"/>
                  <a:pt x="100" y="68"/>
                  <a:pt x="100" y="69"/>
                </a:cubicBezTo>
                <a:cubicBezTo>
                  <a:pt x="100" y="69"/>
                  <a:pt x="100" y="70"/>
                  <a:pt x="100" y="70"/>
                </a:cubicBezTo>
                <a:cubicBezTo>
                  <a:pt x="99" y="71"/>
                  <a:pt x="99" y="72"/>
                  <a:pt x="99" y="73"/>
                </a:cubicBezTo>
                <a:cubicBezTo>
                  <a:pt x="98" y="74"/>
                  <a:pt x="98" y="74"/>
                  <a:pt x="98" y="74"/>
                </a:cubicBezTo>
                <a:cubicBezTo>
                  <a:pt x="98" y="75"/>
                  <a:pt x="98" y="75"/>
                  <a:pt x="98" y="75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24" y="72"/>
                  <a:pt x="125" y="58"/>
                  <a:pt x="120" y="45"/>
                </a:cubicBezTo>
                <a:cubicBezTo>
                  <a:pt x="120" y="44"/>
                  <a:pt x="120" y="44"/>
                  <a:pt x="120" y="44"/>
                </a:cubicBezTo>
                <a:lnTo>
                  <a:pt x="119" y="45"/>
                </a:lnTo>
                <a:close/>
                <a:moveTo>
                  <a:pt x="12" y="42"/>
                </a:moveTo>
                <a:cubicBezTo>
                  <a:pt x="7" y="55"/>
                  <a:pt x="6" y="70"/>
                  <a:pt x="11" y="83"/>
                </a:cubicBezTo>
                <a:cubicBezTo>
                  <a:pt x="11" y="83"/>
                  <a:pt x="11" y="83"/>
                  <a:pt x="11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3" y="83"/>
                  <a:pt x="14" y="82"/>
                  <a:pt x="15" y="82"/>
                </a:cubicBezTo>
                <a:cubicBezTo>
                  <a:pt x="16" y="82"/>
                  <a:pt x="16" y="82"/>
                  <a:pt x="16" y="82"/>
                </a:cubicBezTo>
                <a:cubicBezTo>
                  <a:pt x="17" y="82"/>
                  <a:pt x="18" y="82"/>
                  <a:pt x="19" y="82"/>
                </a:cubicBezTo>
                <a:cubicBezTo>
                  <a:pt x="19" y="81"/>
                  <a:pt x="19" y="81"/>
                  <a:pt x="19" y="81"/>
                </a:cubicBezTo>
                <a:cubicBezTo>
                  <a:pt x="20" y="81"/>
                  <a:pt x="21" y="81"/>
                  <a:pt x="22" y="81"/>
                </a:cubicBezTo>
                <a:cubicBezTo>
                  <a:pt x="23" y="81"/>
                  <a:pt x="23" y="81"/>
                  <a:pt x="23" y="81"/>
                </a:cubicBezTo>
                <a:cubicBezTo>
                  <a:pt x="24" y="81"/>
                  <a:pt x="25" y="81"/>
                  <a:pt x="26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27" y="80"/>
                  <a:pt x="27" y="80"/>
                  <a:pt x="27" y="80"/>
                </a:cubicBezTo>
                <a:cubicBezTo>
                  <a:pt x="27" y="78"/>
                  <a:pt x="27" y="78"/>
                  <a:pt x="27" y="78"/>
                </a:cubicBezTo>
                <a:cubicBezTo>
                  <a:pt x="27" y="77"/>
                  <a:pt x="27" y="77"/>
                  <a:pt x="27" y="76"/>
                </a:cubicBezTo>
                <a:cubicBezTo>
                  <a:pt x="28" y="74"/>
                  <a:pt x="28" y="74"/>
                  <a:pt x="28" y="74"/>
                </a:cubicBezTo>
                <a:cubicBezTo>
                  <a:pt x="28" y="73"/>
                  <a:pt x="28" y="72"/>
                  <a:pt x="28" y="72"/>
                </a:cubicBezTo>
                <a:cubicBezTo>
                  <a:pt x="28" y="71"/>
                  <a:pt x="28" y="70"/>
                  <a:pt x="28" y="70"/>
                </a:cubicBezTo>
                <a:cubicBezTo>
                  <a:pt x="28" y="69"/>
                  <a:pt x="29" y="68"/>
                  <a:pt x="29" y="67"/>
                </a:cubicBezTo>
                <a:cubicBezTo>
                  <a:pt x="29" y="66"/>
                  <a:pt x="29" y="66"/>
                  <a:pt x="29" y="66"/>
                </a:cubicBezTo>
                <a:cubicBezTo>
                  <a:pt x="29" y="65"/>
                  <a:pt x="30" y="64"/>
                  <a:pt x="30" y="63"/>
                </a:cubicBezTo>
                <a:cubicBezTo>
                  <a:pt x="30" y="61"/>
                  <a:pt x="30" y="61"/>
                  <a:pt x="30" y="61"/>
                </a:cubicBezTo>
                <a:cubicBezTo>
                  <a:pt x="30" y="61"/>
                  <a:pt x="31" y="60"/>
                  <a:pt x="31" y="59"/>
                </a:cubicBezTo>
                <a:cubicBezTo>
                  <a:pt x="31" y="57"/>
                  <a:pt x="31" y="57"/>
                  <a:pt x="31" y="57"/>
                </a:cubicBezTo>
                <a:cubicBezTo>
                  <a:pt x="32" y="57"/>
                  <a:pt x="32" y="56"/>
                  <a:pt x="32" y="55"/>
                </a:cubicBezTo>
                <a:cubicBezTo>
                  <a:pt x="33" y="53"/>
                  <a:pt x="33" y="53"/>
                  <a:pt x="33" y="53"/>
                </a:cubicBezTo>
                <a:cubicBezTo>
                  <a:pt x="33" y="52"/>
                  <a:pt x="33" y="52"/>
                  <a:pt x="33" y="52"/>
                </a:cubicBezTo>
                <a:cubicBezTo>
                  <a:pt x="12" y="42"/>
                  <a:pt x="12" y="42"/>
                  <a:pt x="12" y="42"/>
                </a:cubicBezTo>
                <a:close/>
                <a:moveTo>
                  <a:pt x="79" y="42"/>
                </a:moveTo>
                <a:cubicBezTo>
                  <a:pt x="70" y="62"/>
                  <a:pt x="70" y="62"/>
                  <a:pt x="70" y="62"/>
                </a:cubicBezTo>
                <a:cubicBezTo>
                  <a:pt x="92" y="73"/>
                  <a:pt x="92" y="73"/>
                  <a:pt x="92" y="73"/>
                </a:cubicBezTo>
                <a:cubicBezTo>
                  <a:pt x="93" y="72"/>
                  <a:pt x="93" y="72"/>
                  <a:pt x="93" y="72"/>
                </a:cubicBezTo>
                <a:cubicBezTo>
                  <a:pt x="93" y="71"/>
                  <a:pt x="93" y="71"/>
                  <a:pt x="93" y="71"/>
                </a:cubicBezTo>
                <a:cubicBezTo>
                  <a:pt x="93" y="70"/>
                  <a:pt x="94" y="69"/>
                  <a:pt x="94" y="68"/>
                </a:cubicBezTo>
                <a:cubicBezTo>
                  <a:pt x="94" y="67"/>
                  <a:pt x="94" y="67"/>
                  <a:pt x="94" y="67"/>
                </a:cubicBezTo>
                <a:cubicBezTo>
                  <a:pt x="95" y="66"/>
                  <a:pt x="95" y="65"/>
                  <a:pt x="95" y="64"/>
                </a:cubicBezTo>
                <a:cubicBezTo>
                  <a:pt x="95" y="63"/>
                  <a:pt x="95" y="63"/>
                  <a:pt x="95" y="63"/>
                </a:cubicBezTo>
                <a:cubicBezTo>
                  <a:pt x="96" y="62"/>
                  <a:pt x="96" y="61"/>
                  <a:pt x="96" y="61"/>
                </a:cubicBezTo>
                <a:cubicBezTo>
                  <a:pt x="96" y="59"/>
                  <a:pt x="96" y="59"/>
                  <a:pt x="96" y="59"/>
                </a:cubicBezTo>
                <a:cubicBezTo>
                  <a:pt x="97" y="58"/>
                  <a:pt x="97" y="57"/>
                  <a:pt x="97" y="57"/>
                </a:cubicBezTo>
                <a:cubicBezTo>
                  <a:pt x="97" y="56"/>
                  <a:pt x="97" y="56"/>
                  <a:pt x="97" y="55"/>
                </a:cubicBezTo>
                <a:cubicBezTo>
                  <a:pt x="97" y="54"/>
                  <a:pt x="97" y="54"/>
                  <a:pt x="97" y="53"/>
                </a:cubicBezTo>
                <a:cubicBezTo>
                  <a:pt x="98" y="52"/>
                  <a:pt x="98" y="52"/>
                  <a:pt x="98" y="51"/>
                </a:cubicBezTo>
                <a:cubicBezTo>
                  <a:pt x="98" y="50"/>
                  <a:pt x="98" y="50"/>
                  <a:pt x="98" y="49"/>
                </a:cubicBezTo>
                <a:cubicBezTo>
                  <a:pt x="98" y="47"/>
                  <a:pt x="98" y="47"/>
                  <a:pt x="98" y="47"/>
                </a:cubicBezTo>
                <a:cubicBezTo>
                  <a:pt x="98" y="46"/>
                  <a:pt x="98" y="46"/>
                  <a:pt x="98" y="46"/>
                </a:cubicBezTo>
                <a:cubicBezTo>
                  <a:pt x="97" y="46"/>
                  <a:pt x="96" y="46"/>
                  <a:pt x="95" y="46"/>
                </a:cubicBezTo>
                <a:cubicBezTo>
                  <a:pt x="94" y="46"/>
                  <a:pt x="94" y="46"/>
                  <a:pt x="94" y="46"/>
                </a:cubicBezTo>
                <a:cubicBezTo>
                  <a:pt x="93" y="46"/>
                  <a:pt x="92" y="46"/>
                  <a:pt x="92" y="46"/>
                </a:cubicBezTo>
                <a:cubicBezTo>
                  <a:pt x="91" y="45"/>
                  <a:pt x="91" y="45"/>
                  <a:pt x="91" y="45"/>
                </a:cubicBezTo>
                <a:cubicBezTo>
                  <a:pt x="90" y="45"/>
                  <a:pt x="89" y="45"/>
                  <a:pt x="89" y="45"/>
                </a:cubicBezTo>
                <a:cubicBezTo>
                  <a:pt x="88" y="45"/>
                  <a:pt x="88" y="45"/>
                  <a:pt x="88" y="45"/>
                </a:cubicBezTo>
                <a:cubicBezTo>
                  <a:pt x="87" y="45"/>
                  <a:pt x="86" y="44"/>
                  <a:pt x="86" y="44"/>
                </a:cubicBezTo>
                <a:cubicBezTo>
                  <a:pt x="85" y="44"/>
                  <a:pt x="85" y="44"/>
                  <a:pt x="85" y="44"/>
                </a:cubicBezTo>
                <a:cubicBezTo>
                  <a:pt x="84" y="44"/>
                  <a:pt x="84" y="44"/>
                  <a:pt x="83" y="43"/>
                </a:cubicBezTo>
                <a:cubicBezTo>
                  <a:pt x="82" y="43"/>
                  <a:pt x="82" y="43"/>
                  <a:pt x="82" y="43"/>
                </a:cubicBezTo>
                <a:cubicBezTo>
                  <a:pt x="81" y="43"/>
                  <a:pt x="81" y="42"/>
                  <a:pt x="80" y="42"/>
                </a:cubicBezTo>
                <a:cubicBezTo>
                  <a:pt x="80" y="42"/>
                  <a:pt x="80" y="42"/>
                  <a:pt x="80" y="42"/>
                </a:cubicBezTo>
                <a:lnTo>
                  <a:pt x="79" y="42"/>
                </a:lnTo>
                <a:close/>
                <a:moveTo>
                  <a:pt x="56" y="29"/>
                </a:moveTo>
                <a:cubicBezTo>
                  <a:pt x="56" y="30"/>
                  <a:pt x="55" y="30"/>
                  <a:pt x="55" y="31"/>
                </a:cubicBezTo>
                <a:cubicBezTo>
                  <a:pt x="53" y="32"/>
                  <a:pt x="53" y="32"/>
                  <a:pt x="53" y="32"/>
                </a:cubicBezTo>
                <a:cubicBezTo>
                  <a:pt x="53" y="33"/>
                  <a:pt x="52" y="33"/>
                  <a:pt x="52" y="34"/>
                </a:cubicBezTo>
                <a:cubicBezTo>
                  <a:pt x="51" y="35"/>
                  <a:pt x="51" y="35"/>
                  <a:pt x="51" y="35"/>
                </a:cubicBezTo>
                <a:cubicBezTo>
                  <a:pt x="50" y="36"/>
                  <a:pt x="50" y="36"/>
                  <a:pt x="49" y="37"/>
                </a:cubicBezTo>
                <a:cubicBezTo>
                  <a:pt x="48" y="38"/>
                  <a:pt x="48" y="38"/>
                  <a:pt x="48" y="38"/>
                </a:cubicBezTo>
                <a:cubicBezTo>
                  <a:pt x="48" y="39"/>
                  <a:pt x="47" y="40"/>
                  <a:pt x="47" y="40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5" y="43"/>
                  <a:pt x="45" y="43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6"/>
                  <a:pt x="43" y="46"/>
                  <a:pt x="43" y="47"/>
                </a:cubicBezTo>
                <a:cubicBezTo>
                  <a:pt x="42" y="49"/>
                  <a:pt x="42" y="49"/>
                  <a:pt x="42" y="49"/>
                </a:cubicBezTo>
                <a:cubicBezTo>
                  <a:pt x="42" y="49"/>
                  <a:pt x="42" y="49"/>
                  <a:pt x="42" y="49"/>
                </a:cubicBezTo>
                <a:cubicBezTo>
                  <a:pt x="64" y="60"/>
                  <a:pt x="64" y="60"/>
                  <a:pt x="64" y="60"/>
                </a:cubicBezTo>
                <a:cubicBezTo>
                  <a:pt x="74" y="39"/>
                  <a:pt x="74" y="39"/>
                  <a:pt x="74" y="39"/>
                </a:cubicBezTo>
                <a:cubicBezTo>
                  <a:pt x="73" y="39"/>
                  <a:pt x="73" y="39"/>
                  <a:pt x="73" y="39"/>
                </a:cubicBezTo>
                <a:cubicBezTo>
                  <a:pt x="72" y="39"/>
                  <a:pt x="72" y="38"/>
                  <a:pt x="71" y="38"/>
                </a:cubicBezTo>
                <a:cubicBezTo>
                  <a:pt x="71" y="38"/>
                  <a:pt x="69" y="37"/>
                  <a:pt x="68" y="36"/>
                </a:cubicBezTo>
                <a:cubicBezTo>
                  <a:pt x="68" y="36"/>
                  <a:pt x="68" y="36"/>
                  <a:pt x="67" y="36"/>
                </a:cubicBezTo>
                <a:cubicBezTo>
                  <a:pt x="67" y="35"/>
                  <a:pt x="66" y="35"/>
                  <a:pt x="66" y="35"/>
                </a:cubicBezTo>
                <a:cubicBezTo>
                  <a:pt x="65" y="34"/>
                  <a:pt x="65" y="34"/>
                  <a:pt x="65" y="34"/>
                </a:cubicBezTo>
                <a:cubicBezTo>
                  <a:pt x="64" y="33"/>
                  <a:pt x="64" y="33"/>
                  <a:pt x="63" y="33"/>
                </a:cubicBezTo>
                <a:cubicBezTo>
                  <a:pt x="63" y="32"/>
                  <a:pt x="63" y="32"/>
                  <a:pt x="63" y="32"/>
                </a:cubicBezTo>
                <a:cubicBezTo>
                  <a:pt x="62" y="32"/>
                  <a:pt x="62" y="31"/>
                  <a:pt x="61" y="31"/>
                </a:cubicBezTo>
                <a:cubicBezTo>
                  <a:pt x="60" y="30"/>
                  <a:pt x="60" y="30"/>
                  <a:pt x="60" y="30"/>
                </a:cubicBezTo>
                <a:cubicBezTo>
                  <a:pt x="60" y="29"/>
                  <a:pt x="59" y="29"/>
                  <a:pt x="58" y="28"/>
                </a:cubicBezTo>
                <a:cubicBezTo>
                  <a:pt x="58" y="28"/>
                  <a:pt x="58" y="28"/>
                  <a:pt x="58" y="28"/>
                </a:cubicBezTo>
                <a:lnTo>
                  <a:pt x="56" y="29"/>
                </a:lnTo>
                <a:close/>
                <a:moveTo>
                  <a:pt x="45" y="10"/>
                </a:moveTo>
                <a:cubicBezTo>
                  <a:pt x="32" y="15"/>
                  <a:pt x="21" y="24"/>
                  <a:pt x="15" y="36"/>
                </a:cubicBezTo>
                <a:cubicBezTo>
                  <a:pt x="15" y="37"/>
                  <a:pt x="15" y="37"/>
                  <a:pt x="15" y="37"/>
                </a:cubicBezTo>
                <a:cubicBezTo>
                  <a:pt x="36" y="47"/>
                  <a:pt x="36" y="47"/>
                  <a:pt x="36" y="47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4"/>
                  <a:pt x="37" y="44"/>
                  <a:pt x="37" y="44"/>
                </a:cubicBezTo>
                <a:cubicBezTo>
                  <a:pt x="38" y="43"/>
                  <a:pt x="38" y="43"/>
                  <a:pt x="39" y="42"/>
                </a:cubicBezTo>
                <a:cubicBezTo>
                  <a:pt x="39" y="41"/>
                  <a:pt x="39" y="41"/>
                  <a:pt x="40" y="41"/>
                </a:cubicBezTo>
                <a:cubicBezTo>
                  <a:pt x="40" y="40"/>
                  <a:pt x="41" y="39"/>
                  <a:pt x="41" y="38"/>
                </a:cubicBezTo>
                <a:cubicBezTo>
                  <a:pt x="42" y="37"/>
                  <a:pt x="42" y="37"/>
                  <a:pt x="42" y="37"/>
                </a:cubicBezTo>
                <a:cubicBezTo>
                  <a:pt x="43" y="36"/>
                  <a:pt x="43" y="35"/>
                  <a:pt x="44" y="35"/>
                </a:cubicBezTo>
                <a:cubicBezTo>
                  <a:pt x="44" y="34"/>
                  <a:pt x="44" y="34"/>
                  <a:pt x="45" y="33"/>
                </a:cubicBezTo>
                <a:cubicBezTo>
                  <a:pt x="45" y="33"/>
                  <a:pt x="46" y="32"/>
                  <a:pt x="46" y="31"/>
                </a:cubicBezTo>
                <a:cubicBezTo>
                  <a:pt x="47" y="31"/>
                  <a:pt x="47" y="30"/>
                  <a:pt x="47" y="30"/>
                </a:cubicBezTo>
                <a:cubicBezTo>
                  <a:pt x="48" y="29"/>
                  <a:pt x="48" y="29"/>
                  <a:pt x="49" y="28"/>
                </a:cubicBezTo>
                <a:cubicBezTo>
                  <a:pt x="50" y="27"/>
                  <a:pt x="50" y="27"/>
                  <a:pt x="50" y="27"/>
                </a:cubicBezTo>
                <a:cubicBezTo>
                  <a:pt x="51" y="26"/>
                  <a:pt x="51" y="26"/>
                  <a:pt x="52" y="25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3"/>
                  <a:pt x="54" y="23"/>
                  <a:pt x="54" y="23"/>
                </a:cubicBezTo>
                <a:cubicBezTo>
                  <a:pt x="53" y="23"/>
                  <a:pt x="53" y="23"/>
                  <a:pt x="53" y="23"/>
                </a:cubicBezTo>
                <a:cubicBezTo>
                  <a:pt x="53" y="22"/>
                  <a:pt x="52" y="21"/>
                  <a:pt x="52" y="20"/>
                </a:cubicBezTo>
                <a:cubicBezTo>
                  <a:pt x="51" y="20"/>
                  <a:pt x="51" y="20"/>
                  <a:pt x="51" y="20"/>
                </a:cubicBezTo>
                <a:cubicBezTo>
                  <a:pt x="50" y="19"/>
                  <a:pt x="50" y="18"/>
                  <a:pt x="49" y="17"/>
                </a:cubicBezTo>
                <a:cubicBezTo>
                  <a:pt x="49" y="16"/>
                  <a:pt x="48" y="15"/>
                  <a:pt x="47" y="14"/>
                </a:cubicBezTo>
                <a:cubicBezTo>
                  <a:pt x="47" y="13"/>
                  <a:pt x="47" y="13"/>
                  <a:pt x="47" y="13"/>
                </a:cubicBezTo>
                <a:cubicBezTo>
                  <a:pt x="47" y="12"/>
                  <a:pt x="46" y="11"/>
                  <a:pt x="46" y="10"/>
                </a:cubicBezTo>
                <a:cubicBezTo>
                  <a:pt x="46" y="10"/>
                  <a:pt x="46" y="10"/>
                  <a:pt x="46" y="10"/>
                </a:cubicBezTo>
                <a:lnTo>
                  <a:pt x="45" y="10"/>
                </a:lnTo>
                <a:close/>
                <a:moveTo>
                  <a:pt x="100" y="20"/>
                </a:moveTo>
                <a:cubicBezTo>
                  <a:pt x="100" y="21"/>
                  <a:pt x="101" y="23"/>
                  <a:pt x="101" y="24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02" y="26"/>
                  <a:pt x="102" y="27"/>
                  <a:pt x="103" y="29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103" y="31"/>
                  <a:pt x="103" y="32"/>
                  <a:pt x="103" y="33"/>
                </a:cubicBezTo>
                <a:cubicBezTo>
                  <a:pt x="103" y="34"/>
                  <a:pt x="103" y="34"/>
                  <a:pt x="103" y="34"/>
                </a:cubicBezTo>
                <a:cubicBezTo>
                  <a:pt x="104" y="35"/>
                  <a:pt x="104" y="37"/>
                  <a:pt x="104" y="38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5" y="41"/>
                  <a:pt x="105" y="41"/>
                  <a:pt x="105" y="41"/>
                </a:cubicBezTo>
                <a:cubicBezTo>
                  <a:pt x="106" y="41"/>
                  <a:pt x="106" y="41"/>
                  <a:pt x="107" y="40"/>
                </a:cubicBezTo>
                <a:cubicBezTo>
                  <a:pt x="108" y="40"/>
                  <a:pt x="108" y="40"/>
                  <a:pt x="108" y="40"/>
                </a:cubicBezTo>
                <a:cubicBezTo>
                  <a:pt x="109" y="40"/>
                  <a:pt x="110" y="40"/>
                  <a:pt x="110" y="40"/>
                </a:cubicBezTo>
                <a:cubicBezTo>
                  <a:pt x="111" y="40"/>
                  <a:pt x="111" y="40"/>
                  <a:pt x="111" y="40"/>
                </a:cubicBezTo>
                <a:cubicBezTo>
                  <a:pt x="112" y="40"/>
                  <a:pt x="113" y="40"/>
                  <a:pt x="114" y="40"/>
                </a:cubicBezTo>
                <a:cubicBezTo>
                  <a:pt x="114" y="39"/>
                  <a:pt x="114" y="39"/>
                  <a:pt x="114" y="39"/>
                </a:cubicBezTo>
                <a:cubicBezTo>
                  <a:pt x="115" y="39"/>
                  <a:pt x="116" y="39"/>
                  <a:pt x="117" y="39"/>
                </a:cubicBezTo>
                <a:cubicBezTo>
                  <a:pt x="118" y="39"/>
                  <a:pt x="118" y="39"/>
                  <a:pt x="118" y="39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3" y="30"/>
                  <a:pt x="107" y="23"/>
                  <a:pt x="100" y="17"/>
                </a:cubicBezTo>
                <a:cubicBezTo>
                  <a:pt x="99" y="16"/>
                  <a:pt x="99" y="16"/>
                  <a:pt x="99" y="16"/>
                </a:cubicBezTo>
                <a:lnTo>
                  <a:pt x="100" y="20"/>
                </a:lnTo>
                <a:close/>
                <a:moveTo>
                  <a:pt x="82" y="36"/>
                </a:moveTo>
                <a:cubicBezTo>
                  <a:pt x="82" y="36"/>
                  <a:pt x="83" y="37"/>
                  <a:pt x="84" y="37"/>
                </a:cubicBezTo>
                <a:cubicBezTo>
                  <a:pt x="85" y="38"/>
                  <a:pt x="85" y="38"/>
                  <a:pt x="85" y="38"/>
                </a:cubicBezTo>
                <a:cubicBezTo>
                  <a:pt x="85" y="38"/>
                  <a:pt x="86" y="38"/>
                  <a:pt x="86" y="38"/>
                </a:cubicBezTo>
                <a:cubicBezTo>
                  <a:pt x="87" y="38"/>
                  <a:pt x="87" y="38"/>
                  <a:pt x="87" y="38"/>
                </a:cubicBezTo>
                <a:cubicBezTo>
                  <a:pt x="88" y="39"/>
                  <a:pt x="90" y="39"/>
                  <a:pt x="90" y="39"/>
                </a:cubicBezTo>
                <a:cubicBezTo>
                  <a:pt x="91" y="39"/>
                  <a:pt x="91" y="39"/>
                  <a:pt x="92" y="40"/>
                </a:cubicBezTo>
                <a:cubicBezTo>
                  <a:pt x="93" y="40"/>
                  <a:pt x="93" y="40"/>
                  <a:pt x="93" y="40"/>
                </a:cubicBezTo>
                <a:cubicBezTo>
                  <a:pt x="93" y="40"/>
                  <a:pt x="94" y="40"/>
                  <a:pt x="95" y="40"/>
                </a:cubicBezTo>
                <a:cubicBezTo>
                  <a:pt x="98" y="40"/>
                  <a:pt x="98" y="40"/>
                  <a:pt x="98" y="40"/>
                </a:cubicBezTo>
                <a:cubicBezTo>
                  <a:pt x="98" y="39"/>
                  <a:pt x="98" y="39"/>
                  <a:pt x="98" y="39"/>
                </a:cubicBezTo>
                <a:cubicBezTo>
                  <a:pt x="98" y="38"/>
                  <a:pt x="98" y="38"/>
                  <a:pt x="98" y="38"/>
                </a:cubicBezTo>
                <a:cubicBezTo>
                  <a:pt x="98" y="37"/>
                  <a:pt x="98" y="36"/>
                  <a:pt x="97" y="35"/>
                </a:cubicBezTo>
                <a:cubicBezTo>
                  <a:pt x="97" y="34"/>
                  <a:pt x="97" y="34"/>
                  <a:pt x="97" y="34"/>
                </a:cubicBezTo>
                <a:cubicBezTo>
                  <a:pt x="97" y="33"/>
                  <a:pt x="97" y="32"/>
                  <a:pt x="97" y="31"/>
                </a:cubicBezTo>
                <a:cubicBezTo>
                  <a:pt x="96" y="30"/>
                  <a:pt x="96" y="30"/>
                  <a:pt x="96" y="30"/>
                </a:cubicBezTo>
                <a:cubicBezTo>
                  <a:pt x="96" y="29"/>
                  <a:pt x="96" y="28"/>
                  <a:pt x="96" y="27"/>
                </a:cubicBezTo>
                <a:cubicBezTo>
                  <a:pt x="96" y="26"/>
                  <a:pt x="96" y="26"/>
                  <a:pt x="96" y="26"/>
                </a:cubicBezTo>
                <a:cubicBezTo>
                  <a:pt x="95" y="24"/>
                  <a:pt x="95" y="23"/>
                  <a:pt x="94" y="22"/>
                </a:cubicBezTo>
                <a:cubicBezTo>
                  <a:pt x="94" y="21"/>
                  <a:pt x="94" y="21"/>
                  <a:pt x="94" y="21"/>
                </a:cubicBezTo>
                <a:cubicBezTo>
                  <a:pt x="94" y="20"/>
                  <a:pt x="93" y="19"/>
                  <a:pt x="93" y="18"/>
                </a:cubicBezTo>
                <a:cubicBezTo>
                  <a:pt x="91" y="15"/>
                  <a:pt x="91" y="15"/>
                  <a:pt x="91" y="15"/>
                </a:cubicBezTo>
                <a:lnTo>
                  <a:pt x="82" y="36"/>
                </a:lnTo>
                <a:close/>
                <a:moveTo>
                  <a:pt x="83" y="14"/>
                </a:moveTo>
                <a:cubicBezTo>
                  <a:pt x="82" y="14"/>
                  <a:pt x="81" y="14"/>
                  <a:pt x="80" y="15"/>
                </a:cubicBezTo>
                <a:cubicBezTo>
                  <a:pt x="79" y="15"/>
                  <a:pt x="79" y="15"/>
                  <a:pt x="79" y="15"/>
                </a:cubicBezTo>
                <a:cubicBezTo>
                  <a:pt x="78" y="15"/>
                  <a:pt x="77" y="16"/>
                  <a:pt x="75" y="16"/>
                </a:cubicBezTo>
                <a:cubicBezTo>
                  <a:pt x="74" y="17"/>
                  <a:pt x="74" y="17"/>
                  <a:pt x="74" y="17"/>
                </a:cubicBezTo>
                <a:cubicBezTo>
                  <a:pt x="73" y="17"/>
                  <a:pt x="73" y="18"/>
                  <a:pt x="72" y="18"/>
                </a:cubicBezTo>
                <a:cubicBezTo>
                  <a:pt x="70" y="19"/>
                  <a:pt x="70" y="19"/>
                  <a:pt x="70" y="19"/>
                </a:cubicBezTo>
                <a:cubicBezTo>
                  <a:pt x="70" y="19"/>
                  <a:pt x="69" y="20"/>
                  <a:pt x="68" y="20"/>
                </a:cubicBezTo>
                <a:cubicBezTo>
                  <a:pt x="68" y="20"/>
                  <a:pt x="67" y="21"/>
                  <a:pt x="67" y="21"/>
                </a:cubicBezTo>
                <a:cubicBezTo>
                  <a:pt x="66" y="22"/>
                  <a:pt x="65" y="22"/>
                  <a:pt x="65" y="23"/>
                </a:cubicBezTo>
                <a:cubicBezTo>
                  <a:pt x="63" y="24"/>
                  <a:pt x="63" y="24"/>
                  <a:pt x="63" y="24"/>
                </a:cubicBezTo>
                <a:cubicBezTo>
                  <a:pt x="63" y="24"/>
                  <a:pt x="63" y="24"/>
                  <a:pt x="63" y="24"/>
                </a:cubicBezTo>
                <a:cubicBezTo>
                  <a:pt x="64" y="26"/>
                  <a:pt x="64" y="26"/>
                  <a:pt x="64" y="26"/>
                </a:cubicBezTo>
                <a:cubicBezTo>
                  <a:pt x="65" y="26"/>
                  <a:pt x="66" y="27"/>
                  <a:pt x="67" y="28"/>
                </a:cubicBezTo>
                <a:cubicBezTo>
                  <a:pt x="67" y="28"/>
                  <a:pt x="67" y="28"/>
                  <a:pt x="67" y="28"/>
                </a:cubicBezTo>
                <a:cubicBezTo>
                  <a:pt x="68" y="28"/>
                  <a:pt x="68" y="29"/>
                  <a:pt x="69" y="29"/>
                </a:cubicBezTo>
                <a:cubicBezTo>
                  <a:pt x="69" y="29"/>
                  <a:pt x="70" y="30"/>
                  <a:pt x="71" y="31"/>
                </a:cubicBezTo>
                <a:cubicBezTo>
                  <a:pt x="72" y="31"/>
                  <a:pt x="72" y="31"/>
                  <a:pt x="72" y="31"/>
                </a:cubicBezTo>
                <a:cubicBezTo>
                  <a:pt x="73" y="32"/>
                  <a:pt x="73" y="32"/>
                  <a:pt x="73" y="32"/>
                </a:cubicBezTo>
                <a:cubicBezTo>
                  <a:pt x="74" y="33"/>
                  <a:pt x="74" y="33"/>
                  <a:pt x="74" y="33"/>
                </a:cubicBezTo>
                <a:cubicBezTo>
                  <a:pt x="75" y="33"/>
                  <a:pt x="76" y="34"/>
                  <a:pt x="76" y="34"/>
                </a:cubicBezTo>
                <a:cubicBezTo>
                  <a:pt x="76" y="33"/>
                  <a:pt x="76" y="33"/>
                  <a:pt x="76" y="33"/>
                </a:cubicBezTo>
                <a:cubicBezTo>
                  <a:pt x="86" y="13"/>
                  <a:pt x="86" y="13"/>
                  <a:pt x="86" y="13"/>
                </a:cubicBezTo>
                <a:lnTo>
                  <a:pt x="83" y="14"/>
                </a:lnTo>
                <a:close/>
                <a:moveTo>
                  <a:pt x="66" y="6"/>
                </a:moveTo>
                <a:cubicBezTo>
                  <a:pt x="61" y="6"/>
                  <a:pt x="56" y="7"/>
                  <a:pt x="52" y="8"/>
                </a:cubicBezTo>
                <a:cubicBezTo>
                  <a:pt x="51" y="8"/>
                  <a:pt x="51" y="8"/>
                  <a:pt x="51" y="8"/>
                </a:cubicBezTo>
                <a:cubicBezTo>
                  <a:pt x="52" y="9"/>
                  <a:pt x="52" y="9"/>
                  <a:pt x="52" y="9"/>
                </a:cubicBezTo>
                <a:cubicBezTo>
                  <a:pt x="52" y="9"/>
                  <a:pt x="52" y="10"/>
                  <a:pt x="53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3" y="12"/>
                  <a:pt x="54" y="13"/>
                  <a:pt x="54" y="14"/>
                </a:cubicBezTo>
                <a:cubicBezTo>
                  <a:pt x="55" y="14"/>
                  <a:pt x="55" y="14"/>
                  <a:pt x="55" y="14"/>
                </a:cubicBezTo>
                <a:cubicBezTo>
                  <a:pt x="55" y="15"/>
                  <a:pt x="56" y="16"/>
                  <a:pt x="56" y="16"/>
                </a:cubicBezTo>
                <a:cubicBezTo>
                  <a:pt x="57" y="17"/>
                  <a:pt x="57" y="17"/>
                  <a:pt x="57" y="17"/>
                </a:cubicBezTo>
                <a:cubicBezTo>
                  <a:pt x="57" y="18"/>
                  <a:pt x="58" y="18"/>
                  <a:pt x="58" y="19"/>
                </a:cubicBezTo>
                <a:cubicBezTo>
                  <a:pt x="59" y="19"/>
                  <a:pt x="59" y="19"/>
                  <a:pt x="59" y="19"/>
                </a:cubicBezTo>
                <a:cubicBezTo>
                  <a:pt x="61" y="18"/>
                  <a:pt x="61" y="18"/>
                  <a:pt x="61" y="18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4" y="16"/>
                  <a:pt x="64" y="16"/>
                </a:cubicBezTo>
                <a:cubicBezTo>
                  <a:pt x="65" y="15"/>
                  <a:pt x="66" y="14"/>
                  <a:pt x="66" y="14"/>
                </a:cubicBezTo>
                <a:cubicBezTo>
                  <a:pt x="67" y="14"/>
                  <a:pt x="68" y="13"/>
                  <a:pt x="69" y="13"/>
                </a:cubicBezTo>
                <a:cubicBezTo>
                  <a:pt x="69" y="13"/>
                  <a:pt x="70" y="12"/>
                  <a:pt x="71" y="12"/>
                </a:cubicBezTo>
                <a:cubicBezTo>
                  <a:pt x="71" y="12"/>
                  <a:pt x="73" y="11"/>
                  <a:pt x="73" y="11"/>
                </a:cubicBezTo>
                <a:cubicBezTo>
                  <a:pt x="74" y="10"/>
                  <a:pt x="74" y="10"/>
                  <a:pt x="74" y="10"/>
                </a:cubicBezTo>
                <a:cubicBezTo>
                  <a:pt x="75" y="10"/>
                  <a:pt x="75" y="10"/>
                  <a:pt x="76" y="10"/>
                </a:cubicBezTo>
                <a:cubicBezTo>
                  <a:pt x="77" y="9"/>
                  <a:pt x="77" y="9"/>
                  <a:pt x="77" y="9"/>
                </a:cubicBezTo>
                <a:cubicBezTo>
                  <a:pt x="78" y="9"/>
                  <a:pt x="78" y="9"/>
                  <a:pt x="79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79" y="8"/>
                  <a:pt x="79" y="8"/>
                  <a:pt x="79" y="8"/>
                </a:cubicBezTo>
                <a:cubicBezTo>
                  <a:pt x="75" y="7"/>
                  <a:pt x="70" y="6"/>
                  <a:pt x="66" y="6"/>
                </a:cubicBez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73" name="组合 272"/>
          <p:cNvGrpSpPr/>
          <p:nvPr/>
        </p:nvGrpSpPr>
        <p:grpSpPr>
          <a:xfrm>
            <a:off x="1462928" y="2835079"/>
            <a:ext cx="280552" cy="268239"/>
            <a:chOff x="1458623" y="2735213"/>
            <a:chExt cx="280552" cy="268239"/>
          </a:xfrm>
          <a:solidFill>
            <a:srgbClr val="F5F5F5"/>
          </a:solidFill>
        </p:grpSpPr>
        <p:sp>
          <p:nvSpPr>
            <p:cNvPr id="274" name="Freeform 7"/>
            <p:cNvSpPr>
              <a:spLocks noEditPoints="1"/>
            </p:cNvSpPr>
            <p:nvPr/>
          </p:nvSpPr>
          <p:spPr bwMode="auto">
            <a:xfrm>
              <a:off x="1458623" y="2735213"/>
              <a:ext cx="280552" cy="268239"/>
            </a:xfrm>
            <a:custGeom>
              <a:avLst/>
              <a:gdLst>
                <a:gd name="T0" fmla="*/ 114 w 135"/>
                <a:gd name="T1" fmla="*/ 129 h 129"/>
                <a:gd name="T2" fmla="*/ 60 w 135"/>
                <a:gd name="T3" fmla="*/ 129 h 129"/>
                <a:gd name="T4" fmla="*/ 60 w 135"/>
                <a:gd name="T5" fmla="*/ 83 h 129"/>
                <a:gd name="T6" fmla="*/ 43 w 135"/>
                <a:gd name="T7" fmla="*/ 83 h 129"/>
                <a:gd name="T8" fmla="*/ 43 w 135"/>
                <a:gd name="T9" fmla="*/ 129 h 129"/>
                <a:gd name="T10" fmla="*/ 21 w 135"/>
                <a:gd name="T11" fmla="*/ 129 h 129"/>
                <a:gd name="T12" fmla="*/ 13 w 135"/>
                <a:gd name="T13" fmla="*/ 121 h 129"/>
                <a:gd name="T14" fmla="*/ 13 w 135"/>
                <a:gd name="T15" fmla="*/ 75 h 129"/>
                <a:gd name="T16" fmla="*/ 4 w 135"/>
                <a:gd name="T17" fmla="*/ 75 h 129"/>
                <a:gd name="T18" fmla="*/ 3 w 135"/>
                <a:gd name="T19" fmla="*/ 74 h 129"/>
                <a:gd name="T20" fmla="*/ 0 w 135"/>
                <a:gd name="T21" fmla="*/ 68 h 129"/>
                <a:gd name="T22" fmla="*/ 3 w 135"/>
                <a:gd name="T23" fmla="*/ 62 h 129"/>
                <a:gd name="T24" fmla="*/ 62 w 135"/>
                <a:gd name="T25" fmla="*/ 3 h 129"/>
                <a:gd name="T26" fmla="*/ 73 w 135"/>
                <a:gd name="T27" fmla="*/ 3 h 129"/>
                <a:gd name="T28" fmla="*/ 132 w 135"/>
                <a:gd name="T29" fmla="*/ 62 h 129"/>
                <a:gd name="T30" fmla="*/ 135 w 135"/>
                <a:gd name="T31" fmla="*/ 68 h 129"/>
                <a:gd name="T32" fmla="*/ 132 w 135"/>
                <a:gd name="T33" fmla="*/ 74 h 129"/>
                <a:gd name="T34" fmla="*/ 131 w 135"/>
                <a:gd name="T35" fmla="*/ 75 h 129"/>
                <a:gd name="T36" fmla="*/ 122 w 135"/>
                <a:gd name="T37" fmla="*/ 75 h 129"/>
                <a:gd name="T38" fmla="*/ 122 w 135"/>
                <a:gd name="T39" fmla="*/ 121 h 129"/>
                <a:gd name="T40" fmla="*/ 114 w 135"/>
                <a:gd name="T41" fmla="*/ 129 h 129"/>
                <a:gd name="T42" fmla="*/ 10 w 135"/>
                <a:gd name="T43" fmla="*/ 67 h 129"/>
                <a:gd name="T44" fmla="*/ 21 w 135"/>
                <a:gd name="T45" fmla="*/ 67 h 129"/>
                <a:gd name="T46" fmla="*/ 21 w 135"/>
                <a:gd name="T47" fmla="*/ 121 h 129"/>
                <a:gd name="T48" fmla="*/ 34 w 135"/>
                <a:gd name="T49" fmla="*/ 120 h 129"/>
                <a:gd name="T50" fmla="*/ 34 w 135"/>
                <a:gd name="T51" fmla="*/ 82 h 129"/>
                <a:gd name="T52" fmla="*/ 41 w 135"/>
                <a:gd name="T53" fmla="*/ 75 h 129"/>
                <a:gd name="T54" fmla="*/ 62 w 135"/>
                <a:gd name="T55" fmla="*/ 75 h 129"/>
                <a:gd name="T56" fmla="*/ 68 w 135"/>
                <a:gd name="T57" fmla="*/ 82 h 129"/>
                <a:gd name="T58" fmla="*/ 68 w 135"/>
                <a:gd name="T59" fmla="*/ 120 h 129"/>
                <a:gd name="T60" fmla="*/ 114 w 135"/>
                <a:gd name="T61" fmla="*/ 120 h 129"/>
                <a:gd name="T62" fmla="*/ 114 w 135"/>
                <a:gd name="T63" fmla="*/ 67 h 129"/>
                <a:gd name="T64" fmla="*/ 125 w 135"/>
                <a:gd name="T65" fmla="*/ 67 h 129"/>
                <a:gd name="T66" fmla="*/ 68 w 135"/>
                <a:gd name="T67" fmla="*/ 9 h 129"/>
                <a:gd name="T68" fmla="*/ 10 w 135"/>
                <a:gd name="T69" fmla="*/ 6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5" h="129">
                  <a:moveTo>
                    <a:pt x="114" y="129"/>
                  </a:moveTo>
                  <a:cubicBezTo>
                    <a:pt x="60" y="129"/>
                    <a:pt x="60" y="129"/>
                    <a:pt x="60" y="129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16" y="129"/>
                    <a:pt x="13" y="125"/>
                    <a:pt x="13" y="121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1" y="72"/>
                    <a:pt x="0" y="70"/>
                    <a:pt x="0" y="68"/>
                  </a:cubicBezTo>
                  <a:cubicBezTo>
                    <a:pt x="0" y="66"/>
                    <a:pt x="1" y="64"/>
                    <a:pt x="3" y="62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5" y="0"/>
                    <a:pt x="70" y="0"/>
                    <a:pt x="73" y="3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4" y="64"/>
                    <a:pt x="135" y="66"/>
                    <a:pt x="135" y="68"/>
                  </a:cubicBezTo>
                  <a:cubicBezTo>
                    <a:pt x="135" y="70"/>
                    <a:pt x="134" y="72"/>
                    <a:pt x="132" y="74"/>
                  </a:cubicBezTo>
                  <a:cubicBezTo>
                    <a:pt x="131" y="75"/>
                    <a:pt x="131" y="75"/>
                    <a:pt x="131" y="75"/>
                  </a:cubicBezTo>
                  <a:cubicBezTo>
                    <a:pt x="122" y="75"/>
                    <a:pt x="122" y="75"/>
                    <a:pt x="122" y="75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2" y="125"/>
                    <a:pt x="119" y="129"/>
                    <a:pt x="114" y="129"/>
                  </a:cubicBezTo>
                  <a:close/>
                  <a:moveTo>
                    <a:pt x="10" y="67"/>
                  </a:moveTo>
                  <a:cubicBezTo>
                    <a:pt x="21" y="67"/>
                    <a:pt x="21" y="67"/>
                    <a:pt x="21" y="67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34" y="78"/>
                    <a:pt x="37" y="75"/>
                    <a:pt x="41" y="75"/>
                  </a:cubicBezTo>
                  <a:cubicBezTo>
                    <a:pt x="62" y="75"/>
                    <a:pt x="62" y="75"/>
                    <a:pt x="62" y="75"/>
                  </a:cubicBezTo>
                  <a:cubicBezTo>
                    <a:pt x="65" y="75"/>
                    <a:pt x="68" y="78"/>
                    <a:pt x="68" y="82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25" y="67"/>
                    <a:pt x="125" y="67"/>
                    <a:pt x="125" y="67"/>
                  </a:cubicBezTo>
                  <a:cubicBezTo>
                    <a:pt x="68" y="9"/>
                    <a:pt x="68" y="9"/>
                    <a:pt x="68" y="9"/>
                  </a:cubicBezTo>
                  <a:lnTo>
                    <a:pt x="10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5" name="Freeform 8"/>
            <p:cNvSpPr>
              <a:spLocks noEditPoints="1"/>
            </p:cNvSpPr>
            <p:nvPr/>
          </p:nvSpPr>
          <p:spPr bwMode="auto">
            <a:xfrm>
              <a:off x="1614290" y="2895277"/>
              <a:ext cx="71238" cy="65081"/>
            </a:xfrm>
            <a:custGeom>
              <a:avLst/>
              <a:gdLst>
                <a:gd name="T0" fmla="*/ 27 w 34"/>
                <a:gd name="T1" fmla="*/ 31 h 31"/>
                <a:gd name="T2" fmla="*/ 7 w 34"/>
                <a:gd name="T3" fmla="*/ 31 h 31"/>
                <a:gd name="T4" fmla="*/ 0 w 34"/>
                <a:gd name="T5" fmla="*/ 24 h 31"/>
                <a:gd name="T6" fmla="*/ 0 w 34"/>
                <a:gd name="T7" fmla="*/ 6 h 31"/>
                <a:gd name="T8" fmla="*/ 7 w 34"/>
                <a:gd name="T9" fmla="*/ 0 h 31"/>
                <a:gd name="T10" fmla="*/ 27 w 34"/>
                <a:gd name="T11" fmla="*/ 0 h 31"/>
                <a:gd name="T12" fmla="*/ 34 w 34"/>
                <a:gd name="T13" fmla="*/ 6 h 31"/>
                <a:gd name="T14" fmla="*/ 34 w 34"/>
                <a:gd name="T15" fmla="*/ 24 h 31"/>
                <a:gd name="T16" fmla="*/ 27 w 34"/>
                <a:gd name="T17" fmla="*/ 31 h 31"/>
                <a:gd name="T18" fmla="*/ 9 w 34"/>
                <a:gd name="T19" fmla="*/ 23 h 31"/>
                <a:gd name="T20" fmla="*/ 26 w 34"/>
                <a:gd name="T21" fmla="*/ 23 h 31"/>
                <a:gd name="T22" fmla="*/ 26 w 34"/>
                <a:gd name="T23" fmla="*/ 8 h 31"/>
                <a:gd name="T24" fmla="*/ 9 w 34"/>
                <a:gd name="T25" fmla="*/ 8 h 31"/>
                <a:gd name="T26" fmla="*/ 9 w 34"/>
                <a:gd name="T27" fmla="*/ 2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4" h="31">
                  <a:moveTo>
                    <a:pt x="27" y="31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3" y="31"/>
                    <a:pt x="0" y="28"/>
                    <a:pt x="0" y="2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31" y="0"/>
                    <a:pt x="34" y="3"/>
                    <a:pt x="34" y="6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8"/>
                    <a:pt x="31" y="31"/>
                    <a:pt x="27" y="31"/>
                  </a:cubicBezTo>
                  <a:close/>
                  <a:moveTo>
                    <a:pt x="9" y="23"/>
                  </a:moveTo>
                  <a:cubicBezTo>
                    <a:pt x="26" y="23"/>
                    <a:pt x="26" y="23"/>
                    <a:pt x="26" y="23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9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6" name="Freeform 9"/>
            <p:cNvSpPr>
              <a:spLocks noEditPoints="1"/>
            </p:cNvSpPr>
            <p:nvPr/>
          </p:nvSpPr>
          <p:spPr bwMode="auto">
            <a:xfrm>
              <a:off x="1647710" y="2758079"/>
              <a:ext cx="65081" cy="106416"/>
            </a:xfrm>
            <a:custGeom>
              <a:avLst/>
              <a:gdLst>
                <a:gd name="T0" fmla="*/ 31 w 31"/>
                <a:gd name="T1" fmla="*/ 51 h 51"/>
                <a:gd name="T2" fmla="*/ 0 w 31"/>
                <a:gd name="T3" fmla="*/ 20 h 51"/>
                <a:gd name="T4" fmla="*/ 0 w 31"/>
                <a:gd name="T5" fmla="*/ 7 h 51"/>
                <a:gd name="T6" fmla="*/ 6 w 31"/>
                <a:gd name="T7" fmla="*/ 0 h 51"/>
                <a:gd name="T8" fmla="*/ 25 w 31"/>
                <a:gd name="T9" fmla="*/ 0 h 51"/>
                <a:gd name="T10" fmla="*/ 31 w 31"/>
                <a:gd name="T11" fmla="*/ 7 h 51"/>
                <a:gd name="T12" fmla="*/ 31 w 31"/>
                <a:gd name="T13" fmla="*/ 51 h 51"/>
                <a:gd name="T14" fmla="*/ 8 w 31"/>
                <a:gd name="T15" fmla="*/ 17 h 51"/>
                <a:gd name="T16" fmla="*/ 23 w 31"/>
                <a:gd name="T17" fmla="*/ 32 h 51"/>
                <a:gd name="T18" fmla="*/ 23 w 31"/>
                <a:gd name="T19" fmla="*/ 8 h 51"/>
                <a:gd name="T20" fmla="*/ 8 w 31"/>
                <a:gd name="T21" fmla="*/ 8 h 51"/>
                <a:gd name="T22" fmla="*/ 8 w 31"/>
                <a:gd name="T23" fmla="*/ 1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51">
                  <a:moveTo>
                    <a:pt x="31" y="5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8" y="0"/>
                    <a:pt x="31" y="3"/>
                    <a:pt x="31" y="7"/>
                  </a:cubicBezTo>
                  <a:lnTo>
                    <a:pt x="31" y="51"/>
                  </a:lnTo>
                  <a:close/>
                  <a:moveTo>
                    <a:pt x="8" y="17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318" name="Freeform 10"/>
          <p:cNvSpPr>
            <a:spLocks noEditPoints="1"/>
          </p:cNvSpPr>
          <p:nvPr/>
        </p:nvSpPr>
        <p:spPr>
          <a:xfrm>
            <a:off x="742950" y="2836863"/>
            <a:ext cx="309563" cy="265112"/>
          </a:xfrm>
          <a:custGeom>
            <a:avLst/>
            <a:gdLst/>
            <a:ahLst/>
            <a:cxnLst>
              <a:cxn ang="0">
                <a:pos x="155826" y="264721"/>
              </a:cxn>
              <a:cxn ang="0">
                <a:pos x="149593" y="262637"/>
              </a:cxn>
              <a:cxn ang="0">
                <a:pos x="12466" y="122981"/>
              </a:cxn>
              <a:cxn ang="0">
                <a:pos x="18699" y="43773"/>
              </a:cxn>
              <a:cxn ang="0">
                <a:pos x="89340" y="0"/>
              </a:cxn>
              <a:cxn ang="0">
                <a:pos x="155826" y="37520"/>
              </a:cxn>
              <a:cxn ang="0">
                <a:pos x="220235" y="0"/>
              </a:cxn>
              <a:cxn ang="0">
                <a:pos x="290876" y="43773"/>
              </a:cxn>
              <a:cxn ang="0">
                <a:pos x="297109" y="122981"/>
              </a:cxn>
              <a:cxn ang="0">
                <a:pos x="159982" y="260552"/>
              </a:cxn>
              <a:cxn ang="0">
                <a:pos x="155826" y="264721"/>
              </a:cxn>
              <a:cxn ang="0">
                <a:pos x="89340" y="16675"/>
              </a:cxn>
              <a:cxn ang="0">
                <a:pos x="33243" y="52110"/>
              </a:cxn>
              <a:cxn ang="0">
                <a:pos x="27010" y="114643"/>
              </a:cxn>
              <a:cxn ang="0">
                <a:pos x="155826" y="243877"/>
              </a:cxn>
              <a:cxn ang="0">
                <a:pos x="282565" y="114643"/>
              </a:cxn>
              <a:cxn ang="0">
                <a:pos x="276332" y="52110"/>
              </a:cxn>
              <a:cxn ang="0">
                <a:pos x="220235" y="16675"/>
              </a:cxn>
              <a:cxn ang="0">
                <a:pos x="162059" y="56279"/>
              </a:cxn>
              <a:cxn ang="0">
                <a:pos x="155826" y="66701"/>
              </a:cxn>
              <a:cxn ang="0">
                <a:pos x="147516" y="56279"/>
              </a:cxn>
              <a:cxn ang="0">
                <a:pos x="89340" y="16675"/>
              </a:cxn>
            </a:cxnLst>
            <a:rect l="0" t="0" r="0" b="0"/>
            <a:pathLst>
              <a:path w="149" h="127">
                <a:moveTo>
                  <a:pt x="75" y="127"/>
                </a:moveTo>
                <a:cubicBezTo>
                  <a:pt x="72" y="126"/>
                  <a:pt x="72" y="126"/>
                  <a:pt x="72" y="126"/>
                </a:cubicBezTo>
                <a:cubicBezTo>
                  <a:pt x="70" y="124"/>
                  <a:pt x="22" y="92"/>
                  <a:pt x="6" y="59"/>
                </a:cubicBezTo>
                <a:cubicBezTo>
                  <a:pt x="0" y="47"/>
                  <a:pt x="1" y="33"/>
                  <a:pt x="9" y="21"/>
                </a:cubicBezTo>
                <a:cubicBezTo>
                  <a:pt x="17" y="8"/>
                  <a:pt x="30" y="0"/>
                  <a:pt x="43" y="0"/>
                </a:cubicBezTo>
                <a:cubicBezTo>
                  <a:pt x="51" y="0"/>
                  <a:pt x="63" y="3"/>
                  <a:pt x="75" y="18"/>
                </a:cubicBezTo>
                <a:cubicBezTo>
                  <a:pt x="86" y="3"/>
                  <a:pt x="98" y="0"/>
                  <a:pt x="106" y="0"/>
                </a:cubicBezTo>
                <a:cubicBezTo>
                  <a:pt x="119" y="0"/>
                  <a:pt x="132" y="8"/>
                  <a:pt x="140" y="21"/>
                </a:cubicBezTo>
                <a:cubicBezTo>
                  <a:pt x="148" y="33"/>
                  <a:pt x="149" y="47"/>
                  <a:pt x="143" y="59"/>
                </a:cubicBezTo>
                <a:cubicBezTo>
                  <a:pt x="127" y="91"/>
                  <a:pt x="83" y="121"/>
                  <a:pt x="77" y="125"/>
                </a:cubicBezTo>
                <a:lnTo>
                  <a:pt x="75" y="127"/>
                </a:lnTo>
                <a:close/>
                <a:moveTo>
                  <a:pt x="43" y="8"/>
                </a:moveTo>
                <a:cubicBezTo>
                  <a:pt x="33" y="8"/>
                  <a:pt x="22" y="14"/>
                  <a:pt x="16" y="25"/>
                </a:cubicBezTo>
                <a:cubicBezTo>
                  <a:pt x="10" y="35"/>
                  <a:pt x="8" y="46"/>
                  <a:pt x="13" y="55"/>
                </a:cubicBezTo>
                <a:cubicBezTo>
                  <a:pt x="27" y="83"/>
                  <a:pt x="65" y="111"/>
                  <a:pt x="75" y="117"/>
                </a:cubicBezTo>
                <a:cubicBezTo>
                  <a:pt x="84" y="111"/>
                  <a:pt x="122" y="83"/>
                  <a:pt x="136" y="55"/>
                </a:cubicBezTo>
                <a:cubicBezTo>
                  <a:pt x="141" y="46"/>
                  <a:pt x="140" y="35"/>
                  <a:pt x="133" y="25"/>
                </a:cubicBezTo>
                <a:cubicBezTo>
                  <a:pt x="127" y="14"/>
                  <a:pt x="117" y="8"/>
                  <a:pt x="106" y="8"/>
                </a:cubicBezTo>
                <a:cubicBezTo>
                  <a:pt x="96" y="8"/>
                  <a:pt x="86" y="15"/>
                  <a:pt x="78" y="27"/>
                </a:cubicBezTo>
                <a:cubicBezTo>
                  <a:pt x="75" y="32"/>
                  <a:pt x="75" y="32"/>
                  <a:pt x="75" y="32"/>
                </a:cubicBezTo>
                <a:cubicBezTo>
                  <a:pt x="71" y="27"/>
                  <a:pt x="71" y="27"/>
                  <a:pt x="71" y="27"/>
                </a:cubicBezTo>
                <a:cubicBezTo>
                  <a:pt x="63" y="15"/>
                  <a:pt x="53" y="8"/>
                  <a:pt x="43" y="8"/>
                </a:cubicBez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19" name="Freeform 11"/>
          <p:cNvSpPr>
            <a:spLocks noEditPoints="1"/>
          </p:cNvSpPr>
          <p:nvPr/>
        </p:nvSpPr>
        <p:spPr>
          <a:xfrm>
            <a:off x="2197100" y="4097338"/>
            <a:ext cx="268288" cy="266700"/>
          </a:xfrm>
          <a:custGeom>
            <a:avLst/>
            <a:gdLst/>
            <a:ahLst/>
            <a:cxnLst>
              <a:cxn ang="0">
                <a:pos x="97731" y="266480"/>
              </a:cxn>
              <a:cxn ang="0">
                <a:pos x="58223" y="220679"/>
              </a:cxn>
              <a:cxn ang="0">
                <a:pos x="0" y="168632"/>
              </a:cxn>
              <a:cxn ang="0">
                <a:pos x="18714" y="133240"/>
              </a:cxn>
              <a:cxn ang="0">
                <a:pos x="0" y="99930"/>
              </a:cxn>
              <a:cxn ang="0">
                <a:pos x="58223" y="45801"/>
              </a:cxn>
              <a:cxn ang="0">
                <a:pos x="97731" y="0"/>
              </a:cxn>
              <a:cxn ang="0">
                <a:pos x="172589" y="24983"/>
              </a:cxn>
              <a:cxn ang="0">
                <a:pos x="230811" y="35392"/>
              </a:cxn>
              <a:cxn ang="0">
                <a:pos x="247446" y="110339"/>
              </a:cxn>
              <a:cxn ang="0">
                <a:pos x="247446" y="156141"/>
              </a:cxn>
              <a:cxn ang="0">
                <a:pos x="230811" y="233170"/>
              </a:cxn>
              <a:cxn ang="0">
                <a:pos x="172589" y="243579"/>
              </a:cxn>
              <a:cxn ang="0">
                <a:pos x="112287" y="251907"/>
              </a:cxn>
              <a:cxn ang="0">
                <a:pos x="155953" y="233170"/>
              </a:cxn>
              <a:cxn ang="0">
                <a:pos x="203779" y="206106"/>
              </a:cxn>
              <a:cxn ang="0">
                <a:pos x="224573" y="212351"/>
              </a:cxn>
              <a:cxn ang="0">
                <a:pos x="230811" y="162386"/>
              </a:cxn>
              <a:cxn ang="0">
                <a:pos x="234970" y="133240"/>
              </a:cxn>
              <a:cxn ang="0">
                <a:pos x="230811" y="104094"/>
              </a:cxn>
              <a:cxn ang="0">
                <a:pos x="224573" y="54129"/>
              </a:cxn>
              <a:cxn ang="0">
                <a:pos x="203779" y="60374"/>
              </a:cxn>
              <a:cxn ang="0">
                <a:pos x="155953" y="35392"/>
              </a:cxn>
              <a:cxn ang="0">
                <a:pos x="112287" y="14573"/>
              </a:cxn>
              <a:cxn ang="0">
                <a:pos x="106048" y="37474"/>
              </a:cxn>
              <a:cxn ang="0">
                <a:pos x="60302" y="64538"/>
              </a:cxn>
              <a:cxn ang="0">
                <a:pos x="20794" y="93684"/>
              </a:cxn>
              <a:cxn ang="0">
                <a:pos x="35349" y="110339"/>
              </a:cxn>
              <a:cxn ang="0">
                <a:pos x="35349" y="158223"/>
              </a:cxn>
              <a:cxn ang="0">
                <a:pos x="20794" y="172796"/>
              </a:cxn>
              <a:cxn ang="0">
                <a:pos x="60302" y="201942"/>
              </a:cxn>
              <a:cxn ang="0">
                <a:pos x="106048" y="231088"/>
              </a:cxn>
              <a:cxn ang="0">
                <a:pos x="112287" y="251907"/>
              </a:cxn>
              <a:cxn ang="0">
                <a:pos x="47826" y="133240"/>
              </a:cxn>
              <a:cxn ang="0">
                <a:pos x="220414" y="133240"/>
              </a:cxn>
              <a:cxn ang="0">
                <a:pos x="135160" y="62456"/>
              </a:cxn>
              <a:cxn ang="0">
                <a:pos x="135160" y="204024"/>
              </a:cxn>
              <a:cxn ang="0">
                <a:pos x="135160" y="62456"/>
              </a:cxn>
              <a:cxn ang="0">
                <a:pos x="91493" y="133240"/>
              </a:cxn>
              <a:cxn ang="0">
                <a:pos x="176747" y="133240"/>
              </a:cxn>
              <a:cxn ang="0">
                <a:pos x="135160" y="104094"/>
              </a:cxn>
              <a:cxn ang="0">
                <a:pos x="135160" y="162386"/>
              </a:cxn>
              <a:cxn ang="0">
                <a:pos x="135160" y="104094"/>
              </a:cxn>
            </a:cxnLst>
            <a:rect l="0" t="0" r="0" b="0"/>
            <a:pathLst>
              <a:path w="129" h="128">
                <a:moveTo>
                  <a:pt x="83" y="128"/>
                </a:moveTo>
                <a:cubicBezTo>
                  <a:pt x="47" y="128"/>
                  <a:pt x="47" y="128"/>
                  <a:pt x="47" y="128"/>
                </a:cubicBezTo>
                <a:cubicBezTo>
                  <a:pt x="47" y="117"/>
                  <a:pt x="47" y="117"/>
                  <a:pt x="47" y="117"/>
                </a:cubicBezTo>
                <a:cubicBezTo>
                  <a:pt x="40" y="114"/>
                  <a:pt x="33" y="111"/>
                  <a:pt x="28" y="106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0" y="81"/>
                  <a:pt x="0" y="81"/>
                  <a:pt x="0" y="81"/>
                </a:cubicBezTo>
                <a:cubicBezTo>
                  <a:pt x="10" y="75"/>
                  <a:pt x="10" y="75"/>
                  <a:pt x="10" y="75"/>
                </a:cubicBezTo>
                <a:cubicBezTo>
                  <a:pt x="9" y="71"/>
                  <a:pt x="9" y="68"/>
                  <a:pt x="9" y="64"/>
                </a:cubicBezTo>
                <a:cubicBezTo>
                  <a:pt x="9" y="61"/>
                  <a:pt x="9" y="57"/>
                  <a:pt x="10" y="53"/>
                </a:cubicBezTo>
                <a:cubicBezTo>
                  <a:pt x="0" y="48"/>
                  <a:pt x="0" y="48"/>
                  <a:pt x="0" y="48"/>
                </a:cubicBezTo>
                <a:cubicBezTo>
                  <a:pt x="18" y="17"/>
                  <a:pt x="18" y="17"/>
                  <a:pt x="18" y="17"/>
                </a:cubicBezTo>
                <a:cubicBezTo>
                  <a:pt x="28" y="22"/>
                  <a:pt x="28" y="22"/>
                  <a:pt x="28" y="22"/>
                </a:cubicBezTo>
                <a:cubicBezTo>
                  <a:pt x="33" y="18"/>
                  <a:pt x="40" y="14"/>
                  <a:pt x="47" y="12"/>
                </a:cubicBezTo>
                <a:cubicBezTo>
                  <a:pt x="47" y="0"/>
                  <a:pt x="47" y="0"/>
                  <a:pt x="47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3" y="12"/>
                  <a:pt x="83" y="12"/>
                  <a:pt x="83" y="12"/>
                </a:cubicBezTo>
                <a:cubicBezTo>
                  <a:pt x="89" y="14"/>
                  <a:pt x="96" y="18"/>
                  <a:pt x="101" y="22"/>
                </a:cubicBezTo>
                <a:cubicBezTo>
                  <a:pt x="111" y="17"/>
                  <a:pt x="111" y="17"/>
                  <a:pt x="111" y="17"/>
                </a:cubicBezTo>
                <a:cubicBezTo>
                  <a:pt x="129" y="48"/>
                  <a:pt x="129" y="48"/>
                  <a:pt x="129" y="48"/>
                </a:cubicBezTo>
                <a:cubicBezTo>
                  <a:pt x="119" y="53"/>
                  <a:pt x="119" y="53"/>
                  <a:pt x="119" y="53"/>
                </a:cubicBezTo>
                <a:cubicBezTo>
                  <a:pt x="120" y="57"/>
                  <a:pt x="120" y="61"/>
                  <a:pt x="120" y="64"/>
                </a:cubicBezTo>
                <a:cubicBezTo>
                  <a:pt x="120" y="68"/>
                  <a:pt x="120" y="71"/>
                  <a:pt x="119" y="75"/>
                </a:cubicBezTo>
                <a:cubicBezTo>
                  <a:pt x="129" y="81"/>
                  <a:pt x="129" y="81"/>
                  <a:pt x="129" y="81"/>
                </a:cubicBezTo>
                <a:cubicBezTo>
                  <a:pt x="111" y="112"/>
                  <a:pt x="111" y="112"/>
                  <a:pt x="111" y="112"/>
                </a:cubicBezTo>
                <a:cubicBezTo>
                  <a:pt x="101" y="106"/>
                  <a:pt x="101" y="106"/>
                  <a:pt x="101" y="106"/>
                </a:cubicBezTo>
                <a:cubicBezTo>
                  <a:pt x="96" y="111"/>
                  <a:pt x="89" y="114"/>
                  <a:pt x="83" y="117"/>
                </a:cubicBezTo>
                <a:lnTo>
                  <a:pt x="83" y="128"/>
                </a:lnTo>
                <a:close/>
                <a:moveTo>
                  <a:pt x="54" y="121"/>
                </a:moveTo>
                <a:cubicBezTo>
                  <a:pt x="75" y="121"/>
                  <a:pt x="75" y="121"/>
                  <a:pt x="75" y="121"/>
                </a:cubicBezTo>
                <a:cubicBezTo>
                  <a:pt x="75" y="112"/>
                  <a:pt x="75" y="112"/>
                  <a:pt x="75" y="112"/>
                </a:cubicBezTo>
                <a:cubicBezTo>
                  <a:pt x="78" y="111"/>
                  <a:pt x="78" y="111"/>
                  <a:pt x="78" y="111"/>
                </a:cubicBezTo>
                <a:cubicBezTo>
                  <a:pt x="86" y="109"/>
                  <a:pt x="92" y="105"/>
                  <a:pt x="98" y="99"/>
                </a:cubicBezTo>
                <a:cubicBezTo>
                  <a:pt x="100" y="97"/>
                  <a:pt x="100" y="97"/>
                  <a:pt x="100" y="97"/>
                </a:cubicBezTo>
                <a:cubicBezTo>
                  <a:pt x="108" y="102"/>
                  <a:pt x="108" y="102"/>
                  <a:pt x="108" y="102"/>
                </a:cubicBezTo>
                <a:cubicBezTo>
                  <a:pt x="119" y="83"/>
                  <a:pt x="119" y="83"/>
                  <a:pt x="119" y="83"/>
                </a:cubicBezTo>
                <a:cubicBezTo>
                  <a:pt x="111" y="78"/>
                  <a:pt x="111" y="78"/>
                  <a:pt x="111" y="78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3" y="72"/>
                  <a:pt x="113" y="68"/>
                  <a:pt x="113" y="64"/>
                </a:cubicBezTo>
                <a:cubicBezTo>
                  <a:pt x="113" y="60"/>
                  <a:pt x="113" y="57"/>
                  <a:pt x="112" y="53"/>
                </a:cubicBezTo>
                <a:cubicBezTo>
                  <a:pt x="111" y="50"/>
                  <a:pt x="111" y="50"/>
                  <a:pt x="111" y="50"/>
                </a:cubicBezTo>
                <a:cubicBezTo>
                  <a:pt x="119" y="45"/>
                  <a:pt x="119" y="45"/>
                  <a:pt x="119" y="45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00" y="31"/>
                  <a:pt x="100" y="31"/>
                  <a:pt x="100" y="31"/>
                </a:cubicBezTo>
                <a:cubicBezTo>
                  <a:pt x="98" y="29"/>
                  <a:pt x="98" y="29"/>
                  <a:pt x="98" y="29"/>
                </a:cubicBezTo>
                <a:cubicBezTo>
                  <a:pt x="92" y="24"/>
                  <a:pt x="86" y="20"/>
                  <a:pt x="78" y="18"/>
                </a:cubicBezTo>
                <a:cubicBezTo>
                  <a:pt x="75" y="17"/>
                  <a:pt x="75" y="17"/>
                  <a:pt x="75" y="17"/>
                </a:cubicBezTo>
                <a:cubicBezTo>
                  <a:pt x="75" y="7"/>
                  <a:pt x="75" y="7"/>
                  <a:pt x="75" y="7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17"/>
                  <a:pt x="54" y="17"/>
                  <a:pt x="54" y="17"/>
                </a:cubicBezTo>
                <a:cubicBezTo>
                  <a:pt x="51" y="18"/>
                  <a:pt x="51" y="18"/>
                  <a:pt x="51" y="18"/>
                </a:cubicBezTo>
                <a:cubicBezTo>
                  <a:pt x="44" y="20"/>
                  <a:pt x="37" y="24"/>
                  <a:pt x="31" y="29"/>
                </a:cubicBezTo>
                <a:cubicBezTo>
                  <a:pt x="29" y="31"/>
                  <a:pt x="29" y="31"/>
                  <a:pt x="29" y="31"/>
                </a:cubicBezTo>
                <a:cubicBezTo>
                  <a:pt x="21" y="26"/>
                  <a:pt x="21" y="26"/>
                  <a:pt x="21" y="26"/>
                </a:cubicBezTo>
                <a:cubicBezTo>
                  <a:pt x="10" y="45"/>
                  <a:pt x="10" y="45"/>
                  <a:pt x="10" y="45"/>
                </a:cubicBezTo>
                <a:cubicBezTo>
                  <a:pt x="18" y="50"/>
                  <a:pt x="18" y="50"/>
                  <a:pt x="18" y="50"/>
                </a:cubicBezTo>
                <a:cubicBezTo>
                  <a:pt x="17" y="53"/>
                  <a:pt x="17" y="53"/>
                  <a:pt x="17" y="53"/>
                </a:cubicBezTo>
                <a:cubicBezTo>
                  <a:pt x="16" y="57"/>
                  <a:pt x="16" y="60"/>
                  <a:pt x="16" y="64"/>
                </a:cubicBezTo>
                <a:cubicBezTo>
                  <a:pt x="16" y="68"/>
                  <a:pt x="16" y="72"/>
                  <a:pt x="17" y="76"/>
                </a:cubicBezTo>
                <a:cubicBezTo>
                  <a:pt x="18" y="78"/>
                  <a:pt x="18" y="78"/>
                  <a:pt x="18" y="78"/>
                </a:cubicBezTo>
                <a:cubicBezTo>
                  <a:pt x="10" y="83"/>
                  <a:pt x="10" y="83"/>
                  <a:pt x="10" y="83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9" y="97"/>
                  <a:pt x="29" y="97"/>
                  <a:pt x="29" y="97"/>
                </a:cubicBezTo>
                <a:cubicBezTo>
                  <a:pt x="31" y="99"/>
                  <a:pt x="31" y="99"/>
                  <a:pt x="31" y="99"/>
                </a:cubicBezTo>
                <a:cubicBezTo>
                  <a:pt x="37" y="105"/>
                  <a:pt x="44" y="109"/>
                  <a:pt x="51" y="111"/>
                </a:cubicBezTo>
                <a:cubicBezTo>
                  <a:pt x="54" y="112"/>
                  <a:pt x="54" y="112"/>
                  <a:pt x="54" y="112"/>
                </a:cubicBezTo>
                <a:lnTo>
                  <a:pt x="54" y="121"/>
                </a:lnTo>
                <a:close/>
                <a:moveTo>
                  <a:pt x="65" y="105"/>
                </a:moveTo>
                <a:cubicBezTo>
                  <a:pt x="42" y="105"/>
                  <a:pt x="23" y="87"/>
                  <a:pt x="23" y="64"/>
                </a:cubicBezTo>
                <a:cubicBezTo>
                  <a:pt x="23" y="42"/>
                  <a:pt x="42" y="23"/>
                  <a:pt x="65" y="23"/>
                </a:cubicBezTo>
                <a:cubicBezTo>
                  <a:pt x="87" y="23"/>
                  <a:pt x="106" y="42"/>
                  <a:pt x="106" y="64"/>
                </a:cubicBezTo>
                <a:cubicBezTo>
                  <a:pt x="106" y="87"/>
                  <a:pt x="87" y="105"/>
                  <a:pt x="65" y="105"/>
                </a:cubicBezTo>
                <a:close/>
                <a:moveTo>
                  <a:pt x="65" y="30"/>
                </a:moveTo>
                <a:cubicBezTo>
                  <a:pt x="46" y="30"/>
                  <a:pt x="30" y="45"/>
                  <a:pt x="30" y="64"/>
                </a:cubicBezTo>
                <a:cubicBezTo>
                  <a:pt x="30" y="83"/>
                  <a:pt x="46" y="98"/>
                  <a:pt x="65" y="98"/>
                </a:cubicBezTo>
                <a:cubicBezTo>
                  <a:pt x="83" y="98"/>
                  <a:pt x="99" y="83"/>
                  <a:pt x="99" y="64"/>
                </a:cubicBezTo>
                <a:cubicBezTo>
                  <a:pt x="99" y="45"/>
                  <a:pt x="83" y="30"/>
                  <a:pt x="65" y="30"/>
                </a:cubicBezTo>
                <a:close/>
                <a:moveTo>
                  <a:pt x="65" y="85"/>
                </a:moveTo>
                <a:cubicBezTo>
                  <a:pt x="53" y="85"/>
                  <a:pt x="44" y="76"/>
                  <a:pt x="44" y="64"/>
                </a:cubicBezTo>
                <a:cubicBezTo>
                  <a:pt x="44" y="53"/>
                  <a:pt x="53" y="43"/>
                  <a:pt x="65" y="43"/>
                </a:cubicBezTo>
                <a:cubicBezTo>
                  <a:pt x="76" y="43"/>
                  <a:pt x="85" y="53"/>
                  <a:pt x="85" y="64"/>
                </a:cubicBezTo>
                <a:cubicBezTo>
                  <a:pt x="85" y="76"/>
                  <a:pt x="76" y="85"/>
                  <a:pt x="65" y="85"/>
                </a:cubicBezTo>
                <a:close/>
                <a:moveTo>
                  <a:pt x="65" y="50"/>
                </a:moveTo>
                <a:cubicBezTo>
                  <a:pt x="57" y="50"/>
                  <a:pt x="51" y="57"/>
                  <a:pt x="51" y="64"/>
                </a:cubicBezTo>
                <a:cubicBezTo>
                  <a:pt x="51" y="72"/>
                  <a:pt x="57" y="78"/>
                  <a:pt x="65" y="78"/>
                </a:cubicBezTo>
                <a:cubicBezTo>
                  <a:pt x="72" y="78"/>
                  <a:pt x="78" y="72"/>
                  <a:pt x="78" y="64"/>
                </a:cubicBezTo>
                <a:cubicBezTo>
                  <a:pt x="78" y="57"/>
                  <a:pt x="72" y="50"/>
                  <a:pt x="65" y="50"/>
                </a:cubicBez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79" name="组合 278"/>
          <p:cNvGrpSpPr/>
          <p:nvPr/>
        </p:nvGrpSpPr>
        <p:grpSpPr>
          <a:xfrm>
            <a:off x="8429196" y="2837277"/>
            <a:ext cx="264723" cy="263843"/>
            <a:chOff x="8382733" y="2666871"/>
            <a:chExt cx="264722" cy="263843"/>
          </a:xfrm>
          <a:solidFill>
            <a:srgbClr val="F5F5F5"/>
          </a:solidFill>
        </p:grpSpPr>
        <p:sp>
          <p:nvSpPr>
            <p:cNvPr id="280" name="Freeform 12"/>
            <p:cNvSpPr>
              <a:spLocks noEditPoints="1"/>
            </p:cNvSpPr>
            <p:nvPr/>
          </p:nvSpPr>
          <p:spPr bwMode="auto">
            <a:xfrm>
              <a:off x="8382733" y="2795275"/>
              <a:ext cx="135439" cy="135439"/>
            </a:xfrm>
            <a:custGeom>
              <a:avLst/>
              <a:gdLst>
                <a:gd name="T0" fmla="*/ 18 w 65"/>
                <a:gd name="T1" fmla="*/ 65 h 65"/>
                <a:gd name="T2" fmla="*/ 6 w 65"/>
                <a:gd name="T3" fmla="*/ 60 h 65"/>
                <a:gd name="T4" fmla="*/ 6 w 65"/>
                <a:gd name="T5" fmla="*/ 59 h 65"/>
                <a:gd name="T6" fmla="*/ 0 w 65"/>
                <a:gd name="T7" fmla="*/ 48 h 65"/>
                <a:gd name="T8" fmla="*/ 2 w 65"/>
                <a:gd name="T9" fmla="*/ 43 h 65"/>
                <a:gd name="T10" fmla="*/ 45 w 65"/>
                <a:gd name="T11" fmla="*/ 0 h 65"/>
                <a:gd name="T12" fmla="*/ 47 w 65"/>
                <a:gd name="T13" fmla="*/ 4 h 65"/>
                <a:gd name="T14" fmla="*/ 62 w 65"/>
                <a:gd name="T15" fmla="*/ 18 h 65"/>
                <a:gd name="T16" fmla="*/ 65 w 65"/>
                <a:gd name="T17" fmla="*/ 20 h 65"/>
                <a:gd name="T18" fmla="*/ 22 w 65"/>
                <a:gd name="T19" fmla="*/ 64 h 65"/>
                <a:gd name="T20" fmla="*/ 18 w 65"/>
                <a:gd name="T21" fmla="*/ 65 h 65"/>
                <a:gd name="T22" fmla="*/ 7 w 65"/>
                <a:gd name="T23" fmla="*/ 48 h 65"/>
                <a:gd name="T24" fmla="*/ 11 w 65"/>
                <a:gd name="T25" fmla="*/ 54 h 65"/>
                <a:gd name="T26" fmla="*/ 11 w 65"/>
                <a:gd name="T27" fmla="*/ 55 h 65"/>
                <a:gd name="T28" fmla="*/ 18 w 65"/>
                <a:gd name="T29" fmla="*/ 58 h 65"/>
                <a:gd name="T30" fmla="*/ 18 w 65"/>
                <a:gd name="T31" fmla="*/ 58 h 65"/>
                <a:gd name="T32" fmla="*/ 54 w 65"/>
                <a:gd name="T33" fmla="*/ 22 h 65"/>
                <a:gd name="T34" fmla="*/ 44 w 65"/>
                <a:gd name="T35" fmla="*/ 11 h 65"/>
                <a:gd name="T36" fmla="*/ 7 w 65"/>
                <a:gd name="T37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" h="65">
                  <a:moveTo>
                    <a:pt x="18" y="65"/>
                  </a:moveTo>
                  <a:cubicBezTo>
                    <a:pt x="14" y="65"/>
                    <a:pt x="10" y="63"/>
                    <a:pt x="6" y="60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2" y="56"/>
                    <a:pt x="0" y="51"/>
                    <a:pt x="0" y="48"/>
                  </a:cubicBezTo>
                  <a:cubicBezTo>
                    <a:pt x="0" y="46"/>
                    <a:pt x="0" y="44"/>
                    <a:pt x="2" y="4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51" y="9"/>
                    <a:pt x="56" y="15"/>
                    <a:pt x="62" y="18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1" y="65"/>
                    <a:pt x="19" y="65"/>
                    <a:pt x="18" y="65"/>
                  </a:cubicBezTo>
                  <a:close/>
                  <a:moveTo>
                    <a:pt x="7" y="48"/>
                  </a:moveTo>
                  <a:cubicBezTo>
                    <a:pt x="7" y="49"/>
                    <a:pt x="8" y="51"/>
                    <a:pt x="11" y="54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4" y="57"/>
                    <a:pt x="16" y="58"/>
                    <a:pt x="18" y="58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0" y="19"/>
                    <a:pt x="47" y="15"/>
                    <a:pt x="44" y="11"/>
                  </a:cubicBezTo>
                  <a:lnTo>
                    <a:pt x="7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1" name="Freeform 13"/>
            <p:cNvSpPr>
              <a:spLocks noEditPoints="1"/>
            </p:cNvSpPr>
            <p:nvPr/>
          </p:nvSpPr>
          <p:spPr bwMode="auto">
            <a:xfrm>
              <a:off x="8481234" y="2666871"/>
              <a:ext cx="166221" cy="166220"/>
            </a:xfrm>
            <a:custGeom>
              <a:avLst/>
              <a:gdLst>
                <a:gd name="T0" fmla="*/ 40 w 80"/>
                <a:gd name="T1" fmla="*/ 0 h 80"/>
                <a:gd name="T2" fmla="*/ 0 w 80"/>
                <a:gd name="T3" fmla="*/ 40 h 80"/>
                <a:gd name="T4" fmla="*/ 40 w 80"/>
                <a:gd name="T5" fmla="*/ 80 h 80"/>
                <a:gd name="T6" fmla="*/ 80 w 80"/>
                <a:gd name="T7" fmla="*/ 40 h 80"/>
                <a:gd name="T8" fmla="*/ 40 w 80"/>
                <a:gd name="T9" fmla="*/ 0 h 80"/>
                <a:gd name="T10" fmla="*/ 40 w 80"/>
                <a:gd name="T11" fmla="*/ 73 h 80"/>
                <a:gd name="T12" fmla="*/ 7 w 80"/>
                <a:gd name="T13" fmla="*/ 40 h 80"/>
                <a:gd name="T14" fmla="*/ 40 w 80"/>
                <a:gd name="T15" fmla="*/ 6 h 80"/>
                <a:gd name="T16" fmla="*/ 74 w 80"/>
                <a:gd name="T17" fmla="*/ 40 h 80"/>
                <a:gd name="T18" fmla="*/ 40 w 80"/>
                <a:gd name="T19" fmla="*/ 7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80"/>
                    <a:pt x="40" y="80"/>
                  </a:cubicBezTo>
                  <a:cubicBezTo>
                    <a:pt x="62" y="80"/>
                    <a:pt x="80" y="62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40" y="73"/>
                  </a:moveTo>
                  <a:cubicBezTo>
                    <a:pt x="22" y="73"/>
                    <a:pt x="7" y="58"/>
                    <a:pt x="7" y="40"/>
                  </a:cubicBezTo>
                  <a:cubicBezTo>
                    <a:pt x="7" y="21"/>
                    <a:pt x="22" y="6"/>
                    <a:pt x="40" y="6"/>
                  </a:cubicBezTo>
                  <a:cubicBezTo>
                    <a:pt x="59" y="6"/>
                    <a:pt x="74" y="21"/>
                    <a:pt x="74" y="40"/>
                  </a:cubicBezTo>
                  <a:cubicBezTo>
                    <a:pt x="74" y="58"/>
                    <a:pt x="59" y="73"/>
                    <a:pt x="40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321" name="Freeform 14"/>
          <p:cNvSpPr>
            <a:spLocks noEditPoints="1"/>
          </p:cNvSpPr>
          <p:nvPr/>
        </p:nvSpPr>
        <p:spPr>
          <a:xfrm>
            <a:off x="742950" y="5384800"/>
            <a:ext cx="258763" cy="265113"/>
          </a:xfrm>
          <a:custGeom>
            <a:avLst/>
            <a:gdLst/>
            <a:ahLst/>
            <a:cxnLst>
              <a:cxn ang="0">
                <a:pos x="83304" y="257301"/>
              </a:cxn>
              <a:cxn ang="0">
                <a:pos x="12496" y="197126"/>
              </a:cxn>
              <a:cxn ang="0">
                <a:pos x="14578" y="76775"/>
              </a:cxn>
              <a:cxn ang="0">
                <a:pos x="137451" y="0"/>
              </a:cxn>
              <a:cxn ang="0">
                <a:pos x="241581" y="56025"/>
              </a:cxn>
              <a:cxn ang="0">
                <a:pos x="227003" y="178451"/>
              </a:cxn>
              <a:cxn ang="0">
                <a:pos x="158277" y="203351"/>
              </a:cxn>
              <a:cxn ang="0">
                <a:pos x="147864" y="184676"/>
              </a:cxn>
              <a:cxn ang="0">
                <a:pos x="143699" y="182601"/>
              </a:cxn>
              <a:cxn ang="0">
                <a:pos x="102047" y="205426"/>
              </a:cxn>
              <a:cxn ang="0">
                <a:pos x="60395" y="176376"/>
              </a:cxn>
              <a:cxn ang="0">
                <a:pos x="64560" y="101675"/>
              </a:cxn>
              <a:cxn ang="0">
                <a:pos x="124956" y="58100"/>
              </a:cxn>
              <a:cxn ang="0">
                <a:pos x="164525" y="83000"/>
              </a:cxn>
              <a:cxn ang="0">
                <a:pos x="174938" y="62250"/>
              </a:cxn>
              <a:cxn ang="0">
                <a:pos x="174938" y="153551"/>
              </a:cxn>
              <a:cxn ang="0">
                <a:pos x="172855" y="184676"/>
              </a:cxn>
              <a:cxn ang="0">
                <a:pos x="204094" y="178451"/>
              </a:cxn>
              <a:cxn ang="0">
                <a:pos x="239498" y="107900"/>
              </a:cxn>
              <a:cxn ang="0">
                <a:pos x="189516" y="29050"/>
              </a:cxn>
              <a:cxn ang="0">
                <a:pos x="74973" y="31125"/>
              </a:cxn>
              <a:cxn ang="0">
                <a:pos x="16661" y="139026"/>
              </a:cxn>
              <a:cxn ang="0">
                <a:pos x="74973" y="238626"/>
              </a:cxn>
              <a:cxn ang="0">
                <a:pos x="202011" y="238626"/>
              </a:cxn>
              <a:cxn ang="0">
                <a:pos x="260324" y="207501"/>
              </a:cxn>
              <a:cxn ang="0">
                <a:pos x="197846" y="257301"/>
              </a:cxn>
              <a:cxn ang="0">
                <a:pos x="127038" y="74700"/>
              </a:cxn>
              <a:cxn ang="0">
                <a:pos x="91634" y="93375"/>
              </a:cxn>
              <a:cxn ang="0">
                <a:pos x="74973" y="147326"/>
              </a:cxn>
              <a:cxn ang="0">
                <a:pos x="108295" y="190901"/>
              </a:cxn>
              <a:cxn ang="0">
                <a:pos x="143699" y="170151"/>
              </a:cxn>
              <a:cxn ang="0">
                <a:pos x="162442" y="116200"/>
              </a:cxn>
              <a:cxn ang="0">
                <a:pos x="127038" y="74700"/>
              </a:cxn>
            </a:cxnLst>
            <a:rect l="0" t="0" r="0" b="0"/>
            <a:pathLst>
              <a:path w="125" h="128">
                <a:moveTo>
                  <a:pt x="67" y="128"/>
                </a:moveTo>
                <a:cubicBezTo>
                  <a:pt x="58" y="128"/>
                  <a:pt x="48" y="127"/>
                  <a:pt x="40" y="124"/>
                </a:cubicBezTo>
                <a:cubicBezTo>
                  <a:pt x="32" y="122"/>
                  <a:pt x="25" y="118"/>
                  <a:pt x="19" y="113"/>
                </a:cubicBezTo>
                <a:cubicBezTo>
                  <a:pt x="13" y="108"/>
                  <a:pt x="9" y="102"/>
                  <a:pt x="6" y="95"/>
                </a:cubicBezTo>
                <a:cubicBezTo>
                  <a:pt x="2" y="87"/>
                  <a:pt x="0" y="78"/>
                  <a:pt x="0" y="68"/>
                </a:cubicBezTo>
                <a:cubicBezTo>
                  <a:pt x="0" y="58"/>
                  <a:pt x="2" y="47"/>
                  <a:pt x="7" y="37"/>
                </a:cubicBezTo>
                <a:cubicBezTo>
                  <a:pt x="12" y="26"/>
                  <a:pt x="20" y="16"/>
                  <a:pt x="30" y="10"/>
                </a:cubicBezTo>
                <a:cubicBezTo>
                  <a:pt x="40" y="4"/>
                  <a:pt x="52" y="0"/>
                  <a:pt x="66" y="0"/>
                </a:cubicBezTo>
                <a:cubicBezTo>
                  <a:pt x="77" y="0"/>
                  <a:pt x="87" y="3"/>
                  <a:pt x="96" y="7"/>
                </a:cubicBezTo>
                <a:cubicBezTo>
                  <a:pt x="104" y="12"/>
                  <a:pt x="111" y="18"/>
                  <a:pt x="116" y="27"/>
                </a:cubicBezTo>
                <a:cubicBezTo>
                  <a:pt x="120" y="35"/>
                  <a:pt x="122" y="43"/>
                  <a:pt x="122" y="52"/>
                </a:cubicBezTo>
                <a:cubicBezTo>
                  <a:pt x="122" y="65"/>
                  <a:pt x="118" y="76"/>
                  <a:pt x="109" y="86"/>
                </a:cubicBezTo>
                <a:cubicBezTo>
                  <a:pt x="101" y="95"/>
                  <a:pt x="92" y="99"/>
                  <a:pt x="83" y="99"/>
                </a:cubicBezTo>
                <a:cubicBezTo>
                  <a:pt x="80" y="99"/>
                  <a:pt x="78" y="99"/>
                  <a:pt x="76" y="98"/>
                </a:cubicBezTo>
                <a:cubicBezTo>
                  <a:pt x="74" y="97"/>
                  <a:pt x="73" y="96"/>
                  <a:pt x="72" y="94"/>
                </a:cubicBezTo>
                <a:cubicBezTo>
                  <a:pt x="72" y="94"/>
                  <a:pt x="72" y="92"/>
                  <a:pt x="71" y="89"/>
                </a:cubicBezTo>
                <a:cubicBezTo>
                  <a:pt x="71" y="86"/>
                  <a:pt x="71" y="86"/>
                  <a:pt x="71" y="86"/>
                </a:cubicBezTo>
                <a:cubicBezTo>
                  <a:pt x="69" y="88"/>
                  <a:pt x="69" y="88"/>
                  <a:pt x="69" y="88"/>
                </a:cubicBezTo>
                <a:cubicBezTo>
                  <a:pt x="66" y="91"/>
                  <a:pt x="63" y="94"/>
                  <a:pt x="59" y="96"/>
                </a:cubicBezTo>
                <a:cubicBezTo>
                  <a:pt x="56" y="98"/>
                  <a:pt x="53" y="99"/>
                  <a:pt x="49" y="99"/>
                </a:cubicBezTo>
                <a:cubicBezTo>
                  <a:pt x="45" y="99"/>
                  <a:pt x="42" y="98"/>
                  <a:pt x="38" y="96"/>
                </a:cubicBezTo>
                <a:cubicBezTo>
                  <a:pt x="35" y="93"/>
                  <a:pt x="32" y="90"/>
                  <a:pt x="29" y="85"/>
                </a:cubicBezTo>
                <a:cubicBezTo>
                  <a:pt x="27" y="81"/>
                  <a:pt x="26" y="76"/>
                  <a:pt x="26" y="70"/>
                </a:cubicBezTo>
                <a:cubicBezTo>
                  <a:pt x="26" y="63"/>
                  <a:pt x="28" y="56"/>
                  <a:pt x="31" y="49"/>
                </a:cubicBezTo>
                <a:cubicBezTo>
                  <a:pt x="35" y="42"/>
                  <a:pt x="39" y="37"/>
                  <a:pt x="45" y="33"/>
                </a:cubicBezTo>
                <a:cubicBezTo>
                  <a:pt x="50" y="30"/>
                  <a:pt x="55" y="28"/>
                  <a:pt x="60" y="28"/>
                </a:cubicBezTo>
                <a:cubicBezTo>
                  <a:pt x="63" y="28"/>
                  <a:pt x="67" y="29"/>
                  <a:pt x="70" y="31"/>
                </a:cubicBezTo>
                <a:cubicBezTo>
                  <a:pt x="74" y="33"/>
                  <a:pt x="77" y="36"/>
                  <a:pt x="79" y="40"/>
                </a:cubicBezTo>
                <a:cubicBezTo>
                  <a:pt x="81" y="43"/>
                  <a:pt x="81" y="43"/>
                  <a:pt x="81" y="43"/>
                </a:cubicBezTo>
                <a:cubicBezTo>
                  <a:pt x="84" y="30"/>
                  <a:pt x="84" y="30"/>
                  <a:pt x="84" y="30"/>
                </a:cubicBezTo>
                <a:cubicBezTo>
                  <a:pt x="93" y="30"/>
                  <a:pt x="93" y="30"/>
                  <a:pt x="93" y="30"/>
                </a:cubicBezTo>
                <a:cubicBezTo>
                  <a:pt x="84" y="74"/>
                  <a:pt x="84" y="74"/>
                  <a:pt x="84" y="74"/>
                </a:cubicBezTo>
                <a:cubicBezTo>
                  <a:pt x="82" y="82"/>
                  <a:pt x="82" y="84"/>
                  <a:pt x="82" y="85"/>
                </a:cubicBezTo>
                <a:cubicBezTo>
                  <a:pt x="82" y="86"/>
                  <a:pt x="82" y="88"/>
                  <a:pt x="83" y="89"/>
                </a:cubicBezTo>
                <a:cubicBezTo>
                  <a:pt x="85" y="90"/>
                  <a:pt x="86" y="90"/>
                  <a:pt x="88" y="90"/>
                </a:cubicBezTo>
                <a:cubicBezTo>
                  <a:pt x="90" y="90"/>
                  <a:pt x="94" y="89"/>
                  <a:pt x="98" y="86"/>
                </a:cubicBezTo>
                <a:cubicBezTo>
                  <a:pt x="103" y="82"/>
                  <a:pt x="107" y="77"/>
                  <a:pt x="110" y="71"/>
                </a:cubicBezTo>
                <a:cubicBezTo>
                  <a:pt x="114" y="65"/>
                  <a:pt x="115" y="58"/>
                  <a:pt x="115" y="52"/>
                </a:cubicBezTo>
                <a:cubicBezTo>
                  <a:pt x="115" y="44"/>
                  <a:pt x="113" y="37"/>
                  <a:pt x="109" y="30"/>
                </a:cubicBezTo>
                <a:cubicBezTo>
                  <a:pt x="105" y="23"/>
                  <a:pt x="99" y="18"/>
                  <a:pt x="91" y="14"/>
                </a:cubicBezTo>
                <a:cubicBezTo>
                  <a:pt x="84" y="10"/>
                  <a:pt x="75" y="8"/>
                  <a:pt x="65" y="8"/>
                </a:cubicBezTo>
                <a:cubicBezTo>
                  <a:pt x="55" y="8"/>
                  <a:pt x="45" y="10"/>
                  <a:pt x="36" y="15"/>
                </a:cubicBezTo>
                <a:cubicBezTo>
                  <a:pt x="27" y="20"/>
                  <a:pt x="20" y="28"/>
                  <a:pt x="15" y="37"/>
                </a:cubicBezTo>
                <a:cubicBezTo>
                  <a:pt x="10" y="46"/>
                  <a:pt x="8" y="57"/>
                  <a:pt x="8" y="67"/>
                </a:cubicBezTo>
                <a:cubicBezTo>
                  <a:pt x="8" y="79"/>
                  <a:pt x="10" y="88"/>
                  <a:pt x="15" y="97"/>
                </a:cubicBezTo>
                <a:cubicBezTo>
                  <a:pt x="20" y="105"/>
                  <a:pt x="27" y="111"/>
                  <a:pt x="36" y="115"/>
                </a:cubicBezTo>
                <a:cubicBezTo>
                  <a:pt x="46" y="119"/>
                  <a:pt x="56" y="121"/>
                  <a:pt x="67" y="121"/>
                </a:cubicBezTo>
                <a:cubicBezTo>
                  <a:pt x="79" y="121"/>
                  <a:pt x="89" y="119"/>
                  <a:pt x="97" y="115"/>
                </a:cubicBezTo>
                <a:cubicBezTo>
                  <a:pt x="105" y="111"/>
                  <a:pt x="111" y="106"/>
                  <a:pt x="116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3" y="104"/>
                  <a:pt x="119" y="108"/>
                  <a:pt x="114" y="112"/>
                </a:cubicBezTo>
                <a:cubicBezTo>
                  <a:pt x="109" y="117"/>
                  <a:pt x="102" y="121"/>
                  <a:pt x="95" y="124"/>
                </a:cubicBezTo>
                <a:cubicBezTo>
                  <a:pt x="87" y="127"/>
                  <a:pt x="78" y="128"/>
                  <a:pt x="67" y="128"/>
                </a:cubicBezTo>
                <a:close/>
                <a:moveTo>
                  <a:pt x="61" y="36"/>
                </a:moveTo>
                <a:cubicBezTo>
                  <a:pt x="58" y="36"/>
                  <a:pt x="55" y="36"/>
                  <a:pt x="52" y="38"/>
                </a:cubicBezTo>
                <a:cubicBezTo>
                  <a:pt x="49" y="39"/>
                  <a:pt x="47" y="42"/>
                  <a:pt x="44" y="45"/>
                </a:cubicBezTo>
                <a:cubicBezTo>
                  <a:pt x="42" y="49"/>
                  <a:pt x="40" y="53"/>
                  <a:pt x="38" y="58"/>
                </a:cubicBezTo>
                <a:cubicBezTo>
                  <a:pt x="37" y="62"/>
                  <a:pt x="36" y="67"/>
                  <a:pt x="36" y="71"/>
                </a:cubicBezTo>
                <a:cubicBezTo>
                  <a:pt x="36" y="77"/>
                  <a:pt x="37" y="82"/>
                  <a:pt x="41" y="86"/>
                </a:cubicBezTo>
                <a:cubicBezTo>
                  <a:pt x="44" y="90"/>
                  <a:pt x="47" y="92"/>
                  <a:pt x="52" y="92"/>
                </a:cubicBezTo>
                <a:cubicBezTo>
                  <a:pt x="54" y="92"/>
                  <a:pt x="57" y="91"/>
                  <a:pt x="60" y="89"/>
                </a:cubicBezTo>
                <a:cubicBezTo>
                  <a:pt x="63" y="88"/>
                  <a:pt x="66" y="85"/>
                  <a:pt x="69" y="82"/>
                </a:cubicBezTo>
                <a:cubicBezTo>
                  <a:pt x="71" y="79"/>
                  <a:pt x="74" y="75"/>
                  <a:pt x="75" y="70"/>
                </a:cubicBezTo>
                <a:cubicBezTo>
                  <a:pt x="77" y="66"/>
                  <a:pt x="78" y="61"/>
                  <a:pt x="78" y="56"/>
                </a:cubicBezTo>
                <a:cubicBezTo>
                  <a:pt x="78" y="50"/>
                  <a:pt x="76" y="45"/>
                  <a:pt x="73" y="41"/>
                </a:cubicBezTo>
                <a:cubicBezTo>
                  <a:pt x="70" y="37"/>
                  <a:pt x="65" y="36"/>
                  <a:pt x="61" y="36"/>
                </a:cubicBez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2" name="Freeform 15"/>
          <p:cNvSpPr>
            <a:spLocks noEditPoints="1"/>
          </p:cNvSpPr>
          <p:nvPr/>
        </p:nvSpPr>
        <p:spPr>
          <a:xfrm>
            <a:off x="3525838" y="2835275"/>
            <a:ext cx="236537" cy="266700"/>
          </a:xfrm>
          <a:custGeom>
            <a:avLst/>
            <a:gdLst/>
            <a:ahLst/>
            <a:cxnLst>
              <a:cxn ang="0">
                <a:pos x="8301" y="266480"/>
              </a:cxn>
              <a:cxn ang="0">
                <a:pos x="0" y="256071"/>
              </a:cxn>
              <a:cxn ang="0">
                <a:pos x="0" y="35392"/>
              </a:cxn>
              <a:cxn ang="0">
                <a:pos x="8301" y="24983"/>
              </a:cxn>
              <a:cxn ang="0">
                <a:pos x="53957" y="24983"/>
              </a:cxn>
              <a:cxn ang="0">
                <a:pos x="53957" y="58293"/>
              </a:cxn>
              <a:cxn ang="0">
                <a:pos x="89236" y="58293"/>
              </a:cxn>
              <a:cxn ang="0">
                <a:pos x="89236" y="24983"/>
              </a:cxn>
              <a:cxn ang="0">
                <a:pos x="147343" y="24983"/>
              </a:cxn>
              <a:cxn ang="0">
                <a:pos x="147343" y="58293"/>
              </a:cxn>
              <a:cxn ang="0">
                <a:pos x="180547" y="58293"/>
              </a:cxn>
              <a:cxn ang="0">
                <a:pos x="180547" y="24983"/>
              </a:cxn>
              <a:cxn ang="0">
                <a:pos x="228278" y="24983"/>
              </a:cxn>
              <a:cxn ang="0">
                <a:pos x="236579" y="35392"/>
              </a:cxn>
              <a:cxn ang="0">
                <a:pos x="236579" y="256071"/>
              </a:cxn>
              <a:cxn ang="0">
                <a:pos x="228278" y="266480"/>
              </a:cxn>
              <a:cxn ang="0">
                <a:pos x="8301" y="266480"/>
              </a:cxn>
              <a:cxn ang="0">
                <a:pos x="12452" y="251907"/>
              </a:cxn>
              <a:cxn ang="0">
                <a:pos x="222052" y="251907"/>
              </a:cxn>
              <a:cxn ang="0">
                <a:pos x="222052" y="91603"/>
              </a:cxn>
              <a:cxn ang="0">
                <a:pos x="12452" y="91603"/>
              </a:cxn>
              <a:cxn ang="0">
                <a:pos x="12452" y="251907"/>
              </a:cxn>
              <a:cxn ang="0">
                <a:pos x="134892" y="216515"/>
              </a:cxn>
              <a:cxn ang="0">
                <a:pos x="141117" y="179041"/>
              </a:cxn>
              <a:cxn ang="0">
                <a:pos x="161870" y="143649"/>
              </a:cxn>
              <a:cxn ang="0">
                <a:pos x="161870" y="141568"/>
              </a:cxn>
              <a:cxn ang="0">
                <a:pos x="122440" y="141568"/>
              </a:cxn>
              <a:cxn ang="0">
                <a:pos x="122440" y="126994"/>
              </a:cxn>
              <a:cxn ang="0">
                <a:pos x="178472" y="126994"/>
              </a:cxn>
              <a:cxn ang="0">
                <a:pos x="178472" y="139486"/>
              </a:cxn>
              <a:cxn ang="0">
                <a:pos x="163945" y="160304"/>
              </a:cxn>
              <a:cxn ang="0">
                <a:pos x="153569" y="189451"/>
              </a:cxn>
              <a:cxn ang="0">
                <a:pos x="149418" y="216515"/>
              </a:cxn>
              <a:cxn ang="0">
                <a:pos x="134892" y="216515"/>
              </a:cxn>
              <a:cxn ang="0">
                <a:pos x="78860" y="216515"/>
              </a:cxn>
              <a:cxn ang="0">
                <a:pos x="78860" y="149895"/>
              </a:cxn>
              <a:cxn ang="0">
                <a:pos x="76784" y="149895"/>
              </a:cxn>
              <a:cxn ang="0">
                <a:pos x="56032" y="162386"/>
              </a:cxn>
              <a:cxn ang="0">
                <a:pos x="56032" y="149895"/>
              </a:cxn>
              <a:cxn ang="0">
                <a:pos x="70559" y="141568"/>
              </a:cxn>
              <a:cxn ang="0">
                <a:pos x="80935" y="126994"/>
              </a:cxn>
              <a:cxn ang="0">
                <a:pos x="93386" y="126994"/>
              </a:cxn>
              <a:cxn ang="0">
                <a:pos x="93386" y="216515"/>
              </a:cxn>
              <a:cxn ang="0">
                <a:pos x="78860" y="216515"/>
              </a:cxn>
              <a:cxn ang="0">
                <a:pos x="155644" y="49965"/>
              </a:cxn>
              <a:cxn ang="0">
                <a:pos x="155644" y="0"/>
              </a:cxn>
              <a:cxn ang="0">
                <a:pos x="172246" y="0"/>
              </a:cxn>
              <a:cxn ang="0">
                <a:pos x="172246" y="49965"/>
              </a:cxn>
              <a:cxn ang="0">
                <a:pos x="155644" y="49965"/>
              </a:cxn>
              <a:cxn ang="0">
                <a:pos x="62258" y="49965"/>
              </a:cxn>
              <a:cxn ang="0">
                <a:pos x="62258" y="0"/>
              </a:cxn>
              <a:cxn ang="0">
                <a:pos x="80935" y="0"/>
              </a:cxn>
              <a:cxn ang="0">
                <a:pos x="80935" y="49965"/>
              </a:cxn>
              <a:cxn ang="0">
                <a:pos x="62258" y="49965"/>
              </a:cxn>
            </a:cxnLst>
            <a:rect l="0" t="0" r="0" b="0"/>
            <a:pathLst>
              <a:path w="114" h="128">
                <a:moveTo>
                  <a:pt x="4" y="128"/>
                </a:moveTo>
                <a:cubicBezTo>
                  <a:pt x="1" y="128"/>
                  <a:pt x="0" y="126"/>
                  <a:pt x="0" y="123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4"/>
                  <a:pt x="1" y="12"/>
                  <a:pt x="4" y="12"/>
                </a:cubicBezTo>
                <a:cubicBezTo>
                  <a:pt x="26" y="12"/>
                  <a:pt x="26" y="12"/>
                  <a:pt x="26" y="12"/>
                </a:cubicBezTo>
                <a:cubicBezTo>
                  <a:pt x="26" y="28"/>
                  <a:pt x="26" y="28"/>
                  <a:pt x="26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12"/>
                  <a:pt x="43" y="12"/>
                  <a:pt x="43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28"/>
                  <a:pt x="71" y="28"/>
                  <a:pt x="71" y="28"/>
                </a:cubicBezTo>
                <a:cubicBezTo>
                  <a:pt x="87" y="28"/>
                  <a:pt x="87" y="28"/>
                  <a:pt x="87" y="28"/>
                </a:cubicBezTo>
                <a:cubicBezTo>
                  <a:pt x="87" y="12"/>
                  <a:pt x="87" y="12"/>
                  <a:pt x="87" y="12"/>
                </a:cubicBezTo>
                <a:cubicBezTo>
                  <a:pt x="110" y="12"/>
                  <a:pt x="110" y="12"/>
                  <a:pt x="110" y="12"/>
                </a:cubicBezTo>
                <a:cubicBezTo>
                  <a:pt x="112" y="12"/>
                  <a:pt x="114" y="14"/>
                  <a:pt x="114" y="1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26"/>
                  <a:pt x="112" y="128"/>
                  <a:pt x="110" y="128"/>
                </a:cubicBezTo>
                <a:lnTo>
                  <a:pt x="4" y="128"/>
                </a:lnTo>
                <a:close/>
                <a:moveTo>
                  <a:pt x="6" y="121"/>
                </a:moveTo>
                <a:cubicBezTo>
                  <a:pt x="107" y="121"/>
                  <a:pt x="107" y="121"/>
                  <a:pt x="107" y="121"/>
                </a:cubicBezTo>
                <a:cubicBezTo>
                  <a:pt x="107" y="44"/>
                  <a:pt x="107" y="44"/>
                  <a:pt x="107" y="44"/>
                </a:cubicBezTo>
                <a:cubicBezTo>
                  <a:pt x="6" y="44"/>
                  <a:pt x="6" y="44"/>
                  <a:pt x="6" y="44"/>
                </a:cubicBezTo>
                <a:lnTo>
                  <a:pt x="6" y="121"/>
                </a:lnTo>
                <a:close/>
                <a:moveTo>
                  <a:pt x="65" y="104"/>
                </a:moveTo>
                <a:cubicBezTo>
                  <a:pt x="65" y="98"/>
                  <a:pt x="66" y="92"/>
                  <a:pt x="68" y="86"/>
                </a:cubicBezTo>
                <a:cubicBezTo>
                  <a:pt x="71" y="80"/>
                  <a:pt x="74" y="74"/>
                  <a:pt x="78" y="69"/>
                </a:cubicBezTo>
                <a:cubicBezTo>
                  <a:pt x="78" y="68"/>
                  <a:pt x="78" y="68"/>
                  <a:pt x="78" y="68"/>
                </a:cubicBezTo>
                <a:cubicBezTo>
                  <a:pt x="59" y="68"/>
                  <a:pt x="59" y="68"/>
                  <a:pt x="59" y="68"/>
                </a:cubicBezTo>
                <a:cubicBezTo>
                  <a:pt x="59" y="61"/>
                  <a:pt x="59" y="61"/>
                  <a:pt x="59" y="61"/>
                </a:cubicBezTo>
                <a:cubicBezTo>
                  <a:pt x="86" y="61"/>
                  <a:pt x="86" y="61"/>
                  <a:pt x="86" y="61"/>
                </a:cubicBezTo>
                <a:cubicBezTo>
                  <a:pt x="86" y="67"/>
                  <a:pt x="86" y="67"/>
                  <a:pt x="86" y="67"/>
                </a:cubicBezTo>
                <a:cubicBezTo>
                  <a:pt x="84" y="69"/>
                  <a:pt x="82" y="73"/>
                  <a:pt x="79" y="77"/>
                </a:cubicBezTo>
                <a:cubicBezTo>
                  <a:pt x="77" y="81"/>
                  <a:pt x="75" y="86"/>
                  <a:pt x="74" y="91"/>
                </a:cubicBezTo>
                <a:cubicBezTo>
                  <a:pt x="72" y="96"/>
                  <a:pt x="72" y="100"/>
                  <a:pt x="72" y="104"/>
                </a:cubicBezTo>
                <a:lnTo>
                  <a:pt x="65" y="104"/>
                </a:lnTo>
                <a:close/>
                <a:moveTo>
                  <a:pt x="38" y="104"/>
                </a:moveTo>
                <a:cubicBezTo>
                  <a:pt x="38" y="72"/>
                  <a:pt x="38" y="72"/>
                  <a:pt x="38" y="72"/>
                </a:cubicBezTo>
                <a:cubicBezTo>
                  <a:pt x="37" y="72"/>
                  <a:pt x="37" y="72"/>
                  <a:pt x="37" y="72"/>
                </a:cubicBezTo>
                <a:cubicBezTo>
                  <a:pt x="34" y="75"/>
                  <a:pt x="31" y="77"/>
                  <a:pt x="27" y="78"/>
                </a:cubicBezTo>
                <a:cubicBezTo>
                  <a:pt x="27" y="72"/>
                  <a:pt x="27" y="72"/>
                  <a:pt x="27" y="72"/>
                </a:cubicBezTo>
                <a:cubicBezTo>
                  <a:pt x="29" y="71"/>
                  <a:pt x="32" y="70"/>
                  <a:pt x="34" y="68"/>
                </a:cubicBezTo>
                <a:cubicBezTo>
                  <a:pt x="37" y="66"/>
                  <a:pt x="38" y="63"/>
                  <a:pt x="39" y="61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104"/>
                  <a:pt x="45" y="104"/>
                  <a:pt x="45" y="104"/>
                </a:cubicBezTo>
                <a:lnTo>
                  <a:pt x="38" y="104"/>
                </a:lnTo>
                <a:close/>
                <a:moveTo>
                  <a:pt x="75" y="24"/>
                </a:moveTo>
                <a:cubicBezTo>
                  <a:pt x="75" y="0"/>
                  <a:pt x="75" y="0"/>
                  <a:pt x="75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3" y="24"/>
                  <a:pt x="83" y="24"/>
                  <a:pt x="83" y="24"/>
                </a:cubicBezTo>
                <a:lnTo>
                  <a:pt x="75" y="24"/>
                </a:lnTo>
                <a:close/>
                <a:moveTo>
                  <a:pt x="30" y="24"/>
                </a:moveTo>
                <a:cubicBezTo>
                  <a:pt x="30" y="0"/>
                  <a:pt x="30" y="0"/>
                  <a:pt x="30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24"/>
                  <a:pt x="39" y="24"/>
                  <a:pt x="39" y="24"/>
                </a:cubicBezTo>
                <a:lnTo>
                  <a:pt x="30" y="24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3" name="Freeform 16"/>
          <p:cNvSpPr>
            <a:spLocks noEditPoints="1"/>
          </p:cNvSpPr>
          <p:nvPr/>
        </p:nvSpPr>
        <p:spPr>
          <a:xfrm>
            <a:off x="742950" y="4797425"/>
            <a:ext cx="301625" cy="188913"/>
          </a:xfrm>
          <a:custGeom>
            <a:avLst/>
            <a:gdLst/>
            <a:ahLst/>
            <a:cxnLst>
              <a:cxn ang="0">
                <a:pos x="233006" y="189087"/>
              </a:cxn>
              <a:cxn ang="0">
                <a:pos x="58252" y="189087"/>
              </a:cxn>
              <a:cxn ang="0">
                <a:pos x="0" y="130906"/>
              </a:cxn>
              <a:cxn ang="0">
                <a:pos x="58252" y="72726"/>
              </a:cxn>
              <a:cxn ang="0">
                <a:pos x="58252" y="72726"/>
              </a:cxn>
              <a:cxn ang="0">
                <a:pos x="145629" y="0"/>
              </a:cxn>
              <a:cxn ang="0">
                <a:pos x="222604" y="45713"/>
              </a:cxn>
              <a:cxn ang="0">
                <a:pos x="230926" y="45713"/>
              </a:cxn>
              <a:cxn ang="0">
                <a:pos x="301660" y="116361"/>
              </a:cxn>
              <a:cxn ang="0">
                <a:pos x="241328" y="187009"/>
              </a:cxn>
              <a:cxn ang="0">
                <a:pos x="241328" y="189087"/>
              </a:cxn>
              <a:cxn ang="0">
                <a:pos x="233006" y="189087"/>
              </a:cxn>
              <a:cxn ang="0">
                <a:pos x="58252" y="89349"/>
              </a:cxn>
              <a:cxn ang="0">
                <a:pos x="16643" y="130906"/>
              </a:cxn>
              <a:cxn ang="0">
                <a:pos x="58252" y="172464"/>
              </a:cxn>
              <a:cxn ang="0">
                <a:pos x="233006" y="172464"/>
              </a:cxn>
              <a:cxn ang="0">
                <a:pos x="285017" y="116361"/>
              </a:cxn>
              <a:cxn ang="0">
                <a:pos x="230926" y="62336"/>
              </a:cxn>
              <a:cxn ang="0">
                <a:pos x="220524" y="64414"/>
              </a:cxn>
              <a:cxn ang="0">
                <a:pos x="214283" y="64414"/>
              </a:cxn>
              <a:cxn ang="0">
                <a:pos x="210122" y="58181"/>
              </a:cxn>
              <a:cxn ang="0">
                <a:pos x="145629" y="16623"/>
              </a:cxn>
              <a:cxn ang="0">
                <a:pos x="74895" y="83115"/>
              </a:cxn>
              <a:cxn ang="0">
                <a:pos x="74895" y="91427"/>
              </a:cxn>
              <a:cxn ang="0">
                <a:pos x="64493" y="89349"/>
              </a:cxn>
              <a:cxn ang="0">
                <a:pos x="58252" y="89349"/>
              </a:cxn>
            </a:cxnLst>
            <a:rect l="0" t="0" r="0" b="0"/>
            <a:pathLst>
              <a:path w="145" h="91">
                <a:moveTo>
                  <a:pt x="112" y="91"/>
                </a:moveTo>
                <a:cubicBezTo>
                  <a:pt x="28" y="91"/>
                  <a:pt x="28" y="91"/>
                  <a:pt x="28" y="91"/>
                </a:cubicBezTo>
                <a:cubicBezTo>
                  <a:pt x="13" y="91"/>
                  <a:pt x="0" y="78"/>
                  <a:pt x="0" y="63"/>
                </a:cubicBezTo>
                <a:cubicBezTo>
                  <a:pt x="0" y="48"/>
                  <a:pt x="13" y="35"/>
                  <a:pt x="28" y="35"/>
                </a:cubicBezTo>
                <a:cubicBezTo>
                  <a:pt x="28" y="35"/>
                  <a:pt x="28" y="35"/>
                  <a:pt x="28" y="35"/>
                </a:cubicBezTo>
                <a:cubicBezTo>
                  <a:pt x="32" y="15"/>
                  <a:pt x="49" y="0"/>
                  <a:pt x="70" y="0"/>
                </a:cubicBezTo>
                <a:cubicBezTo>
                  <a:pt x="86" y="0"/>
                  <a:pt x="100" y="9"/>
                  <a:pt x="107" y="22"/>
                </a:cubicBezTo>
                <a:cubicBezTo>
                  <a:pt x="108" y="22"/>
                  <a:pt x="110" y="22"/>
                  <a:pt x="111" y="22"/>
                </a:cubicBezTo>
                <a:cubicBezTo>
                  <a:pt x="130" y="22"/>
                  <a:pt x="145" y="38"/>
                  <a:pt x="145" y="56"/>
                </a:cubicBezTo>
                <a:cubicBezTo>
                  <a:pt x="145" y="73"/>
                  <a:pt x="133" y="87"/>
                  <a:pt x="116" y="90"/>
                </a:cubicBezTo>
                <a:cubicBezTo>
                  <a:pt x="116" y="91"/>
                  <a:pt x="116" y="91"/>
                  <a:pt x="116" y="91"/>
                </a:cubicBezTo>
                <a:lnTo>
                  <a:pt x="112" y="91"/>
                </a:lnTo>
                <a:close/>
                <a:moveTo>
                  <a:pt x="28" y="43"/>
                </a:moveTo>
                <a:cubicBezTo>
                  <a:pt x="17" y="43"/>
                  <a:pt x="8" y="52"/>
                  <a:pt x="8" y="63"/>
                </a:cubicBezTo>
                <a:cubicBezTo>
                  <a:pt x="8" y="74"/>
                  <a:pt x="17" y="83"/>
                  <a:pt x="28" y="83"/>
                </a:cubicBezTo>
                <a:cubicBezTo>
                  <a:pt x="112" y="83"/>
                  <a:pt x="112" y="83"/>
                  <a:pt x="112" y="83"/>
                </a:cubicBezTo>
                <a:cubicBezTo>
                  <a:pt x="126" y="82"/>
                  <a:pt x="137" y="70"/>
                  <a:pt x="137" y="56"/>
                </a:cubicBezTo>
                <a:cubicBezTo>
                  <a:pt x="137" y="42"/>
                  <a:pt x="125" y="30"/>
                  <a:pt x="111" y="30"/>
                </a:cubicBezTo>
                <a:cubicBezTo>
                  <a:pt x="109" y="30"/>
                  <a:pt x="107" y="30"/>
                  <a:pt x="106" y="31"/>
                </a:cubicBezTo>
                <a:cubicBezTo>
                  <a:pt x="103" y="31"/>
                  <a:pt x="103" y="31"/>
                  <a:pt x="103" y="31"/>
                </a:cubicBezTo>
                <a:cubicBezTo>
                  <a:pt x="101" y="28"/>
                  <a:pt x="101" y="28"/>
                  <a:pt x="101" y="28"/>
                </a:cubicBezTo>
                <a:cubicBezTo>
                  <a:pt x="96" y="16"/>
                  <a:pt x="84" y="8"/>
                  <a:pt x="70" y="8"/>
                </a:cubicBezTo>
                <a:cubicBezTo>
                  <a:pt x="52" y="8"/>
                  <a:pt x="37" y="22"/>
                  <a:pt x="36" y="40"/>
                </a:cubicBezTo>
                <a:cubicBezTo>
                  <a:pt x="36" y="44"/>
                  <a:pt x="36" y="44"/>
                  <a:pt x="36" y="44"/>
                </a:cubicBezTo>
                <a:cubicBezTo>
                  <a:pt x="31" y="43"/>
                  <a:pt x="31" y="43"/>
                  <a:pt x="31" y="43"/>
                </a:cubicBezTo>
                <a:cubicBezTo>
                  <a:pt x="30" y="43"/>
                  <a:pt x="29" y="43"/>
                  <a:pt x="28" y="43"/>
                </a:cubicBez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4" name="Freeform 17"/>
          <p:cNvSpPr>
            <a:spLocks noEditPoints="1"/>
          </p:cNvSpPr>
          <p:nvPr/>
        </p:nvSpPr>
        <p:spPr>
          <a:xfrm>
            <a:off x="1911350" y="3443288"/>
            <a:ext cx="323850" cy="266700"/>
          </a:xfrm>
          <a:custGeom>
            <a:avLst/>
            <a:gdLst/>
            <a:ahLst/>
            <a:cxnLst>
              <a:cxn ang="0">
                <a:pos x="324526" y="266480"/>
              </a:cxn>
              <a:cxn ang="0">
                <a:pos x="299562" y="266480"/>
              </a:cxn>
              <a:cxn ang="0">
                <a:pos x="197628" y="226924"/>
              </a:cxn>
              <a:cxn ang="0">
                <a:pos x="145621" y="233170"/>
              </a:cxn>
              <a:cxn ang="0">
                <a:pos x="0" y="116585"/>
              </a:cxn>
              <a:cxn ang="0">
                <a:pos x="145621" y="0"/>
              </a:cxn>
              <a:cxn ang="0">
                <a:pos x="293322" y="116585"/>
              </a:cxn>
              <a:cxn ang="0">
                <a:pos x="268358" y="183205"/>
              </a:cxn>
              <a:cxn ang="0">
                <a:pos x="305803" y="249825"/>
              </a:cxn>
              <a:cxn ang="0">
                <a:pos x="324526" y="266480"/>
              </a:cxn>
              <a:cxn ang="0">
                <a:pos x="201789" y="206106"/>
              </a:cxn>
              <a:cxn ang="0">
                <a:pos x="205949" y="210269"/>
              </a:cxn>
              <a:cxn ang="0">
                <a:pos x="276679" y="245661"/>
              </a:cxn>
              <a:cxn ang="0">
                <a:pos x="251716" y="179041"/>
              </a:cxn>
              <a:cxn ang="0">
                <a:pos x="251716" y="174878"/>
              </a:cxn>
              <a:cxn ang="0">
                <a:pos x="253796" y="172796"/>
              </a:cxn>
              <a:cxn ang="0">
                <a:pos x="276679" y="116585"/>
              </a:cxn>
              <a:cxn ang="0">
                <a:pos x="145621" y="18737"/>
              </a:cxn>
              <a:cxn ang="0">
                <a:pos x="16642" y="116585"/>
              </a:cxn>
              <a:cxn ang="0">
                <a:pos x="145621" y="216515"/>
              </a:cxn>
              <a:cxn ang="0">
                <a:pos x="197628" y="208188"/>
              </a:cxn>
              <a:cxn ang="0">
                <a:pos x="201789" y="206106"/>
              </a:cxn>
            </a:cxnLst>
            <a:rect l="0" t="0" r="0" b="0"/>
            <a:pathLst>
              <a:path w="156" h="128">
                <a:moveTo>
                  <a:pt x="156" y="128"/>
                </a:moveTo>
                <a:cubicBezTo>
                  <a:pt x="144" y="128"/>
                  <a:pt x="144" y="128"/>
                  <a:pt x="144" y="128"/>
                </a:cubicBezTo>
                <a:cubicBezTo>
                  <a:pt x="123" y="127"/>
                  <a:pt x="107" y="121"/>
                  <a:pt x="95" y="109"/>
                </a:cubicBezTo>
                <a:cubicBezTo>
                  <a:pt x="87" y="111"/>
                  <a:pt x="79" y="112"/>
                  <a:pt x="70" y="112"/>
                </a:cubicBezTo>
                <a:cubicBezTo>
                  <a:pt x="31" y="112"/>
                  <a:pt x="0" y="87"/>
                  <a:pt x="0" y="56"/>
                </a:cubicBezTo>
                <a:cubicBezTo>
                  <a:pt x="0" y="25"/>
                  <a:pt x="31" y="0"/>
                  <a:pt x="70" y="0"/>
                </a:cubicBezTo>
                <a:cubicBezTo>
                  <a:pt x="109" y="0"/>
                  <a:pt x="141" y="25"/>
                  <a:pt x="141" y="56"/>
                </a:cubicBezTo>
                <a:cubicBezTo>
                  <a:pt x="141" y="68"/>
                  <a:pt x="137" y="78"/>
                  <a:pt x="129" y="88"/>
                </a:cubicBezTo>
                <a:cubicBezTo>
                  <a:pt x="129" y="99"/>
                  <a:pt x="135" y="111"/>
                  <a:pt x="147" y="120"/>
                </a:cubicBezTo>
                <a:lnTo>
                  <a:pt x="156" y="128"/>
                </a:lnTo>
                <a:close/>
                <a:moveTo>
                  <a:pt x="97" y="99"/>
                </a:moveTo>
                <a:cubicBezTo>
                  <a:pt x="99" y="101"/>
                  <a:pt x="99" y="101"/>
                  <a:pt x="99" y="101"/>
                </a:cubicBezTo>
                <a:cubicBezTo>
                  <a:pt x="108" y="111"/>
                  <a:pt x="119" y="116"/>
                  <a:pt x="133" y="118"/>
                </a:cubicBezTo>
                <a:cubicBezTo>
                  <a:pt x="125" y="108"/>
                  <a:pt x="120" y="97"/>
                  <a:pt x="121" y="86"/>
                </a:cubicBezTo>
                <a:cubicBezTo>
                  <a:pt x="121" y="84"/>
                  <a:pt x="121" y="84"/>
                  <a:pt x="121" y="84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29" y="75"/>
                  <a:pt x="133" y="66"/>
                  <a:pt x="133" y="56"/>
                </a:cubicBezTo>
                <a:cubicBezTo>
                  <a:pt x="133" y="30"/>
                  <a:pt x="105" y="9"/>
                  <a:pt x="70" y="9"/>
                </a:cubicBezTo>
                <a:cubicBezTo>
                  <a:pt x="36" y="9"/>
                  <a:pt x="8" y="30"/>
                  <a:pt x="8" y="56"/>
                </a:cubicBezTo>
                <a:cubicBezTo>
                  <a:pt x="8" y="83"/>
                  <a:pt x="36" y="104"/>
                  <a:pt x="70" y="104"/>
                </a:cubicBezTo>
                <a:cubicBezTo>
                  <a:pt x="79" y="104"/>
                  <a:pt x="87" y="103"/>
                  <a:pt x="95" y="100"/>
                </a:cubicBezTo>
                <a:lnTo>
                  <a:pt x="97" y="99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5" name="Freeform 18"/>
          <p:cNvSpPr>
            <a:spLocks noEditPoints="1"/>
          </p:cNvSpPr>
          <p:nvPr/>
        </p:nvSpPr>
        <p:spPr>
          <a:xfrm>
            <a:off x="3643313" y="4097338"/>
            <a:ext cx="266700" cy="266700"/>
          </a:xfrm>
          <a:custGeom>
            <a:avLst/>
            <a:gdLst/>
            <a:ahLst/>
            <a:cxnLst>
              <a:cxn ang="0">
                <a:pos x="137404" y="220679"/>
              </a:cxn>
              <a:cxn ang="0">
                <a:pos x="137404" y="239416"/>
              </a:cxn>
              <a:cxn ang="0">
                <a:pos x="137404" y="241498"/>
              </a:cxn>
              <a:cxn ang="0">
                <a:pos x="129077" y="241498"/>
              </a:cxn>
              <a:cxn ang="0">
                <a:pos x="129077" y="239416"/>
              </a:cxn>
              <a:cxn ang="0">
                <a:pos x="129077" y="220679"/>
              </a:cxn>
              <a:cxn ang="0">
                <a:pos x="129077" y="220679"/>
              </a:cxn>
              <a:cxn ang="0">
                <a:pos x="137404" y="220679"/>
              </a:cxn>
              <a:cxn ang="0">
                <a:pos x="137404" y="220679"/>
              </a:cxn>
              <a:cxn ang="0">
                <a:pos x="129077" y="45801"/>
              </a:cxn>
              <a:cxn ang="0">
                <a:pos x="137404" y="45801"/>
              </a:cxn>
              <a:cxn ang="0">
                <a:pos x="137404" y="45801"/>
              </a:cxn>
              <a:cxn ang="0">
                <a:pos x="137404" y="27064"/>
              </a:cxn>
              <a:cxn ang="0">
                <a:pos x="137404" y="24983"/>
              </a:cxn>
              <a:cxn ang="0">
                <a:pos x="129077" y="24983"/>
              </a:cxn>
              <a:cxn ang="0">
                <a:pos x="129077" y="27064"/>
              </a:cxn>
              <a:cxn ang="0">
                <a:pos x="129077" y="45801"/>
              </a:cxn>
              <a:cxn ang="0">
                <a:pos x="129077" y="45801"/>
              </a:cxn>
              <a:cxn ang="0">
                <a:pos x="43720" y="129076"/>
              </a:cxn>
              <a:cxn ang="0">
                <a:pos x="24983" y="129076"/>
              </a:cxn>
              <a:cxn ang="0">
                <a:pos x="24983" y="131158"/>
              </a:cxn>
              <a:cxn ang="0">
                <a:pos x="24983" y="137404"/>
              </a:cxn>
              <a:cxn ang="0">
                <a:pos x="24983" y="139486"/>
              </a:cxn>
              <a:cxn ang="0">
                <a:pos x="43720" y="139486"/>
              </a:cxn>
              <a:cxn ang="0">
                <a:pos x="45801" y="137404"/>
              </a:cxn>
              <a:cxn ang="0">
                <a:pos x="45801" y="131158"/>
              </a:cxn>
              <a:cxn ang="0">
                <a:pos x="43720" y="129076"/>
              </a:cxn>
              <a:cxn ang="0">
                <a:pos x="266481" y="133240"/>
              </a:cxn>
              <a:cxn ang="0">
                <a:pos x="133241" y="266480"/>
              </a:cxn>
              <a:cxn ang="0">
                <a:pos x="0" y="133240"/>
              </a:cxn>
              <a:cxn ang="0">
                <a:pos x="133241" y="0"/>
              </a:cxn>
              <a:cxn ang="0">
                <a:pos x="266481" y="133240"/>
              </a:cxn>
              <a:cxn ang="0">
                <a:pos x="251908" y="133240"/>
              </a:cxn>
              <a:cxn ang="0">
                <a:pos x="133241" y="14573"/>
              </a:cxn>
              <a:cxn ang="0">
                <a:pos x="12491" y="133240"/>
              </a:cxn>
              <a:cxn ang="0">
                <a:pos x="133241" y="253989"/>
              </a:cxn>
              <a:cxn ang="0">
                <a:pos x="251908" y="133240"/>
              </a:cxn>
              <a:cxn ang="0">
                <a:pos x="179042" y="93684"/>
              </a:cxn>
              <a:cxn ang="0">
                <a:pos x="176960" y="93684"/>
              </a:cxn>
              <a:cxn ang="0">
                <a:pos x="141568" y="120749"/>
              </a:cxn>
              <a:cxn ang="0">
                <a:pos x="133241" y="118667"/>
              </a:cxn>
              <a:cxn ang="0">
                <a:pos x="124913" y="120749"/>
              </a:cxn>
              <a:cxn ang="0">
                <a:pos x="68702" y="70784"/>
              </a:cxn>
              <a:cxn ang="0">
                <a:pos x="66620" y="70784"/>
              </a:cxn>
              <a:cxn ang="0">
                <a:pos x="60375" y="77029"/>
              </a:cxn>
              <a:cxn ang="0">
                <a:pos x="60375" y="79111"/>
              </a:cxn>
              <a:cxn ang="0">
                <a:pos x="118667" y="129076"/>
              </a:cxn>
              <a:cxn ang="0">
                <a:pos x="116585" y="133240"/>
              </a:cxn>
              <a:cxn ang="0">
                <a:pos x="133241" y="149895"/>
              </a:cxn>
              <a:cxn ang="0">
                <a:pos x="147814" y="133240"/>
              </a:cxn>
              <a:cxn ang="0">
                <a:pos x="147814" y="131158"/>
              </a:cxn>
              <a:cxn ang="0">
                <a:pos x="185288" y="104094"/>
              </a:cxn>
              <a:cxn ang="0">
                <a:pos x="185288" y="102012"/>
              </a:cxn>
              <a:cxn ang="0">
                <a:pos x="179042" y="93684"/>
              </a:cxn>
              <a:cxn ang="0">
                <a:pos x="239417" y="129076"/>
              </a:cxn>
              <a:cxn ang="0">
                <a:pos x="220680" y="129076"/>
              </a:cxn>
              <a:cxn ang="0">
                <a:pos x="218598" y="131158"/>
              </a:cxn>
              <a:cxn ang="0">
                <a:pos x="218598" y="137404"/>
              </a:cxn>
              <a:cxn ang="0">
                <a:pos x="220680" y="139486"/>
              </a:cxn>
              <a:cxn ang="0">
                <a:pos x="239417" y="139486"/>
              </a:cxn>
              <a:cxn ang="0">
                <a:pos x="241498" y="137404"/>
              </a:cxn>
              <a:cxn ang="0">
                <a:pos x="241498" y="131158"/>
              </a:cxn>
              <a:cxn ang="0">
                <a:pos x="239417" y="129076"/>
              </a:cxn>
            </a:cxnLst>
            <a:rect l="0" t="0" r="0" b="0"/>
            <a:pathLst>
              <a:path w="128" h="128">
                <a:moveTo>
                  <a:pt x="66" y="106"/>
                </a:moveTo>
                <a:cubicBezTo>
                  <a:pt x="66" y="115"/>
                  <a:pt x="66" y="115"/>
                  <a:pt x="66" y="115"/>
                </a:cubicBezTo>
                <a:cubicBezTo>
                  <a:pt x="66" y="116"/>
                  <a:pt x="66" y="116"/>
                  <a:pt x="66" y="116"/>
                </a:cubicBezTo>
                <a:cubicBezTo>
                  <a:pt x="62" y="116"/>
                  <a:pt x="62" y="116"/>
                  <a:pt x="62" y="116"/>
                </a:cubicBezTo>
                <a:cubicBezTo>
                  <a:pt x="62" y="116"/>
                  <a:pt x="62" y="116"/>
                  <a:pt x="62" y="115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66" y="106"/>
                  <a:pt x="66" y="106"/>
                  <a:pt x="66" y="106"/>
                </a:cubicBezTo>
                <a:cubicBezTo>
                  <a:pt x="66" y="106"/>
                  <a:pt x="66" y="106"/>
                  <a:pt x="66" y="106"/>
                </a:cubicBezTo>
                <a:close/>
                <a:moveTo>
                  <a:pt x="62" y="22"/>
                </a:moveTo>
                <a:cubicBezTo>
                  <a:pt x="66" y="22"/>
                  <a:pt x="66" y="22"/>
                  <a:pt x="66" y="22"/>
                </a:cubicBezTo>
                <a:cubicBezTo>
                  <a:pt x="66" y="22"/>
                  <a:pt x="66" y="22"/>
                  <a:pt x="66" y="22"/>
                </a:cubicBezTo>
                <a:cubicBezTo>
                  <a:pt x="66" y="13"/>
                  <a:pt x="66" y="13"/>
                  <a:pt x="66" y="13"/>
                </a:cubicBezTo>
                <a:cubicBezTo>
                  <a:pt x="66" y="12"/>
                  <a:pt x="66" y="12"/>
                  <a:pt x="66" y="12"/>
                </a:cubicBezTo>
                <a:cubicBezTo>
                  <a:pt x="62" y="12"/>
                  <a:pt x="62" y="12"/>
                  <a:pt x="62" y="12"/>
                </a:cubicBezTo>
                <a:cubicBezTo>
                  <a:pt x="62" y="12"/>
                  <a:pt x="62" y="12"/>
                  <a:pt x="62" y="13"/>
                </a:cubicBezTo>
                <a:cubicBezTo>
                  <a:pt x="62" y="22"/>
                  <a:pt x="62" y="22"/>
                  <a:pt x="62" y="22"/>
                </a:cubicBezTo>
                <a:cubicBezTo>
                  <a:pt x="62" y="22"/>
                  <a:pt x="62" y="22"/>
                  <a:pt x="62" y="22"/>
                </a:cubicBezTo>
                <a:close/>
                <a:moveTo>
                  <a:pt x="21" y="62"/>
                </a:moveTo>
                <a:cubicBezTo>
                  <a:pt x="12" y="62"/>
                  <a:pt x="12" y="62"/>
                  <a:pt x="12" y="62"/>
                </a:cubicBezTo>
                <a:cubicBezTo>
                  <a:pt x="12" y="62"/>
                  <a:pt x="12" y="62"/>
                  <a:pt x="12" y="63"/>
                </a:cubicBezTo>
                <a:cubicBezTo>
                  <a:pt x="12" y="66"/>
                  <a:pt x="12" y="66"/>
                  <a:pt x="12" y="66"/>
                </a:cubicBezTo>
                <a:cubicBezTo>
                  <a:pt x="12" y="66"/>
                  <a:pt x="12" y="67"/>
                  <a:pt x="12" y="67"/>
                </a:cubicBezTo>
                <a:cubicBezTo>
                  <a:pt x="21" y="67"/>
                  <a:pt x="21" y="67"/>
                  <a:pt x="21" y="67"/>
                </a:cubicBezTo>
                <a:cubicBezTo>
                  <a:pt x="22" y="67"/>
                  <a:pt x="22" y="66"/>
                  <a:pt x="22" y="66"/>
                </a:cubicBezTo>
                <a:cubicBezTo>
                  <a:pt x="22" y="63"/>
                  <a:pt x="22" y="63"/>
                  <a:pt x="22" y="63"/>
                </a:cubicBezTo>
                <a:cubicBezTo>
                  <a:pt x="22" y="62"/>
                  <a:pt x="22" y="62"/>
                  <a:pt x="21" y="62"/>
                </a:cubicBezTo>
                <a:close/>
                <a:moveTo>
                  <a:pt x="128" y="64"/>
                </a:moveTo>
                <a:cubicBezTo>
                  <a:pt x="128" y="99"/>
                  <a:pt x="99" y="128"/>
                  <a:pt x="64" y="128"/>
                </a:cubicBezTo>
                <a:cubicBezTo>
                  <a:pt x="29" y="128"/>
                  <a:pt x="0" y="99"/>
                  <a:pt x="0" y="64"/>
                </a:cubicBezTo>
                <a:cubicBezTo>
                  <a:pt x="0" y="29"/>
                  <a:pt x="29" y="0"/>
                  <a:pt x="64" y="0"/>
                </a:cubicBezTo>
                <a:cubicBezTo>
                  <a:pt x="99" y="0"/>
                  <a:pt x="128" y="29"/>
                  <a:pt x="128" y="64"/>
                </a:cubicBezTo>
                <a:close/>
                <a:moveTo>
                  <a:pt x="121" y="64"/>
                </a:moveTo>
                <a:cubicBezTo>
                  <a:pt x="121" y="33"/>
                  <a:pt x="95" y="7"/>
                  <a:pt x="64" y="7"/>
                </a:cubicBezTo>
                <a:cubicBezTo>
                  <a:pt x="32" y="7"/>
                  <a:pt x="6" y="33"/>
                  <a:pt x="6" y="64"/>
                </a:cubicBezTo>
                <a:cubicBezTo>
                  <a:pt x="6" y="96"/>
                  <a:pt x="32" y="122"/>
                  <a:pt x="64" y="122"/>
                </a:cubicBezTo>
                <a:cubicBezTo>
                  <a:pt x="95" y="122"/>
                  <a:pt x="121" y="96"/>
                  <a:pt x="121" y="64"/>
                </a:cubicBezTo>
                <a:close/>
                <a:moveTo>
                  <a:pt x="86" y="45"/>
                </a:moveTo>
                <a:cubicBezTo>
                  <a:pt x="85" y="45"/>
                  <a:pt x="85" y="45"/>
                  <a:pt x="85" y="45"/>
                </a:cubicBezTo>
                <a:cubicBezTo>
                  <a:pt x="68" y="58"/>
                  <a:pt x="68" y="58"/>
                  <a:pt x="68" y="58"/>
                </a:cubicBezTo>
                <a:cubicBezTo>
                  <a:pt x="67" y="57"/>
                  <a:pt x="65" y="57"/>
                  <a:pt x="64" y="57"/>
                </a:cubicBezTo>
                <a:cubicBezTo>
                  <a:pt x="63" y="57"/>
                  <a:pt x="61" y="57"/>
                  <a:pt x="60" y="58"/>
                </a:cubicBezTo>
                <a:cubicBezTo>
                  <a:pt x="33" y="34"/>
                  <a:pt x="33" y="34"/>
                  <a:pt x="33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29" y="37"/>
                  <a:pt x="29" y="37"/>
                  <a:pt x="29" y="37"/>
                </a:cubicBezTo>
                <a:cubicBezTo>
                  <a:pt x="29" y="38"/>
                  <a:pt x="29" y="38"/>
                  <a:pt x="29" y="38"/>
                </a:cubicBezTo>
                <a:cubicBezTo>
                  <a:pt x="57" y="62"/>
                  <a:pt x="57" y="62"/>
                  <a:pt x="57" y="62"/>
                </a:cubicBezTo>
                <a:cubicBezTo>
                  <a:pt x="57" y="62"/>
                  <a:pt x="56" y="63"/>
                  <a:pt x="56" y="64"/>
                </a:cubicBezTo>
                <a:cubicBezTo>
                  <a:pt x="56" y="68"/>
                  <a:pt x="60" y="72"/>
                  <a:pt x="64" y="72"/>
                </a:cubicBezTo>
                <a:cubicBezTo>
                  <a:pt x="68" y="72"/>
                  <a:pt x="71" y="68"/>
                  <a:pt x="71" y="64"/>
                </a:cubicBezTo>
                <a:cubicBezTo>
                  <a:pt x="71" y="64"/>
                  <a:pt x="71" y="64"/>
                  <a:pt x="71" y="63"/>
                </a:cubicBezTo>
                <a:cubicBezTo>
                  <a:pt x="89" y="50"/>
                  <a:pt x="89" y="50"/>
                  <a:pt x="89" y="50"/>
                </a:cubicBezTo>
                <a:cubicBezTo>
                  <a:pt x="89" y="50"/>
                  <a:pt x="89" y="49"/>
                  <a:pt x="89" y="49"/>
                </a:cubicBezTo>
                <a:lnTo>
                  <a:pt x="86" y="45"/>
                </a:lnTo>
                <a:close/>
                <a:moveTo>
                  <a:pt x="115" y="62"/>
                </a:moveTo>
                <a:cubicBezTo>
                  <a:pt x="106" y="62"/>
                  <a:pt x="106" y="62"/>
                  <a:pt x="106" y="62"/>
                </a:cubicBezTo>
                <a:cubicBezTo>
                  <a:pt x="106" y="62"/>
                  <a:pt x="105" y="62"/>
                  <a:pt x="105" y="63"/>
                </a:cubicBezTo>
                <a:cubicBezTo>
                  <a:pt x="105" y="66"/>
                  <a:pt x="105" y="66"/>
                  <a:pt x="105" y="66"/>
                </a:cubicBezTo>
                <a:cubicBezTo>
                  <a:pt x="105" y="66"/>
                  <a:pt x="106" y="67"/>
                  <a:pt x="106" y="67"/>
                </a:cubicBezTo>
                <a:cubicBezTo>
                  <a:pt x="115" y="67"/>
                  <a:pt x="115" y="67"/>
                  <a:pt x="115" y="67"/>
                </a:cubicBezTo>
                <a:cubicBezTo>
                  <a:pt x="115" y="67"/>
                  <a:pt x="116" y="66"/>
                  <a:pt x="116" y="66"/>
                </a:cubicBezTo>
                <a:cubicBezTo>
                  <a:pt x="116" y="63"/>
                  <a:pt x="116" y="63"/>
                  <a:pt x="116" y="63"/>
                </a:cubicBezTo>
                <a:cubicBezTo>
                  <a:pt x="116" y="62"/>
                  <a:pt x="115" y="62"/>
                  <a:pt x="115" y="62"/>
                </a:cubicBez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87" name="组合 286"/>
          <p:cNvGrpSpPr/>
          <p:nvPr/>
        </p:nvGrpSpPr>
        <p:grpSpPr>
          <a:xfrm>
            <a:off x="1420053" y="4758486"/>
            <a:ext cx="318370" cy="266481"/>
            <a:chOff x="1440155" y="4650707"/>
            <a:chExt cx="318369" cy="266480"/>
          </a:xfrm>
          <a:solidFill>
            <a:srgbClr val="F5F5F5"/>
          </a:solidFill>
        </p:grpSpPr>
        <p:sp>
          <p:nvSpPr>
            <p:cNvPr id="288" name="Freeform 19"/>
            <p:cNvSpPr>
              <a:spLocks noEditPoints="1"/>
            </p:cNvSpPr>
            <p:nvPr/>
          </p:nvSpPr>
          <p:spPr bwMode="auto">
            <a:xfrm>
              <a:off x="1548330" y="4650707"/>
              <a:ext cx="102019" cy="102019"/>
            </a:xfrm>
            <a:custGeom>
              <a:avLst/>
              <a:gdLst>
                <a:gd name="T0" fmla="*/ 44 w 49"/>
                <a:gd name="T1" fmla="*/ 49 h 49"/>
                <a:gd name="T2" fmla="*/ 5 w 49"/>
                <a:gd name="T3" fmla="*/ 49 h 49"/>
                <a:gd name="T4" fmla="*/ 0 w 49"/>
                <a:gd name="T5" fmla="*/ 44 h 49"/>
                <a:gd name="T6" fmla="*/ 0 w 49"/>
                <a:gd name="T7" fmla="*/ 6 h 49"/>
                <a:gd name="T8" fmla="*/ 5 w 49"/>
                <a:gd name="T9" fmla="*/ 0 h 49"/>
                <a:gd name="T10" fmla="*/ 44 w 49"/>
                <a:gd name="T11" fmla="*/ 0 h 49"/>
                <a:gd name="T12" fmla="*/ 49 w 49"/>
                <a:gd name="T13" fmla="*/ 6 h 49"/>
                <a:gd name="T14" fmla="*/ 49 w 49"/>
                <a:gd name="T15" fmla="*/ 44 h 49"/>
                <a:gd name="T16" fmla="*/ 44 w 49"/>
                <a:gd name="T17" fmla="*/ 49 h 49"/>
                <a:gd name="T18" fmla="*/ 8 w 49"/>
                <a:gd name="T19" fmla="*/ 41 h 49"/>
                <a:gd name="T20" fmla="*/ 41 w 49"/>
                <a:gd name="T21" fmla="*/ 41 h 49"/>
                <a:gd name="T22" fmla="*/ 41 w 49"/>
                <a:gd name="T23" fmla="*/ 9 h 49"/>
                <a:gd name="T24" fmla="*/ 8 w 49"/>
                <a:gd name="T25" fmla="*/ 9 h 49"/>
                <a:gd name="T26" fmla="*/ 8 w 49"/>
                <a:gd name="T27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" h="49">
                  <a:moveTo>
                    <a:pt x="44" y="49"/>
                  </a:move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49" y="3"/>
                    <a:pt x="49" y="6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47"/>
                    <a:pt x="47" y="49"/>
                    <a:pt x="44" y="49"/>
                  </a:cubicBezTo>
                  <a:close/>
                  <a:moveTo>
                    <a:pt x="8" y="41"/>
                  </a:moveTo>
                  <a:cubicBezTo>
                    <a:pt x="41" y="41"/>
                    <a:pt x="41" y="41"/>
                    <a:pt x="41" y="41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8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9" name="Freeform 20"/>
            <p:cNvSpPr>
              <a:spLocks noEditPoints="1"/>
            </p:cNvSpPr>
            <p:nvPr/>
          </p:nvSpPr>
          <p:spPr bwMode="auto">
            <a:xfrm>
              <a:off x="1440155" y="4815168"/>
              <a:ext cx="102019" cy="102019"/>
            </a:xfrm>
            <a:custGeom>
              <a:avLst/>
              <a:gdLst>
                <a:gd name="T0" fmla="*/ 44 w 49"/>
                <a:gd name="T1" fmla="*/ 49 h 49"/>
                <a:gd name="T2" fmla="*/ 5 w 49"/>
                <a:gd name="T3" fmla="*/ 49 h 49"/>
                <a:gd name="T4" fmla="*/ 0 w 49"/>
                <a:gd name="T5" fmla="*/ 44 h 49"/>
                <a:gd name="T6" fmla="*/ 0 w 49"/>
                <a:gd name="T7" fmla="*/ 5 h 49"/>
                <a:gd name="T8" fmla="*/ 5 w 49"/>
                <a:gd name="T9" fmla="*/ 0 h 49"/>
                <a:gd name="T10" fmla="*/ 44 w 49"/>
                <a:gd name="T11" fmla="*/ 0 h 49"/>
                <a:gd name="T12" fmla="*/ 49 w 49"/>
                <a:gd name="T13" fmla="*/ 5 h 49"/>
                <a:gd name="T14" fmla="*/ 49 w 49"/>
                <a:gd name="T15" fmla="*/ 44 h 49"/>
                <a:gd name="T16" fmla="*/ 44 w 49"/>
                <a:gd name="T17" fmla="*/ 49 h 49"/>
                <a:gd name="T18" fmla="*/ 8 w 49"/>
                <a:gd name="T19" fmla="*/ 41 h 49"/>
                <a:gd name="T20" fmla="*/ 40 w 49"/>
                <a:gd name="T21" fmla="*/ 41 h 49"/>
                <a:gd name="T22" fmla="*/ 40 w 49"/>
                <a:gd name="T23" fmla="*/ 8 h 49"/>
                <a:gd name="T24" fmla="*/ 8 w 49"/>
                <a:gd name="T25" fmla="*/ 8 h 49"/>
                <a:gd name="T26" fmla="*/ 8 w 49"/>
                <a:gd name="T27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" h="49">
                  <a:moveTo>
                    <a:pt x="44" y="49"/>
                  </a:move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49" y="2"/>
                    <a:pt x="49" y="5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47"/>
                    <a:pt x="47" y="49"/>
                    <a:pt x="44" y="49"/>
                  </a:cubicBezTo>
                  <a:close/>
                  <a:moveTo>
                    <a:pt x="8" y="41"/>
                  </a:moveTo>
                  <a:cubicBezTo>
                    <a:pt x="40" y="41"/>
                    <a:pt x="40" y="41"/>
                    <a:pt x="40" y="4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0" name="Freeform 21"/>
            <p:cNvSpPr>
              <a:spLocks noEditPoints="1"/>
            </p:cNvSpPr>
            <p:nvPr/>
          </p:nvSpPr>
          <p:spPr bwMode="auto">
            <a:xfrm>
              <a:off x="1656505" y="4815168"/>
              <a:ext cx="102019" cy="102019"/>
            </a:xfrm>
            <a:custGeom>
              <a:avLst/>
              <a:gdLst>
                <a:gd name="T0" fmla="*/ 44 w 49"/>
                <a:gd name="T1" fmla="*/ 49 h 49"/>
                <a:gd name="T2" fmla="*/ 5 w 49"/>
                <a:gd name="T3" fmla="*/ 49 h 49"/>
                <a:gd name="T4" fmla="*/ 0 w 49"/>
                <a:gd name="T5" fmla="*/ 44 h 49"/>
                <a:gd name="T6" fmla="*/ 0 w 49"/>
                <a:gd name="T7" fmla="*/ 5 h 49"/>
                <a:gd name="T8" fmla="*/ 5 w 49"/>
                <a:gd name="T9" fmla="*/ 0 h 49"/>
                <a:gd name="T10" fmla="*/ 44 w 49"/>
                <a:gd name="T11" fmla="*/ 0 h 49"/>
                <a:gd name="T12" fmla="*/ 49 w 49"/>
                <a:gd name="T13" fmla="*/ 5 h 49"/>
                <a:gd name="T14" fmla="*/ 49 w 49"/>
                <a:gd name="T15" fmla="*/ 44 h 49"/>
                <a:gd name="T16" fmla="*/ 44 w 49"/>
                <a:gd name="T17" fmla="*/ 49 h 49"/>
                <a:gd name="T18" fmla="*/ 9 w 49"/>
                <a:gd name="T19" fmla="*/ 41 h 49"/>
                <a:gd name="T20" fmla="*/ 41 w 49"/>
                <a:gd name="T21" fmla="*/ 41 h 49"/>
                <a:gd name="T22" fmla="*/ 41 w 49"/>
                <a:gd name="T23" fmla="*/ 8 h 49"/>
                <a:gd name="T24" fmla="*/ 9 w 49"/>
                <a:gd name="T25" fmla="*/ 8 h 49"/>
                <a:gd name="T26" fmla="*/ 9 w 49"/>
                <a:gd name="T27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" h="49">
                  <a:moveTo>
                    <a:pt x="44" y="49"/>
                  </a:move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49" y="2"/>
                    <a:pt x="49" y="5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47"/>
                    <a:pt x="47" y="49"/>
                    <a:pt x="44" y="49"/>
                  </a:cubicBezTo>
                  <a:close/>
                  <a:moveTo>
                    <a:pt x="9" y="41"/>
                  </a:moveTo>
                  <a:cubicBezTo>
                    <a:pt x="41" y="41"/>
                    <a:pt x="41" y="41"/>
                    <a:pt x="41" y="41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1" name="Freeform 22"/>
            <p:cNvSpPr/>
            <p:nvPr/>
          </p:nvSpPr>
          <p:spPr bwMode="auto">
            <a:xfrm>
              <a:off x="1490284" y="4758882"/>
              <a:ext cx="218109" cy="53648"/>
            </a:xfrm>
            <a:custGeom>
              <a:avLst/>
              <a:gdLst>
                <a:gd name="T0" fmla="*/ 56 w 105"/>
                <a:gd name="T1" fmla="*/ 11 h 26"/>
                <a:gd name="T2" fmla="*/ 55 w 105"/>
                <a:gd name="T3" fmla="*/ 9 h 26"/>
                <a:gd name="T4" fmla="*/ 55 w 105"/>
                <a:gd name="T5" fmla="*/ 1 h 26"/>
                <a:gd name="T6" fmla="*/ 54 w 105"/>
                <a:gd name="T7" fmla="*/ 0 h 26"/>
                <a:gd name="T8" fmla="*/ 51 w 105"/>
                <a:gd name="T9" fmla="*/ 0 h 26"/>
                <a:gd name="T10" fmla="*/ 50 w 105"/>
                <a:gd name="T11" fmla="*/ 1 h 26"/>
                <a:gd name="T12" fmla="*/ 50 w 105"/>
                <a:gd name="T13" fmla="*/ 9 h 26"/>
                <a:gd name="T14" fmla="*/ 49 w 105"/>
                <a:gd name="T15" fmla="*/ 11 h 26"/>
                <a:gd name="T16" fmla="*/ 2 w 105"/>
                <a:gd name="T17" fmla="*/ 11 h 26"/>
                <a:gd name="T18" fmla="*/ 0 w 105"/>
                <a:gd name="T19" fmla="*/ 12 h 26"/>
                <a:gd name="T20" fmla="*/ 0 w 105"/>
                <a:gd name="T21" fmla="*/ 25 h 26"/>
                <a:gd name="T22" fmla="*/ 2 w 105"/>
                <a:gd name="T23" fmla="*/ 26 h 26"/>
                <a:gd name="T24" fmla="*/ 5 w 105"/>
                <a:gd name="T25" fmla="*/ 26 h 26"/>
                <a:gd name="T26" fmla="*/ 6 w 105"/>
                <a:gd name="T27" fmla="*/ 25 h 26"/>
                <a:gd name="T28" fmla="*/ 6 w 105"/>
                <a:gd name="T29" fmla="*/ 17 h 26"/>
                <a:gd name="T30" fmla="*/ 7 w 105"/>
                <a:gd name="T31" fmla="*/ 16 h 26"/>
                <a:gd name="T32" fmla="*/ 98 w 105"/>
                <a:gd name="T33" fmla="*/ 16 h 26"/>
                <a:gd name="T34" fmla="*/ 99 w 105"/>
                <a:gd name="T35" fmla="*/ 17 h 26"/>
                <a:gd name="T36" fmla="*/ 99 w 105"/>
                <a:gd name="T37" fmla="*/ 25 h 26"/>
                <a:gd name="T38" fmla="*/ 100 w 105"/>
                <a:gd name="T39" fmla="*/ 26 h 26"/>
                <a:gd name="T40" fmla="*/ 104 w 105"/>
                <a:gd name="T41" fmla="*/ 26 h 26"/>
                <a:gd name="T42" fmla="*/ 105 w 105"/>
                <a:gd name="T43" fmla="*/ 25 h 26"/>
                <a:gd name="T44" fmla="*/ 105 w 105"/>
                <a:gd name="T45" fmla="*/ 12 h 26"/>
                <a:gd name="T46" fmla="*/ 104 w 105"/>
                <a:gd name="T47" fmla="*/ 11 h 26"/>
                <a:gd name="T48" fmla="*/ 56 w 105"/>
                <a:gd name="T4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5" h="26">
                  <a:moveTo>
                    <a:pt x="56" y="11"/>
                  </a:moveTo>
                  <a:cubicBezTo>
                    <a:pt x="56" y="11"/>
                    <a:pt x="55" y="10"/>
                    <a:pt x="55" y="9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0"/>
                    <a:pt x="55" y="0"/>
                    <a:pt x="54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0"/>
                    <a:pt x="50" y="0"/>
                    <a:pt x="50" y="1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10"/>
                    <a:pt x="49" y="11"/>
                    <a:pt x="49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0" y="11"/>
                    <a:pt x="0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1" y="26"/>
                    <a:pt x="2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6" y="26"/>
                    <a:pt x="6" y="25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6" y="16"/>
                    <a:pt x="7" y="16"/>
                  </a:cubicBezTo>
                  <a:cubicBezTo>
                    <a:pt x="98" y="16"/>
                    <a:pt x="98" y="16"/>
                    <a:pt x="98" y="16"/>
                  </a:cubicBezTo>
                  <a:cubicBezTo>
                    <a:pt x="99" y="16"/>
                    <a:pt x="99" y="16"/>
                    <a:pt x="99" y="17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100" y="26"/>
                    <a:pt x="100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5" y="25"/>
                    <a:pt x="105" y="25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5" y="11"/>
                    <a:pt x="104" y="11"/>
                    <a:pt x="104" y="11"/>
                  </a:cubicBezTo>
                  <a:lnTo>
                    <a:pt x="56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327" name="Freeform 23"/>
          <p:cNvSpPr>
            <a:spLocks noEditPoints="1"/>
          </p:cNvSpPr>
          <p:nvPr/>
        </p:nvSpPr>
        <p:spPr>
          <a:xfrm>
            <a:off x="2544763" y="3443288"/>
            <a:ext cx="266700" cy="268287"/>
          </a:xfrm>
          <a:custGeom>
            <a:avLst/>
            <a:gdLst/>
            <a:ahLst/>
            <a:cxnLst>
              <a:cxn ang="0">
                <a:pos x="231089" y="266160"/>
              </a:cxn>
              <a:cxn ang="0">
                <a:pos x="220680" y="262001"/>
              </a:cxn>
              <a:cxn ang="0">
                <a:pos x="133241" y="174667"/>
              </a:cxn>
              <a:cxn ang="0">
                <a:pos x="43720" y="262001"/>
              </a:cxn>
              <a:cxn ang="0">
                <a:pos x="22901" y="262001"/>
              </a:cxn>
              <a:cxn ang="0">
                <a:pos x="4164" y="243287"/>
              </a:cxn>
              <a:cxn ang="0">
                <a:pos x="0" y="230810"/>
              </a:cxn>
              <a:cxn ang="0">
                <a:pos x="4164" y="220413"/>
              </a:cxn>
              <a:cxn ang="0">
                <a:pos x="91603" y="133080"/>
              </a:cxn>
              <a:cxn ang="0">
                <a:pos x="4164" y="45746"/>
              </a:cxn>
              <a:cxn ang="0">
                <a:pos x="0" y="35349"/>
              </a:cxn>
              <a:cxn ang="0">
                <a:pos x="4164" y="24952"/>
              </a:cxn>
              <a:cxn ang="0">
                <a:pos x="22901" y="4159"/>
              </a:cxn>
              <a:cxn ang="0">
                <a:pos x="43720" y="4159"/>
              </a:cxn>
              <a:cxn ang="0">
                <a:pos x="133241" y="93572"/>
              </a:cxn>
              <a:cxn ang="0">
                <a:pos x="220680" y="4159"/>
              </a:cxn>
              <a:cxn ang="0">
                <a:pos x="241498" y="4159"/>
              </a:cxn>
              <a:cxn ang="0">
                <a:pos x="260235" y="24952"/>
              </a:cxn>
              <a:cxn ang="0">
                <a:pos x="266481" y="35349"/>
              </a:cxn>
              <a:cxn ang="0">
                <a:pos x="260235" y="45746"/>
              </a:cxn>
              <a:cxn ang="0">
                <a:pos x="172796" y="133080"/>
              </a:cxn>
              <a:cxn ang="0">
                <a:pos x="260235" y="220413"/>
              </a:cxn>
              <a:cxn ang="0">
                <a:pos x="266481" y="230810"/>
              </a:cxn>
              <a:cxn ang="0">
                <a:pos x="260235" y="243287"/>
              </a:cxn>
              <a:cxn ang="0">
                <a:pos x="241498" y="262001"/>
              </a:cxn>
              <a:cxn ang="0">
                <a:pos x="231089" y="266160"/>
              </a:cxn>
              <a:cxn ang="0">
                <a:pos x="18737" y="230810"/>
              </a:cxn>
              <a:cxn ang="0">
                <a:pos x="33310" y="245366"/>
              </a:cxn>
              <a:cxn ang="0">
                <a:pos x="133241" y="147635"/>
              </a:cxn>
              <a:cxn ang="0">
                <a:pos x="231089" y="245366"/>
              </a:cxn>
              <a:cxn ang="0">
                <a:pos x="245662" y="230810"/>
              </a:cxn>
              <a:cxn ang="0">
                <a:pos x="145732" y="133080"/>
              </a:cxn>
              <a:cxn ang="0">
                <a:pos x="245662" y="35349"/>
              </a:cxn>
              <a:cxn ang="0">
                <a:pos x="231089" y="20794"/>
              </a:cxn>
              <a:cxn ang="0">
                <a:pos x="133241" y="118524"/>
              </a:cxn>
              <a:cxn ang="0">
                <a:pos x="33310" y="20794"/>
              </a:cxn>
              <a:cxn ang="0">
                <a:pos x="18737" y="35349"/>
              </a:cxn>
              <a:cxn ang="0">
                <a:pos x="118667" y="133080"/>
              </a:cxn>
              <a:cxn ang="0">
                <a:pos x="18737" y="230810"/>
              </a:cxn>
            </a:cxnLst>
            <a:rect l="0" t="0" r="0" b="0"/>
            <a:pathLst>
              <a:path w="128" h="129">
                <a:moveTo>
                  <a:pt x="111" y="128"/>
                </a:moveTo>
                <a:cubicBezTo>
                  <a:pt x="109" y="128"/>
                  <a:pt x="107" y="127"/>
                  <a:pt x="106" y="126"/>
                </a:cubicBezTo>
                <a:cubicBezTo>
                  <a:pt x="64" y="84"/>
                  <a:pt x="64" y="84"/>
                  <a:pt x="64" y="84"/>
                </a:cubicBezTo>
                <a:cubicBezTo>
                  <a:pt x="21" y="126"/>
                  <a:pt x="21" y="126"/>
                  <a:pt x="21" y="126"/>
                </a:cubicBezTo>
                <a:cubicBezTo>
                  <a:pt x="19" y="129"/>
                  <a:pt x="14" y="129"/>
                  <a:pt x="11" y="126"/>
                </a:cubicBezTo>
                <a:cubicBezTo>
                  <a:pt x="2" y="117"/>
                  <a:pt x="2" y="117"/>
                  <a:pt x="2" y="117"/>
                </a:cubicBezTo>
                <a:cubicBezTo>
                  <a:pt x="0" y="115"/>
                  <a:pt x="0" y="113"/>
                  <a:pt x="0" y="111"/>
                </a:cubicBezTo>
                <a:cubicBezTo>
                  <a:pt x="0" y="110"/>
                  <a:pt x="0" y="108"/>
                  <a:pt x="2" y="106"/>
                </a:cubicBezTo>
                <a:cubicBezTo>
                  <a:pt x="44" y="64"/>
                  <a:pt x="44" y="64"/>
                  <a:pt x="44" y="64"/>
                </a:cubicBezTo>
                <a:cubicBezTo>
                  <a:pt x="2" y="22"/>
                  <a:pt x="2" y="22"/>
                  <a:pt x="2" y="22"/>
                </a:cubicBezTo>
                <a:cubicBezTo>
                  <a:pt x="0" y="21"/>
                  <a:pt x="0" y="19"/>
                  <a:pt x="0" y="17"/>
                </a:cubicBezTo>
                <a:cubicBezTo>
                  <a:pt x="0" y="15"/>
                  <a:pt x="0" y="13"/>
                  <a:pt x="2" y="12"/>
                </a:cubicBezTo>
                <a:cubicBezTo>
                  <a:pt x="11" y="2"/>
                  <a:pt x="11" y="2"/>
                  <a:pt x="11" y="2"/>
                </a:cubicBezTo>
                <a:cubicBezTo>
                  <a:pt x="14" y="0"/>
                  <a:pt x="19" y="0"/>
                  <a:pt x="21" y="2"/>
                </a:cubicBezTo>
                <a:cubicBezTo>
                  <a:pt x="64" y="45"/>
                  <a:pt x="64" y="45"/>
                  <a:pt x="64" y="45"/>
                </a:cubicBezTo>
                <a:cubicBezTo>
                  <a:pt x="106" y="2"/>
                  <a:pt x="106" y="2"/>
                  <a:pt x="106" y="2"/>
                </a:cubicBezTo>
                <a:cubicBezTo>
                  <a:pt x="109" y="0"/>
                  <a:pt x="114" y="0"/>
                  <a:pt x="116" y="2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7" y="13"/>
                  <a:pt x="128" y="15"/>
                  <a:pt x="128" y="17"/>
                </a:cubicBezTo>
                <a:cubicBezTo>
                  <a:pt x="128" y="19"/>
                  <a:pt x="127" y="21"/>
                  <a:pt x="125" y="22"/>
                </a:cubicBezTo>
                <a:cubicBezTo>
                  <a:pt x="83" y="64"/>
                  <a:pt x="83" y="64"/>
                  <a:pt x="83" y="64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27" y="108"/>
                  <a:pt x="128" y="110"/>
                  <a:pt x="128" y="111"/>
                </a:cubicBezTo>
                <a:cubicBezTo>
                  <a:pt x="128" y="113"/>
                  <a:pt x="127" y="115"/>
                  <a:pt x="125" y="117"/>
                </a:cubicBezTo>
                <a:cubicBezTo>
                  <a:pt x="116" y="126"/>
                  <a:pt x="116" y="126"/>
                  <a:pt x="116" y="126"/>
                </a:cubicBezTo>
                <a:cubicBezTo>
                  <a:pt x="115" y="127"/>
                  <a:pt x="113" y="128"/>
                  <a:pt x="111" y="128"/>
                </a:cubicBezTo>
                <a:close/>
                <a:moveTo>
                  <a:pt x="9" y="111"/>
                </a:moveTo>
                <a:cubicBezTo>
                  <a:pt x="16" y="118"/>
                  <a:pt x="16" y="118"/>
                  <a:pt x="16" y="118"/>
                </a:cubicBezTo>
                <a:cubicBezTo>
                  <a:pt x="64" y="71"/>
                  <a:pt x="64" y="71"/>
                  <a:pt x="64" y="71"/>
                </a:cubicBezTo>
                <a:cubicBezTo>
                  <a:pt x="111" y="118"/>
                  <a:pt x="111" y="118"/>
                  <a:pt x="111" y="118"/>
                </a:cubicBezTo>
                <a:cubicBezTo>
                  <a:pt x="118" y="111"/>
                  <a:pt x="118" y="111"/>
                  <a:pt x="118" y="111"/>
                </a:cubicBezTo>
                <a:cubicBezTo>
                  <a:pt x="70" y="64"/>
                  <a:pt x="70" y="64"/>
                  <a:pt x="70" y="64"/>
                </a:cubicBezTo>
                <a:cubicBezTo>
                  <a:pt x="118" y="17"/>
                  <a:pt x="118" y="17"/>
                  <a:pt x="118" y="17"/>
                </a:cubicBezTo>
                <a:cubicBezTo>
                  <a:pt x="111" y="10"/>
                  <a:pt x="111" y="10"/>
                  <a:pt x="111" y="10"/>
                </a:cubicBezTo>
                <a:cubicBezTo>
                  <a:pt x="64" y="57"/>
                  <a:pt x="64" y="57"/>
                  <a:pt x="64" y="57"/>
                </a:cubicBezTo>
                <a:cubicBezTo>
                  <a:pt x="16" y="10"/>
                  <a:pt x="16" y="10"/>
                  <a:pt x="16" y="10"/>
                </a:cubicBezTo>
                <a:cubicBezTo>
                  <a:pt x="9" y="17"/>
                  <a:pt x="9" y="17"/>
                  <a:pt x="9" y="17"/>
                </a:cubicBezTo>
                <a:cubicBezTo>
                  <a:pt x="57" y="64"/>
                  <a:pt x="57" y="64"/>
                  <a:pt x="57" y="64"/>
                </a:cubicBezTo>
                <a:lnTo>
                  <a:pt x="9" y="111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8" name="Freeform 24"/>
          <p:cNvSpPr>
            <a:spLocks noEditPoints="1"/>
          </p:cNvSpPr>
          <p:nvPr/>
        </p:nvSpPr>
        <p:spPr>
          <a:xfrm>
            <a:off x="2905125" y="4097338"/>
            <a:ext cx="298450" cy="268287"/>
          </a:xfrm>
          <a:custGeom>
            <a:avLst/>
            <a:gdLst/>
            <a:ahLst/>
            <a:cxnLst>
              <a:cxn ang="0">
                <a:pos x="110500" y="268239"/>
              </a:cxn>
              <a:cxn ang="0">
                <a:pos x="100076" y="262001"/>
              </a:cxn>
              <a:cxn ang="0">
                <a:pos x="4170" y="151794"/>
              </a:cxn>
              <a:cxn ang="0">
                <a:pos x="0" y="141397"/>
              </a:cxn>
              <a:cxn ang="0">
                <a:pos x="6255" y="128921"/>
              </a:cxn>
              <a:cxn ang="0">
                <a:pos x="29189" y="110207"/>
              </a:cxn>
              <a:cxn ang="0">
                <a:pos x="50038" y="112286"/>
              </a:cxn>
              <a:cxn ang="0">
                <a:pos x="108415" y="182985"/>
              </a:cxn>
              <a:cxn ang="0">
                <a:pos x="248104" y="8317"/>
              </a:cxn>
              <a:cxn ang="0">
                <a:pos x="268953" y="6238"/>
              </a:cxn>
              <a:cxn ang="0">
                <a:pos x="291887" y="24952"/>
              </a:cxn>
              <a:cxn ang="0">
                <a:pos x="298142" y="35349"/>
              </a:cxn>
              <a:cxn ang="0">
                <a:pos x="293972" y="45746"/>
              </a:cxn>
              <a:cxn ang="0">
                <a:pos x="123010" y="262001"/>
              </a:cxn>
              <a:cxn ang="0">
                <a:pos x="110500" y="268239"/>
              </a:cxn>
              <a:cxn ang="0">
                <a:pos x="20849" y="141397"/>
              </a:cxn>
              <a:cxn ang="0">
                <a:pos x="110500" y="247445"/>
              </a:cxn>
              <a:cxn ang="0">
                <a:pos x="277293" y="37429"/>
              </a:cxn>
              <a:cxn ang="0">
                <a:pos x="260614" y="22873"/>
              </a:cxn>
              <a:cxn ang="0">
                <a:pos x="110500" y="212096"/>
              </a:cxn>
              <a:cxn ang="0">
                <a:pos x="37528" y="126842"/>
              </a:cxn>
              <a:cxn ang="0">
                <a:pos x="20849" y="141397"/>
              </a:cxn>
            </a:cxnLst>
            <a:rect l="0" t="0" r="0" b="0"/>
            <a:pathLst>
              <a:path w="143" h="129">
                <a:moveTo>
                  <a:pt x="53" y="129"/>
                </a:moveTo>
                <a:cubicBezTo>
                  <a:pt x="51" y="129"/>
                  <a:pt x="49" y="128"/>
                  <a:pt x="48" y="126"/>
                </a:cubicBezTo>
                <a:cubicBezTo>
                  <a:pt x="2" y="73"/>
                  <a:pt x="2" y="73"/>
                  <a:pt x="2" y="73"/>
                </a:cubicBezTo>
                <a:cubicBezTo>
                  <a:pt x="1" y="71"/>
                  <a:pt x="0" y="69"/>
                  <a:pt x="0" y="68"/>
                </a:cubicBezTo>
                <a:cubicBezTo>
                  <a:pt x="0" y="66"/>
                  <a:pt x="1" y="64"/>
                  <a:pt x="3" y="62"/>
                </a:cubicBezTo>
                <a:cubicBezTo>
                  <a:pt x="14" y="53"/>
                  <a:pt x="14" y="53"/>
                  <a:pt x="14" y="53"/>
                </a:cubicBezTo>
                <a:cubicBezTo>
                  <a:pt x="17" y="51"/>
                  <a:pt x="21" y="51"/>
                  <a:pt x="24" y="54"/>
                </a:cubicBezTo>
                <a:cubicBezTo>
                  <a:pt x="52" y="88"/>
                  <a:pt x="52" y="88"/>
                  <a:pt x="52" y="88"/>
                </a:cubicBezTo>
                <a:cubicBezTo>
                  <a:pt x="119" y="4"/>
                  <a:pt x="119" y="4"/>
                  <a:pt x="119" y="4"/>
                </a:cubicBezTo>
                <a:cubicBezTo>
                  <a:pt x="121" y="1"/>
                  <a:pt x="126" y="0"/>
                  <a:pt x="129" y="3"/>
                </a:cubicBezTo>
                <a:cubicBezTo>
                  <a:pt x="140" y="12"/>
                  <a:pt x="140" y="12"/>
                  <a:pt x="140" y="12"/>
                </a:cubicBezTo>
                <a:cubicBezTo>
                  <a:pt x="142" y="13"/>
                  <a:pt x="143" y="15"/>
                  <a:pt x="143" y="17"/>
                </a:cubicBezTo>
                <a:cubicBezTo>
                  <a:pt x="143" y="19"/>
                  <a:pt x="143" y="20"/>
                  <a:pt x="141" y="22"/>
                </a:cubicBezTo>
                <a:cubicBezTo>
                  <a:pt x="59" y="126"/>
                  <a:pt x="59" y="126"/>
                  <a:pt x="59" y="126"/>
                </a:cubicBezTo>
                <a:cubicBezTo>
                  <a:pt x="57" y="128"/>
                  <a:pt x="55" y="129"/>
                  <a:pt x="53" y="129"/>
                </a:cubicBezTo>
                <a:close/>
                <a:moveTo>
                  <a:pt x="10" y="68"/>
                </a:moveTo>
                <a:cubicBezTo>
                  <a:pt x="53" y="119"/>
                  <a:pt x="53" y="119"/>
                  <a:pt x="53" y="119"/>
                </a:cubicBezTo>
                <a:cubicBezTo>
                  <a:pt x="133" y="18"/>
                  <a:pt x="133" y="18"/>
                  <a:pt x="133" y="18"/>
                </a:cubicBezTo>
                <a:cubicBezTo>
                  <a:pt x="125" y="11"/>
                  <a:pt x="125" y="11"/>
                  <a:pt x="125" y="11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18" y="61"/>
                  <a:pt x="18" y="61"/>
                  <a:pt x="18" y="61"/>
                </a:cubicBezTo>
                <a:lnTo>
                  <a:pt x="10" y="68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94" name="组合 293"/>
          <p:cNvGrpSpPr/>
          <p:nvPr/>
        </p:nvGrpSpPr>
        <p:grpSpPr>
          <a:xfrm>
            <a:off x="3420305" y="4758487"/>
            <a:ext cx="299901" cy="266480"/>
            <a:chOff x="3353009" y="4650707"/>
            <a:chExt cx="299901" cy="266479"/>
          </a:xfrm>
          <a:solidFill>
            <a:srgbClr val="F5F5F5"/>
          </a:solidFill>
        </p:grpSpPr>
        <p:sp>
          <p:nvSpPr>
            <p:cNvPr id="295" name="Freeform 25"/>
            <p:cNvSpPr/>
            <p:nvPr/>
          </p:nvSpPr>
          <p:spPr bwMode="auto">
            <a:xfrm>
              <a:off x="3426006" y="4650707"/>
              <a:ext cx="151269" cy="45733"/>
            </a:xfrm>
            <a:custGeom>
              <a:avLst/>
              <a:gdLst>
                <a:gd name="T0" fmla="*/ 63 w 73"/>
                <a:gd name="T1" fmla="*/ 22 h 22"/>
                <a:gd name="T2" fmla="*/ 63 w 73"/>
                <a:gd name="T3" fmla="*/ 10 h 22"/>
                <a:gd name="T4" fmla="*/ 10 w 73"/>
                <a:gd name="T5" fmla="*/ 10 h 22"/>
                <a:gd name="T6" fmla="*/ 10 w 73"/>
                <a:gd name="T7" fmla="*/ 22 h 22"/>
                <a:gd name="T8" fmla="*/ 0 w 73"/>
                <a:gd name="T9" fmla="*/ 22 h 22"/>
                <a:gd name="T10" fmla="*/ 0 w 73"/>
                <a:gd name="T11" fmla="*/ 9 h 22"/>
                <a:gd name="T12" fmla="*/ 9 w 73"/>
                <a:gd name="T13" fmla="*/ 0 h 22"/>
                <a:gd name="T14" fmla="*/ 64 w 73"/>
                <a:gd name="T15" fmla="*/ 0 h 22"/>
                <a:gd name="T16" fmla="*/ 73 w 73"/>
                <a:gd name="T17" fmla="*/ 9 h 22"/>
                <a:gd name="T18" fmla="*/ 73 w 73"/>
                <a:gd name="T19" fmla="*/ 22 h 22"/>
                <a:gd name="T20" fmla="*/ 63 w 73"/>
                <a:gd name="T21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22">
                  <a:moveTo>
                    <a:pt x="63" y="22"/>
                  </a:moveTo>
                  <a:cubicBezTo>
                    <a:pt x="63" y="10"/>
                    <a:pt x="63" y="10"/>
                    <a:pt x="63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9" y="0"/>
                    <a:pt x="73" y="4"/>
                    <a:pt x="73" y="9"/>
                  </a:cubicBezTo>
                  <a:cubicBezTo>
                    <a:pt x="73" y="22"/>
                    <a:pt x="73" y="22"/>
                    <a:pt x="73" y="22"/>
                  </a:cubicBezTo>
                  <a:lnTo>
                    <a:pt x="63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6" name="Freeform 26"/>
            <p:cNvSpPr>
              <a:spLocks noEditPoints="1"/>
            </p:cNvSpPr>
            <p:nvPr/>
          </p:nvSpPr>
          <p:spPr bwMode="auto">
            <a:xfrm>
              <a:off x="3353009" y="4696439"/>
              <a:ext cx="299901" cy="118729"/>
            </a:xfrm>
            <a:custGeom>
              <a:avLst/>
              <a:gdLst>
                <a:gd name="T0" fmla="*/ 106 w 144"/>
                <a:gd name="T1" fmla="*/ 57 h 57"/>
                <a:gd name="T2" fmla="*/ 78 w 144"/>
                <a:gd name="T3" fmla="*/ 57 h 57"/>
                <a:gd name="T4" fmla="*/ 78 w 144"/>
                <a:gd name="T5" fmla="*/ 46 h 57"/>
                <a:gd name="T6" fmla="*/ 76 w 144"/>
                <a:gd name="T7" fmla="*/ 44 h 57"/>
                <a:gd name="T8" fmla="*/ 68 w 144"/>
                <a:gd name="T9" fmla="*/ 44 h 57"/>
                <a:gd name="T10" fmla="*/ 66 w 144"/>
                <a:gd name="T11" fmla="*/ 46 h 57"/>
                <a:gd name="T12" fmla="*/ 66 w 144"/>
                <a:gd name="T13" fmla="*/ 57 h 57"/>
                <a:gd name="T14" fmla="*/ 36 w 144"/>
                <a:gd name="T15" fmla="*/ 57 h 57"/>
                <a:gd name="T16" fmla="*/ 29 w 144"/>
                <a:gd name="T17" fmla="*/ 55 h 57"/>
                <a:gd name="T18" fmla="*/ 0 w 144"/>
                <a:gd name="T19" fmla="*/ 35 h 57"/>
                <a:gd name="T20" fmla="*/ 0 w 144"/>
                <a:gd name="T21" fmla="*/ 8 h 57"/>
                <a:gd name="T22" fmla="*/ 8 w 144"/>
                <a:gd name="T23" fmla="*/ 0 h 57"/>
                <a:gd name="T24" fmla="*/ 136 w 144"/>
                <a:gd name="T25" fmla="*/ 0 h 57"/>
                <a:gd name="T26" fmla="*/ 144 w 144"/>
                <a:gd name="T27" fmla="*/ 8 h 57"/>
                <a:gd name="T28" fmla="*/ 144 w 144"/>
                <a:gd name="T29" fmla="*/ 35 h 57"/>
                <a:gd name="T30" fmla="*/ 113 w 144"/>
                <a:gd name="T31" fmla="*/ 55 h 57"/>
                <a:gd name="T32" fmla="*/ 106 w 144"/>
                <a:gd name="T33" fmla="*/ 57 h 57"/>
                <a:gd name="T34" fmla="*/ 8 w 144"/>
                <a:gd name="T35" fmla="*/ 31 h 57"/>
                <a:gd name="T36" fmla="*/ 33 w 144"/>
                <a:gd name="T37" fmla="*/ 48 h 57"/>
                <a:gd name="T38" fmla="*/ 36 w 144"/>
                <a:gd name="T39" fmla="*/ 49 h 57"/>
                <a:gd name="T40" fmla="*/ 57 w 144"/>
                <a:gd name="T41" fmla="*/ 49 h 57"/>
                <a:gd name="T42" fmla="*/ 57 w 144"/>
                <a:gd name="T43" fmla="*/ 46 h 57"/>
                <a:gd name="T44" fmla="*/ 68 w 144"/>
                <a:gd name="T45" fmla="*/ 35 h 57"/>
                <a:gd name="T46" fmla="*/ 76 w 144"/>
                <a:gd name="T47" fmla="*/ 35 h 57"/>
                <a:gd name="T48" fmla="*/ 86 w 144"/>
                <a:gd name="T49" fmla="*/ 46 h 57"/>
                <a:gd name="T50" fmla="*/ 86 w 144"/>
                <a:gd name="T51" fmla="*/ 49 h 57"/>
                <a:gd name="T52" fmla="*/ 106 w 144"/>
                <a:gd name="T53" fmla="*/ 49 h 57"/>
                <a:gd name="T54" fmla="*/ 109 w 144"/>
                <a:gd name="T55" fmla="*/ 48 h 57"/>
                <a:gd name="T56" fmla="*/ 136 w 144"/>
                <a:gd name="T57" fmla="*/ 30 h 57"/>
                <a:gd name="T58" fmla="*/ 136 w 144"/>
                <a:gd name="T59" fmla="*/ 9 h 57"/>
                <a:gd name="T60" fmla="*/ 8 w 144"/>
                <a:gd name="T61" fmla="*/ 9 h 57"/>
                <a:gd name="T62" fmla="*/ 8 w 144"/>
                <a:gd name="T63" fmla="*/ 3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4" h="57">
                  <a:moveTo>
                    <a:pt x="106" y="57"/>
                  </a:moveTo>
                  <a:cubicBezTo>
                    <a:pt x="78" y="57"/>
                    <a:pt x="78" y="57"/>
                    <a:pt x="78" y="57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78" y="45"/>
                    <a:pt x="77" y="44"/>
                    <a:pt x="76" y="44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67" y="44"/>
                    <a:pt x="66" y="45"/>
                    <a:pt x="66" y="46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4" y="57"/>
                    <a:pt x="30" y="56"/>
                    <a:pt x="29" y="5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41" y="0"/>
                    <a:pt x="144" y="4"/>
                    <a:pt x="144" y="8"/>
                  </a:cubicBezTo>
                  <a:cubicBezTo>
                    <a:pt x="144" y="35"/>
                    <a:pt x="144" y="35"/>
                    <a:pt x="144" y="35"/>
                  </a:cubicBezTo>
                  <a:cubicBezTo>
                    <a:pt x="113" y="55"/>
                    <a:pt x="113" y="55"/>
                    <a:pt x="113" y="55"/>
                  </a:cubicBezTo>
                  <a:cubicBezTo>
                    <a:pt x="111" y="56"/>
                    <a:pt x="108" y="57"/>
                    <a:pt x="106" y="57"/>
                  </a:cubicBezTo>
                  <a:close/>
                  <a:moveTo>
                    <a:pt x="8" y="31"/>
                  </a:moveTo>
                  <a:cubicBezTo>
                    <a:pt x="33" y="48"/>
                    <a:pt x="33" y="48"/>
                    <a:pt x="33" y="48"/>
                  </a:cubicBezTo>
                  <a:cubicBezTo>
                    <a:pt x="34" y="48"/>
                    <a:pt x="35" y="49"/>
                    <a:pt x="36" y="49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7" y="40"/>
                    <a:pt x="62" y="35"/>
                    <a:pt x="68" y="35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82" y="35"/>
                    <a:pt x="86" y="40"/>
                    <a:pt x="86" y="46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7" y="49"/>
                    <a:pt x="108" y="48"/>
                    <a:pt x="109" y="48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6" y="9"/>
                    <a:pt x="136" y="9"/>
                    <a:pt x="136" y="9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8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" name="Freeform 27"/>
            <p:cNvSpPr>
              <a:spLocks noEditPoints="1"/>
            </p:cNvSpPr>
            <p:nvPr/>
          </p:nvSpPr>
          <p:spPr bwMode="auto">
            <a:xfrm>
              <a:off x="3353009" y="4756243"/>
              <a:ext cx="299901" cy="160943"/>
            </a:xfrm>
            <a:custGeom>
              <a:avLst/>
              <a:gdLst>
                <a:gd name="T0" fmla="*/ 136 w 144"/>
                <a:gd name="T1" fmla="*/ 77 h 77"/>
                <a:gd name="T2" fmla="*/ 8 w 144"/>
                <a:gd name="T3" fmla="*/ 77 h 77"/>
                <a:gd name="T4" fmla="*/ 0 w 144"/>
                <a:gd name="T5" fmla="*/ 69 h 77"/>
                <a:gd name="T6" fmla="*/ 0 w 144"/>
                <a:gd name="T7" fmla="*/ 1 h 77"/>
                <a:gd name="T8" fmla="*/ 29 w 144"/>
                <a:gd name="T9" fmla="*/ 21 h 77"/>
                <a:gd name="T10" fmla="*/ 36 w 144"/>
                <a:gd name="T11" fmla="*/ 23 h 77"/>
                <a:gd name="T12" fmla="*/ 66 w 144"/>
                <a:gd name="T13" fmla="*/ 23 h 77"/>
                <a:gd name="T14" fmla="*/ 66 w 144"/>
                <a:gd name="T15" fmla="*/ 31 h 77"/>
                <a:gd name="T16" fmla="*/ 68 w 144"/>
                <a:gd name="T17" fmla="*/ 33 h 77"/>
                <a:gd name="T18" fmla="*/ 76 w 144"/>
                <a:gd name="T19" fmla="*/ 33 h 77"/>
                <a:gd name="T20" fmla="*/ 78 w 144"/>
                <a:gd name="T21" fmla="*/ 31 h 77"/>
                <a:gd name="T22" fmla="*/ 78 w 144"/>
                <a:gd name="T23" fmla="*/ 23 h 77"/>
                <a:gd name="T24" fmla="*/ 106 w 144"/>
                <a:gd name="T25" fmla="*/ 23 h 77"/>
                <a:gd name="T26" fmla="*/ 113 w 144"/>
                <a:gd name="T27" fmla="*/ 21 h 77"/>
                <a:gd name="T28" fmla="*/ 144 w 144"/>
                <a:gd name="T29" fmla="*/ 0 h 77"/>
                <a:gd name="T30" fmla="*/ 144 w 144"/>
                <a:gd name="T31" fmla="*/ 69 h 77"/>
                <a:gd name="T32" fmla="*/ 136 w 144"/>
                <a:gd name="T33" fmla="*/ 77 h 77"/>
                <a:gd name="T34" fmla="*/ 8 w 144"/>
                <a:gd name="T35" fmla="*/ 68 h 77"/>
                <a:gd name="T36" fmla="*/ 136 w 144"/>
                <a:gd name="T37" fmla="*/ 68 h 77"/>
                <a:gd name="T38" fmla="*/ 136 w 144"/>
                <a:gd name="T39" fmla="*/ 16 h 77"/>
                <a:gd name="T40" fmla="*/ 117 w 144"/>
                <a:gd name="T41" fmla="*/ 28 h 77"/>
                <a:gd name="T42" fmla="*/ 106 w 144"/>
                <a:gd name="T43" fmla="*/ 32 h 77"/>
                <a:gd name="T44" fmla="*/ 86 w 144"/>
                <a:gd name="T45" fmla="*/ 32 h 77"/>
                <a:gd name="T46" fmla="*/ 76 w 144"/>
                <a:gd name="T47" fmla="*/ 42 h 77"/>
                <a:gd name="T48" fmla="*/ 68 w 144"/>
                <a:gd name="T49" fmla="*/ 42 h 77"/>
                <a:gd name="T50" fmla="*/ 57 w 144"/>
                <a:gd name="T51" fmla="*/ 32 h 77"/>
                <a:gd name="T52" fmla="*/ 36 w 144"/>
                <a:gd name="T53" fmla="*/ 32 h 77"/>
                <a:gd name="T54" fmla="*/ 24 w 144"/>
                <a:gd name="T55" fmla="*/ 28 h 77"/>
                <a:gd name="T56" fmla="*/ 8 w 144"/>
                <a:gd name="T57" fmla="*/ 17 h 77"/>
                <a:gd name="T58" fmla="*/ 8 w 144"/>
                <a:gd name="T59" fmla="*/ 6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4" h="77">
                  <a:moveTo>
                    <a:pt x="136" y="77"/>
                  </a:moveTo>
                  <a:cubicBezTo>
                    <a:pt x="8" y="77"/>
                    <a:pt x="8" y="77"/>
                    <a:pt x="8" y="77"/>
                  </a:cubicBezTo>
                  <a:cubicBezTo>
                    <a:pt x="3" y="77"/>
                    <a:pt x="0" y="73"/>
                    <a:pt x="0" y="6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1" y="22"/>
                    <a:pt x="34" y="23"/>
                    <a:pt x="36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6" y="32"/>
                    <a:pt x="67" y="33"/>
                    <a:pt x="68" y="33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7" y="33"/>
                    <a:pt x="78" y="32"/>
                    <a:pt x="78" y="31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8" y="23"/>
                    <a:pt x="111" y="22"/>
                    <a:pt x="113" y="21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44" y="73"/>
                    <a:pt x="141" y="77"/>
                    <a:pt x="136" y="77"/>
                  </a:cubicBezTo>
                  <a:close/>
                  <a:moveTo>
                    <a:pt x="8" y="68"/>
                  </a:moveTo>
                  <a:cubicBezTo>
                    <a:pt x="136" y="68"/>
                    <a:pt x="136" y="68"/>
                    <a:pt x="136" y="68"/>
                  </a:cubicBezTo>
                  <a:cubicBezTo>
                    <a:pt x="136" y="16"/>
                    <a:pt x="136" y="16"/>
                    <a:pt x="136" y="16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4" y="30"/>
                    <a:pt x="110" y="32"/>
                    <a:pt x="106" y="32"/>
                  </a:cubicBezTo>
                  <a:cubicBezTo>
                    <a:pt x="86" y="32"/>
                    <a:pt x="86" y="32"/>
                    <a:pt x="86" y="32"/>
                  </a:cubicBezTo>
                  <a:cubicBezTo>
                    <a:pt x="86" y="37"/>
                    <a:pt x="81" y="42"/>
                    <a:pt x="76" y="42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62" y="42"/>
                    <a:pt x="58" y="37"/>
                    <a:pt x="57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2" y="32"/>
                    <a:pt x="27" y="30"/>
                    <a:pt x="24" y="28"/>
                  </a:cubicBezTo>
                  <a:cubicBezTo>
                    <a:pt x="8" y="17"/>
                    <a:pt x="8" y="17"/>
                    <a:pt x="8" y="17"/>
                  </a:cubicBezTo>
                  <a:lnTo>
                    <a:pt x="8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98" name="组合 297"/>
          <p:cNvGrpSpPr/>
          <p:nvPr/>
        </p:nvGrpSpPr>
        <p:grpSpPr>
          <a:xfrm>
            <a:off x="2730102" y="4758486"/>
            <a:ext cx="313972" cy="266481"/>
            <a:chOff x="2718909" y="4650707"/>
            <a:chExt cx="313972" cy="266480"/>
          </a:xfrm>
          <a:solidFill>
            <a:srgbClr val="F5F5F5"/>
          </a:solidFill>
        </p:grpSpPr>
        <p:sp>
          <p:nvSpPr>
            <p:cNvPr id="299" name="Freeform 28"/>
            <p:cNvSpPr>
              <a:spLocks noEditPoints="1"/>
            </p:cNvSpPr>
            <p:nvPr/>
          </p:nvSpPr>
          <p:spPr bwMode="auto">
            <a:xfrm>
              <a:off x="2718909" y="4675332"/>
              <a:ext cx="39577" cy="216351"/>
            </a:xfrm>
            <a:custGeom>
              <a:avLst/>
              <a:gdLst>
                <a:gd name="T0" fmla="*/ 19 w 19"/>
                <a:gd name="T1" fmla="*/ 104 h 104"/>
                <a:gd name="T2" fmla="*/ 6 w 19"/>
                <a:gd name="T3" fmla="*/ 104 h 104"/>
                <a:gd name="T4" fmla="*/ 0 w 19"/>
                <a:gd name="T5" fmla="*/ 98 h 104"/>
                <a:gd name="T6" fmla="*/ 0 w 19"/>
                <a:gd name="T7" fmla="*/ 6 h 104"/>
                <a:gd name="T8" fmla="*/ 6 w 19"/>
                <a:gd name="T9" fmla="*/ 0 h 104"/>
                <a:gd name="T10" fmla="*/ 19 w 19"/>
                <a:gd name="T11" fmla="*/ 0 h 104"/>
                <a:gd name="T12" fmla="*/ 19 w 19"/>
                <a:gd name="T13" fmla="*/ 104 h 104"/>
                <a:gd name="T14" fmla="*/ 8 w 19"/>
                <a:gd name="T15" fmla="*/ 96 h 104"/>
                <a:gd name="T16" fmla="*/ 11 w 19"/>
                <a:gd name="T17" fmla="*/ 96 h 104"/>
                <a:gd name="T18" fmla="*/ 11 w 19"/>
                <a:gd name="T19" fmla="*/ 8 h 104"/>
                <a:gd name="T20" fmla="*/ 8 w 19"/>
                <a:gd name="T21" fmla="*/ 8 h 104"/>
                <a:gd name="T22" fmla="*/ 8 w 19"/>
                <a:gd name="T23" fmla="*/ 9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04">
                  <a:moveTo>
                    <a:pt x="19" y="104"/>
                  </a:moveTo>
                  <a:cubicBezTo>
                    <a:pt x="6" y="104"/>
                    <a:pt x="6" y="104"/>
                    <a:pt x="6" y="104"/>
                  </a:cubicBezTo>
                  <a:cubicBezTo>
                    <a:pt x="3" y="104"/>
                    <a:pt x="0" y="101"/>
                    <a:pt x="0" y="9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19" y="104"/>
                  </a:lnTo>
                  <a:close/>
                  <a:moveTo>
                    <a:pt x="8" y="96"/>
                  </a:moveTo>
                  <a:cubicBezTo>
                    <a:pt x="11" y="96"/>
                    <a:pt x="11" y="96"/>
                    <a:pt x="11" y="9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0" name="Freeform 29"/>
            <p:cNvSpPr>
              <a:spLocks noEditPoints="1"/>
            </p:cNvSpPr>
            <p:nvPr/>
          </p:nvSpPr>
          <p:spPr bwMode="auto">
            <a:xfrm>
              <a:off x="2752329" y="4655104"/>
              <a:ext cx="82671" cy="259444"/>
            </a:xfrm>
            <a:custGeom>
              <a:avLst/>
              <a:gdLst>
                <a:gd name="T0" fmla="*/ 33 w 40"/>
                <a:gd name="T1" fmla="*/ 125 h 125"/>
                <a:gd name="T2" fmla="*/ 6 w 40"/>
                <a:gd name="T3" fmla="*/ 125 h 125"/>
                <a:gd name="T4" fmla="*/ 0 w 40"/>
                <a:gd name="T5" fmla="*/ 118 h 125"/>
                <a:gd name="T6" fmla="*/ 0 w 40"/>
                <a:gd name="T7" fmla="*/ 6 h 125"/>
                <a:gd name="T8" fmla="*/ 6 w 40"/>
                <a:gd name="T9" fmla="*/ 0 h 125"/>
                <a:gd name="T10" fmla="*/ 33 w 40"/>
                <a:gd name="T11" fmla="*/ 0 h 125"/>
                <a:gd name="T12" fmla="*/ 40 w 40"/>
                <a:gd name="T13" fmla="*/ 6 h 125"/>
                <a:gd name="T14" fmla="*/ 40 w 40"/>
                <a:gd name="T15" fmla="*/ 118 h 125"/>
                <a:gd name="T16" fmla="*/ 33 w 40"/>
                <a:gd name="T17" fmla="*/ 125 h 125"/>
                <a:gd name="T18" fmla="*/ 8 w 40"/>
                <a:gd name="T19" fmla="*/ 117 h 125"/>
                <a:gd name="T20" fmla="*/ 32 w 40"/>
                <a:gd name="T21" fmla="*/ 117 h 125"/>
                <a:gd name="T22" fmla="*/ 32 w 40"/>
                <a:gd name="T23" fmla="*/ 8 h 125"/>
                <a:gd name="T24" fmla="*/ 8 w 40"/>
                <a:gd name="T25" fmla="*/ 8 h 125"/>
                <a:gd name="T26" fmla="*/ 8 w 40"/>
                <a:gd name="T27" fmla="*/ 117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125">
                  <a:moveTo>
                    <a:pt x="33" y="125"/>
                  </a:moveTo>
                  <a:cubicBezTo>
                    <a:pt x="6" y="125"/>
                    <a:pt x="6" y="125"/>
                    <a:pt x="6" y="125"/>
                  </a:cubicBezTo>
                  <a:cubicBezTo>
                    <a:pt x="3" y="125"/>
                    <a:pt x="0" y="122"/>
                    <a:pt x="0" y="11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7" y="0"/>
                    <a:pt x="40" y="2"/>
                    <a:pt x="40" y="6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40" y="122"/>
                    <a:pt x="37" y="125"/>
                    <a:pt x="33" y="125"/>
                  </a:cubicBezTo>
                  <a:close/>
                  <a:moveTo>
                    <a:pt x="8" y="117"/>
                  </a:moveTo>
                  <a:cubicBezTo>
                    <a:pt x="32" y="117"/>
                    <a:pt x="32" y="117"/>
                    <a:pt x="32" y="11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1" name="Freeform 30"/>
            <p:cNvSpPr>
              <a:spLocks noEditPoints="1"/>
            </p:cNvSpPr>
            <p:nvPr/>
          </p:nvSpPr>
          <p:spPr bwMode="auto">
            <a:xfrm>
              <a:off x="2805977" y="4650707"/>
              <a:ext cx="226904" cy="266480"/>
            </a:xfrm>
            <a:custGeom>
              <a:avLst/>
              <a:gdLst>
                <a:gd name="T0" fmla="*/ 102 w 109"/>
                <a:gd name="T1" fmla="*/ 128 h 128"/>
                <a:gd name="T2" fmla="*/ 0 w 109"/>
                <a:gd name="T3" fmla="*/ 128 h 128"/>
                <a:gd name="T4" fmla="*/ 0 w 109"/>
                <a:gd name="T5" fmla="*/ 0 h 128"/>
                <a:gd name="T6" fmla="*/ 102 w 109"/>
                <a:gd name="T7" fmla="*/ 0 h 128"/>
                <a:gd name="T8" fmla="*/ 109 w 109"/>
                <a:gd name="T9" fmla="*/ 8 h 128"/>
                <a:gd name="T10" fmla="*/ 109 w 109"/>
                <a:gd name="T11" fmla="*/ 120 h 128"/>
                <a:gd name="T12" fmla="*/ 102 w 109"/>
                <a:gd name="T13" fmla="*/ 128 h 128"/>
                <a:gd name="T14" fmla="*/ 10 w 109"/>
                <a:gd name="T15" fmla="*/ 118 h 128"/>
                <a:gd name="T16" fmla="*/ 100 w 109"/>
                <a:gd name="T17" fmla="*/ 118 h 128"/>
                <a:gd name="T18" fmla="*/ 100 w 109"/>
                <a:gd name="T19" fmla="*/ 10 h 128"/>
                <a:gd name="T20" fmla="*/ 10 w 109"/>
                <a:gd name="T21" fmla="*/ 10 h 128"/>
                <a:gd name="T22" fmla="*/ 10 w 109"/>
                <a:gd name="T23" fmla="*/ 11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128">
                  <a:moveTo>
                    <a:pt x="102" y="128"/>
                  </a:moveTo>
                  <a:cubicBezTo>
                    <a:pt x="0" y="128"/>
                    <a:pt x="0" y="128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6" y="0"/>
                    <a:pt x="109" y="4"/>
                    <a:pt x="109" y="8"/>
                  </a:cubicBezTo>
                  <a:cubicBezTo>
                    <a:pt x="109" y="120"/>
                    <a:pt x="109" y="120"/>
                    <a:pt x="109" y="120"/>
                  </a:cubicBezTo>
                  <a:cubicBezTo>
                    <a:pt x="109" y="125"/>
                    <a:pt x="106" y="128"/>
                    <a:pt x="102" y="128"/>
                  </a:cubicBezTo>
                  <a:close/>
                  <a:moveTo>
                    <a:pt x="10" y="118"/>
                  </a:moveTo>
                  <a:cubicBezTo>
                    <a:pt x="100" y="118"/>
                    <a:pt x="100" y="118"/>
                    <a:pt x="100" y="118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" y="10"/>
                    <a:pt x="10" y="10"/>
                    <a:pt x="10" y="10"/>
                  </a:cubicBezTo>
                  <a:lnTo>
                    <a:pt x="10" y="1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2" name="Oval 31"/>
            <p:cNvSpPr>
              <a:spLocks noChangeArrowheads="1"/>
            </p:cNvSpPr>
            <p:nvPr/>
          </p:nvSpPr>
          <p:spPr bwMode="auto">
            <a:xfrm>
              <a:off x="2845553" y="4841552"/>
              <a:ext cx="29023" cy="299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3" name="Oval 32"/>
            <p:cNvSpPr>
              <a:spLocks noChangeArrowheads="1"/>
            </p:cNvSpPr>
            <p:nvPr/>
          </p:nvSpPr>
          <p:spPr bwMode="auto">
            <a:xfrm>
              <a:off x="2845553" y="4798458"/>
              <a:ext cx="29023" cy="290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4" name="Oval 33"/>
            <p:cNvSpPr>
              <a:spLocks noChangeArrowheads="1"/>
            </p:cNvSpPr>
            <p:nvPr/>
          </p:nvSpPr>
          <p:spPr bwMode="auto">
            <a:xfrm>
              <a:off x="2845553" y="4754484"/>
              <a:ext cx="29023" cy="290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5" name="Oval 34"/>
            <p:cNvSpPr>
              <a:spLocks noChangeArrowheads="1"/>
            </p:cNvSpPr>
            <p:nvPr/>
          </p:nvSpPr>
          <p:spPr bwMode="auto">
            <a:xfrm>
              <a:off x="2903598" y="4841552"/>
              <a:ext cx="29023" cy="299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6" name="Oval 35"/>
            <p:cNvSpPr>
              <a:spLocks noChangeArrowheads="1"/>
            </p:cNvSpPr>
            <p:nvPr/>
          </p:nvSpPr>
          <p:spPr bwMode="auto">
            <a:xfrm>
              <a:off x="2903598" y="4798458"/>
              <a:ext cx="29023" cy="290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7" name="Oval 36"/>
            <p:cNvSpPr>
              <a:spLocks noChangeArrowheads="1"/>
            </p:cNvSpPr>
            <p:nvPr/>
          </p:nvSpPr>
          <p:spPr bwMode="auto">
            <a:xfrm>
              <a:off x="2903598" y="4754484"/>
              <a:ext cx="29023" cy="290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8" name="Oval 37"/>
            <p:cNvSpPr>
              <a:spLocks noChangeArrowheads="1"/>
            </p:cNvSpPr>
            <p:nvPr/>
          </p:nvSpPr>
          <p:spPr bwMode="auto">
            <a:xfrm>
              <a:off x="2962523" y="4841552"/>
              <a:ext cx="29023" cy="299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9" name="Oval 38"/>
            <p:cNvSpPr>
              <a:spLocks noChangeArrowheads="1"/>
            </p:cNvSpPr>
            <p:nvPr/>
          </p:nvSpPr>
          <p:spPr bwMode="auto">
            <a:xfrm>
              <a:off x="2962523" y="4798458"/>
              <a:ext cx="29023" cy="290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0" name="Oval 39"/>
            <p:cNvSpPr>
              <a:spLocks noChangeArrowheads="1"/>
            </p:cNvSpPr>
            <p:nvPr/>
          </p:nvSpPr>
          <p:spPr bwMode="auto">
            <a:xfrm>
              <a:off x="2962523" y="4754484"/>
              <a:ext cx="29023" cy="2902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1" name="Freeform 40"/>
            <p:cNvSpPr/>
            <p:nvPr/>
          </p:nvSpPr>
          <p:spPr bwMode="auto">
            <a:xfrm>
              <a:off x="2839397" y="4694680"/>
              <a:ext cx="155667" cy="30781"/>
            </a:xfrm>
            <a:custGeom>
              <a:avLst/>
              <a:gdLst>
                <a:gd name="T0" fmla="*/ 75 w 75"/>
                <a:gd name="T1" fmla="*/ 3 h 15"/>
                <a:gd name="T2" fmla="*/ 72 w 75"/>
                <a:gd name="T3" fmla="*/ 0 h 15"/>
                <a:gd name="T4" fmla="*/ 3 w 75"/>
                <a:gd name="T5" fmla="*/ 0 h 15"/>
                <a:gd name="T6" fmla="*/ 0 w 75"/>
                <a:gd name="T7" fmla="*/ 3 h 15"/>
                <a:gd name="T8" fmla="*/ 0 w 75"/>
                <a:gd name="T9" fmla="*/ 12 h 15"/>
                <a:gd name="T10" fmla="*/ 3 w 75"/>
                <a:gd name="T11" fmla="*/ 15 h 15"/>
                <a:gd name="T12" fmla="*/ 72 w 75"/>
                <a:gd name="T13" fmla="*/ 15 h 15"/>
                <a:gd name="T14" fmla="*/ 75 w 75"/>
                <a:gd name="T15" fmla="*/ 12 h 15"/>
                <a:gd name="T16" fmla="*/ 75 w 75"/>
                <a:gd name="T17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15">
                  <a:moveTo>
                    <a:pt x="75" y="3"/>
                  </a:moveTo>
                  <a:cubicBezTo>
                    <a:pt x="75" y="1"/>
                    <a:pt x="73" y="0"/>
                    <a:pt x="7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4"/>
                    <a:pt x="2" y="15"/>
                    <a:pt x="3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3" y="15"/>
                    <a:pt x="75" y="14"/>
                    <a:pt x="75" y="12"/>
                  </a:cubicBezTo>
                  <a:lnTo>
                    <a:pt x="75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331" name="Freeform 41"/>
          <p:cNvSpPr>
            <a:spLocks noEditPoints="1"/>
          </p:cNvSpPr>
          <p:nvPr/>
        </p:nvSpPr>
        <p:spPr>
          <a:xfrm>
            <a:off x="3122613" y="3440113"/>
            <a:ext cx="241300" cy="273050"/>
          </a:xfrm>
          <a:custGeom>
            <a:avLst/>
            <a:gdLst/>
            <a:ahLst/>
            <a:cxnLst>
              <a:cxn ang="0">
                <a:pos x="52124" y="154009"/>
              </a:cxn>
              <a:cxn ang="0">
                <a:pos x="35444" y="156090"/>
              </a:cxn>
              <a:cxn ang="0">
                <a:pos x="33359" y="149846"/>
              </a:cxn>
              <a:cxn ang="0">
                <a:pos x="50039" y="147765"/>
              </a:cxn>
              <a:cxn ang="0">
                <a:pos x="60464" y="251825"/>
              </a:cxn>
              <a:cxn ang="0">
                <a:pos x="81313" y="272637"/>
              </a:cxn>
              <a:cxn ang="0">
                <a:pos x="210581" y="14568"/>
              </a:cxn>
              <a:cxn ang="0">
                <a:pos x="227260" y="81167"/>
              </a:cxn>
              <a:cxn ang="0">
                <a:pos x="95908" y="31218"/>
              </a:cxn>
              <a:cxn ang="0">
                <a:pos x="14595" y="81167"/>
              </a:cxn>
              <a:cxn ang="0">
                <a:pos x="181391" y="251825"/>
              </a:cxn>
              <a:cxn ang="0">
                <a:pos x="200156" y="272637"/>
              </a:cxn>
              <a:cxn ang="0">
                <a:pos x="189731" y="156090"/>
              </a:cxn>
              <a:cxn ang="0">
                <a:pos x="206411" y="154009"/>
              </a:cxn>
              <a:cxn ang="0">
                <a:pos x="204326" y="147765"/>
              </a:cxn>
              <a:cxn ang="0">
                <a:pos x="189731" y="149846"/>
              </a:cxn>
              <a:cxn ang="0">
                <a:pos x="189731" y="156090"/>
              </a:cxn>
              <a:cxn ang="0">
                <a:pos x="120928" y="260150"/>
              </a:cxn>
              <a:cxn ang="0">
                <a:pos x="114673" y="43705"/>
              </a:cxn>
              <a:cxn ang="0">
                <a:pos x="110503" y="31218"/>
              </a:cxn>
              <a:cxn ang="0">
                <a:pos x="106333" y="22893"/>
              </a:cxn>
              <a:cxn ang="0">
                <a:pos x="131352" y="18731"/>
              </a:cxn>
              <a:cxn ang="0">
                <a:pos x="135522" y="27056"/>
              </a:cxn>
              <a:cxn ang="0">
                <a:pos x="127182" y="31218"/>
              </a:cxn>
              <a:cxn ang="0">
                <a:pos x="229345" y="151927"/>
              </a:cxn>
              <a:cxn ang="0">
                <a:pos x="120928" y="56192"/>
              </a:cxn>
              <a:cxn ang="0">
                <a:pos x="120928" y="245581"/>
              </a:cxn>
              <a:cxn ang="0">
                <a:pos x="123012" y="220607"/>
              </a:cxn>
              <a:cxn ang="0">
                <a:pos x="116758" y="220607"/>
              </a:cxn>
              <a:cxn ang="0">
                <a:pos x="116758" y="237257"/>
              </a:cxn>
              <a:cxn ang="0">
                <a:pos x="125097" y="235175"/>
              </a:cxn>
              <a:cxn ang="0">
                <a:pos x="123012" y="220607"/>
              </a:cxn>
              <a:cxn ang="0">
                <a:pos x="123012" y="83248"/>
              </a:cxn>
              <a:cxn ang="0">
                <a:pos x="125097" y="66598"/>
              </a:cxn>
              <a:cxn ang="0">
                <a:pos x="116758" y="64517"/>
              </a:cxn>
              <a:cxn ang="0">
                <a:pos x="116758" y="81167"/>
              </a:cxn>
              <a:cxn ang="0">
                <a:pos x="156372" y="120710"/>
              </a:cxn>
              <a:cxn ang="0">
                <a:pos x="127182" y="141521"/>
              </a:cxn>
              <a:cxn ang="0">
                <a:pos x="114673" y="141521"/>
              </a:cxn>
              <a:cxn ang="0">
                <a:pos x="66719" y="101979"/>
              </a:cxn>
              <a:cxn ang="0">
                <a:pos x="62549" y="108222"/>
              </a:cxn>
              <a:cxn ang="0">
                <a:pos x="108418" y="151927"/>
              </a:cxn>
              <a:cxn ang="0">
                <a:pos x="133437" y="151927"/>
              </a:cxn>
              <a:cxn ang="0">
                <a:pos x="160542" y="129034"/>
              </a:cxn>
              <a:cxn ang="0">
                <a:pos x="156372" y="120710"/>
              </a:cxn>
            </a:cxnLst>
            <a:rect l="0" t="0" r="0" b="0"/>
            <a:pathLst>
              <a:path w="116" h="131">
                <a:moveTo>
                  <a:pt x="25" y="72"/>
                </a:moveTo>
                <a:cubicBezTo>
                  <a:pt x="25" y="74"/>
                  <a:pt x="25" y="74"/>
                  <a:pt x="25" y="74"/>
                </a:cubicBezTo>
                <a:cubicBezTo>
                  <a:pt x="25" y="74"/>
                  <a:pt x="24" y="75"/>
                  <a:pt x="24" y="75"/>
                </a:cubicBezTo>
                <a:cubicBezTo>
                  <a:pt x="17" y="75"/>
                  <a:pt x="17" y="75"/>
                  <a:pt x="17" y="75"/>
                </a:cubicBezTo>
                <a:cubicBezTo>
                  <a:pt x="17" y="75"/>
                  <a:pt x="16" y="74"/>
                  <a:pt x="16" y="74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1"/>
                  <a:pt x="17" y="71"/>
                  <a:pt x="17" y="71"/>
                </a:cubicBezTo>
                <a:cubicBezTo>
                  <a:pt x="24" y="71"/>
                  <a:pt x="24" y="71"/>
                  <a:pt x="24" y="71"/>
                </a:cubicBezTo>
                <a:cubicBezTo>
                  <a:pt x="24" y="71"/>
                  <a:pt x="25" y="71"/>
                  <a:pt x="25" y="72"/>
                </a:cubicBezTo>
                <a:close/>
                <a:moveTo>
                  <a:pt x="29" y="121"/>
                </a:moveTo>
                <a:cubicBezTo>
                  <a:pt x="23" y="121"/>
                  <a:pt x="19" y="126"/>
                  <a:pt x="19" y="131"/>
                </a:cubicBezTo>
                <a:cubicBezTo>
                  <a:pt x="39" y="131"/>
                  <a:pt x="39" y="131"/>
                  <a:pt x="39" y="131"/>
                </a:cubicBezTo>
                <a:cubicBezTo>
                  <a:pt x="39" y="126"/>
                  <a:pt x="34" y="121"/>
                  <a:pt x="29" y="121"/>
                </a:cubicBezTo>
                <a:close/>
                <a:moveTo>
                  <a:pt x="101" y="7"/>
                </a:moveTo>
                <a:cubicBezTo>
                  <a:pt x="90" y="0"/>
                  <a:pt x="76" y="4"/>
                  <a:pt x="69" y="15"/>
                </a:cubicBezTo>
                <a:cubicBezTo>
                  <a:pt x="109" y="39"/>
                  <a:pt x="109" y="39"/>
                  <a:pt x="109" y="39"/>
                </a:cubicBezTo>
                <a:cubicBezTo>
                  <a:pt x="116" y="28"/>
                  <a:pt x="112" y="13"/>
                  <a:pt x="101" y="7"/>
                </a:cubicBezTo>
                <a:close/>
                <a:moveTo>
                  <a:pt x="46" y="15"/>
                </a:moveTo>
                <a:cubicBezTo>
                  <a:pt x="40" y="4"/>
                  <a:pt x="25" y="0"/>
                  <a:pt x="14" y="7"/>
                </a:cubicBezTo>
                <a:cubicBezTo>
                  <a:pt x="3" y="13"/>
                  <a:pt x="0" y="28"/>
                  <a:pt x="7" y="39"/>
                </a:cubicBezTo>
                <a:lnTo>
                  <a:pt x="46" y="15"/>
                </a:lnTo>
                <a:close/>
                <a:moveTo>
                  <a:pt x="87" y="121"/>
                </a:moveTo>
                <a:cubicBezTo>
                  <a:pt x="81" y="121"/>
                  <a:pt x="77" y="126"/>
                  <a:pt x="77" y="131"/>
                </a:cubicBezTo>
                <a:cubicBezTo>
                  <a:pt x="96" y="131"/>
                  <a:pt x="96" y="131"/>
                  <a:pt x="96" y="131"/>
                </a:cubicBezTo>
                <a:cubicBezTo>
                  <a:pt x="96" y="126"/>
                  <a:pt x="92" y="121"/>
                  <a:pt x="87" y="121"/>
                </a:cubicBezTo>
                <a:close/>
                <a:moveTo>
                  <a:pt x="91" y="75"/>
                </a:moveTo>
                <a:cubicBezTo>
                  <a:pt x="98" y="75"/>
                  <a:pt x="98" y="75"/>
                  <a:pt x="98" y="75"/>
                </a:cubicBezTo>
                <a:cubicBezTo>
                  <a:pt x="99" y="75"/>
                  <a:pt x="99" y="74"/>
                  <a:pt x="99" y="74"/>
                </a:cubicBezTo>
                <a:cubicBezTo>
                  <a:pt x="99" y="72"/>
                  <a:pt x="99" y="72"/>
                  <a:pt x="99" y="72"/>
                </a:cubicBezTo>
                <a:cubicBezTo>
                  <a:pt x="99" y="71"/>
                  <a:pt x="99" y="71"/>
                  <a:pt x="98" y="71"/>
                </a:cubicBezTo>
                <a:cubicBezTo>
                  <a:pt x="91" y="71"/>
                  <a:pt x="91" y="71"/>
                  <a:pt x="91" y="71"/>
                </a:cubicBezTo>
                <a:cubicBezTo>
                  <a:pt x="91" y="71"/>
                  <a:pt x="91" y="71"/>
                  <a:pt x="91" y="72"/>
                </a:cubicBezTo>
                <a:cubicBezTo>
                  <a:pt x="91" y="74"/>
                  <a:pt x="91" y="74"/>
                  <a:pt x="91" y="74"/>
                </a:cubicBezTo>
                <a:cubicBezTo>
                  <a:pt x="91" y="74"/>
                  <a:pt x="91" y="75"/>
                  <a:pt x="91" y="75"/>
                </a:cubicBezTo>
                <a:close/>
                <a:moveTo>
                  <a:pt x="110" y="73"/>
                </a:moveTo>
                <a:cubicBezTo>
                  <a:pt x="110" y="102"/>
                  <a:pt x="87" y="125"/>
                  <a:pt x="58" y="125"/>
                </a:cubicBezTo>
                <a:cubicBezTo>
                  <a:pt x="29" y="125"/>
                  <a:pt x="6" y="102"/>
                  <a:pt x="6" y="73"/>
                </a:cubicBezTo>
                <a:cubicBezTo>
                  <a:pt x="6" y="45"/>
                  <a:pt x="27" y="22"/>
                  <a:pt x="55" y="21"/>
                </a:cubicBezTo>
                <a:cubicBezTo>
                  <a:pt x="55" y="15"/>
                  <a:pt x="55" y="15"/>
                  <a:pt x="55" y="15"/>
                </a:cubicBezTo>
                <a:cubicBezTo>
                  <a:pt x="53" y="15"/>
                  <a:pt x="53" y="15"/>
                  <a:pt x="53" y="15"/>
                </a:cubicBezTo>
                <a:cubicBezTo>
                  <a:pt x="52" y="15"/>
                  <a:pt x="51" y="14"/>
                  <a:pt x="51" y="13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10"/>
                  <a:pt x="52" y="9"/>
                  <a:pt x="53" y="9"/>
                </a:cubicBezTo>
                <a:cubicBezTo>
                  <a:pt x="63" y="9"/>
                  <a:pt x="63" y="9"/>
                  <a:pt x="63" y="9"/>
                </a:cubicBezTo>
                <a:cubicBezTo>
                  <a:pt x="64" y="9"/>
                  <a:pt x="65" y="10"/>
                  <a:pt x="65" y="11"/>
                </a:cubicBezTo>
                <a:cubicBezTo>
                  <a:pt x="65" y="13"/>
                  <a:pt x="65" y="13"/>
                  <a:pt x="65" y="13"/>
                </a:cubicBezTo>
                <a:cubicBezTo>
                  <a:pt x="65" y="14"/>
                  <a:pt x="64" y="15"/>
                  <a:pt x="63" y="15"/>
                </a:cubicBezTo>
                <a:cubicBezTo>
                  <a:pt x="61" y="15"/>
                  <a:pt x="61" y="15"/>
                  <a:pt x="61" y="15"/>
                </a:cubicBezTo>
                <a:cubicBezTo>
                  <a:pt x="61" y="21"/>
                  <a:pt x="61" y="21"/>
                  <a:pt x="61" y="21"/>
                </a:cubicBezTo>
                <a:cubicBezTo>
                  <a:pt x="88" y="22"/>
                  <a:pt x="110" y="45"/>
                  <a:pt x="110" y="73"/>
                </a:cubicBezTo>
                <a:close/>
                <a:moveTo>
                  <a:pt x="103" y="73"/>
                </a:moveTo>
                <a:cubicBezTo>
                  <a:pt x="103" y="48"/>
                  <a:pt x="83" y="27"/>
                  <a:pt x="58" y="27"/>
                </a:cubicBezTo>
                <a:cubicBezTo>
                  <a:pt x="33" y="27"/>
                  <a:pt x="12" y="48"/>
                  <a:pt x="12" y="73"/>
                </a:cubicBezTo>
                <a:cubicBezTo>
                  <a:pt x="12" y="98"/>
                  <a:pt x="33" y="118"/>
                  <a:pt x="58" y="118"/>
                </a:cubicBezTo>
                <a:cubicBezTo>
                  <a:pt x="83" y="118"/>
                  <a:pt x="103" y="98"/>
                  <a:pt x="103" y="73"/>
                </a:cubicBezTo>
                <a:close/>
                <a:moveTo>
                  <a:pt x="59" y="106"/>
                </a:moveTo>
                <a:cubicBezTo>
                  <a:pt x="56" y="106"/>
                  <a:pt x="56" y="106"/>
                  <a:pt x="56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6" y="113"/>
                  <a:pt x="56" y="113"/>
                  <a:pt x="56" y="113"/>
                </a:cubicBezTo>
                <a:cubicBezTo>
                  <a:pt x="56" y="114"/>
                  <a:pt x="56" y="114"/>
                  <a:pt x="56" y="114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60" y="114"/>
                  <a:pt x="60" y="113"/>
                </a:cubicBezTo>
                <a:cubicBezTo>
                  <a:pt x="60" y="106"/>
                  <a:pt x="60" y="106"/>
                  <a:pt x="60" y="106"/>
                </a:cubicBezTo>
                <a:cubicBezTo>
                  <a:pt x="60" y="106"/>
                  <a:pt x="59" y="106"/>
                  <a:pt x="59" y="106"/>
                </a:cubicBezTo>
                <a:close/>
                <a:moveTo>
                  <a:pt x="56" y="40"/>
                </a:moveTo>
                <a:cubicBezTo>
                  <a:pt x="59" y="40"/>
                  <a:pt x="59" y="40"/>
                  <a:pt x="59" y="40"/>
                </a:cubicBezTo>
                <a:cubicBezTo>
                  <a:pt x="59" y="40"/>
                  <a:pt x="60" y="40"/>
                  <a:pt x="60" y="39"/>
                </a:cubicBezTo>
                <a:cubicBezTo>
                  <a:pt x="60" y="32"/>
                  <a:pt x="60" y="32"/>
                  <a:pt x="60" y="32"/>
                </a:cubicBezTo>
                <a:cubicBezTo>
                  <a:pt x="60" y="32"/>
                  <a:pt x="59" y="31"/>
                  <a:pt x="59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2"/>
                  <a:pt x="56" y="32"/>
                </a:cubicBezTo>
                <a:cubicBezTo>
                  <a:pt x="56" y="39"/>
                  <a:pt x="56" y="39"/>
                  <a:pt x="56" y="39"/>
                </a:cubicBezTo>
                <a:cubicBezTo>
                  <a:pt x="56" y="40"/>
                  <a:pt x="56" y="40"/>
                  <a:pt x="56" y="40"/>
                </a:cubicBezTo>
                <a:close/>
                <a:moveTo>
                  <a:pt x="75" y="58"/>
                </a:moveTo>
                <a:cubicBezTo>
                  <a:pt x="75" y="58"/>
                  <a:pt x="75" y="57"/>
                  <a:pt x="74" y="58"/>
                </a:cubicBezTo>
                <a:cubicBezTo>
                  <a:pt x="61" y="68"/>
                  <a:pt x="61" y="68"/>
                  <a:pt x="61" y="68"/>
                </a:cubicBezTo>
                <a:cubicBezTo>
                  <a:pt x="60" y="67"/>
                  <a:pt x="59" y="67"/>
                  <a:pt x="58" y="67"/>
                </a:cubicBezTo>
                <a:cubicBezTo>
                  <a:pt x="57" y="67"/>
                  <a:pt x="56" y="67"/>
                  <a:pt x="55" y="68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2" y="49"/>
                </a:cubicBezTo>
                <a:cubicBezTo>
                  <a:pt x="30" y="52"/>
                  <a:pt x="30" y="52"/>
                  <a:pt x="30" y="52"/>
                </a:cubicBezTo>
                <a:cubicBezTo>
                  <a:pt x="30" y="52"/>
                  <a:pt x="30" y="52"/>
                  <a:pt x="30" y="52"/>
                </a:cubicBezTo>
                <a:cubicBezTo>
                  <a:pt x="52" y="71"/>
                  <a:pt x="52" y="71"/>
                  <a:pt x="52" y="71"/>
                </a:cubicBezTo>
                <a:cubicBezTo>
                  <a:pt x="52" y="71"/>
                  <a:pt x="52" y="72"/>
                  <a:pt x="52" y="73"/>
                </a:cubicBezTo>
                <a:cubicBezTo>
                  <a:pt x="52" y="76"/>
                  <a:pt x="55" y="79"/>
                  <a:pt x="58" y="79"/>
                </a:cubicBezTo>
                <a:cubicBezTo>
                  <a:pt x="61" y="79"/>
                  <a:pt x="64" y="76"/>
                  <a:pt x="64" y="73"/>
                </a:cubicBezTo>
                <a:cubicBezTo>
                  <a:pt x="64" y="73"/>
                  <a:pt x="64" y="72"/>
                  <a:pt x="64" y="72"/>
                </a:cubicBezTo>
                <a:cubicBezTo>
                  <a:pt x="77" y="62"/>
                  <a:pt x="77" y="62"/>
                  <a:pt x="77" y="62"/>
                </a:cubicBezTo>
                <a:cubicBezTo>
                  <a:pt x="78" y="61"/>
                  <a:pt x="78" y="61"/>
                  <a:pt x="78" y="61"/>
                </a:cubicBezTo>
                <a:lnTo>
                  <a:pt x="75" y="58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32" name="Freeform 42"/>
          <p:cNvSpPr>
            <a:spLocks noEditPoints="1"/>
          </p:cNvSpPr>
          <p:nvPr/>
        </p:nvSpPr>
        <p:spPr>
          <a:xfrm>
            <a:off x="1431925" y="5384800"/>
            <a:ext cx="290513" cy="265113"/>
          </a:xfrm>
          <a:custGeom>
            <a:avLst/>
            <a:gdLst/>
            <a:ahLst/>
            <a:cxnLst>
              <a:cxn ang="0">
                <a:pos x="149712" y="265601"/>
              </a:cxn>
              <a:cxn ang="0">
                <a:pos x="79014" y="244851"/>
              </a:cxn>
              <a:cxn ang="0">
                <a:pos x="39507" y="60175"/>
              </a:cxn>
              <a:cxn ang="0">
                <a:pos x="151791" y="0"/>
              </a:cxn>
              <a:cxn ang="0">
                <a:pos x="224567" y="22825"/>
              </a:cxn>
              <a:cxn ang="0">
                <a:pos x="280709" y="155626"/>
              </a:cxn>
              <a:cxn ang="0">
                <a:pos x="280709" y="159776"/>
              </a:cxn>
              <a:cxn ang="0">
                <a:pos x="280709" y="159776"/>
              </a:cxn>
              <a:cxn ang="0">
                <a:pos x="278630" y="168076"/>
              </a:cxn>
              <a:cxn ang="0">
                <a:pos x="261995" y="205426"/>
              </a:cxn>
              <a:cxn ang="0">
                <a:pos x="191298" y="259376"/>
              </a:cxn>
              <a:cxn ang="0">
                <a:pos x="182981" y="261451"/>
              </a:cxn>
              <a:cxn ang="0">
                <a:pos x="182981" y="261451"/>
              </a:cxn>
              <a:cxn ang="0">
                <a:pos x="178822" y="263526"/>
              </a:cxn>
              <a:cxn ang="0">
                <a:pos x="149712" y="265601"/>
              </a:cxn>
              <a:cxn ang="0">
                <a:pos x="151791" y="14525"/>
              </a:cxn>
              <a:cxn ang="0">
                <a:pos x="51983" y="68475"/>
              </a:cxn>
              <a:cxn ang="0">
                <a:pos x="85252" y="232401"/>
              </a:cxn>
              <a:cxn ang="0">
                <a:pos x="166346" y="249001"/>
              </a:cxn>
              <a:cxn ang="0">
                <a:pos x="133077" y="116200"/>
              </a:cxn>
              <a:cxn ang="0">
                <a:pos x="268233" y="145251"/>
              </a:cxn>
              <a:cxn ang="0">
                <a:pos x="216250" y="35275"/>
              </a:cxn>
              <a:cxn ang="0">
                <a:pos x="151791" y="14525"/>
              </a:cxn>
              <a:cxn ang="0">
                <a:pos x="170505" y="151476"/>
              </a:cxn>
              <a:cxn ang="0">
                <a:pos x="193378" y="242776"/>
              </a:cxn>
              <a:cxn ang="0">
                <a:pos x="249519" y="197126"/>
              </a:cxn>
              <a:cxn ang="0">
                <a:pos x="261995" y="172226"/>
              </a:cxn>
              <a:cxn ang="0">
                <a:pos x="170505" y="151476"/>
              </a:cxn>
            </a:cxnLst>
            <a:rect l="0" t="0" r="0" b="0"/>
            <a:pathLst>
              <a:path w="140" h="128">
                <a:moveTo>
                  <a:pt x="72" y="128"/>
                </a:moveTo>
                <a:cubicBezTo>
                  <a:pt x="60" y="128"/>
                  <a:pt x="48" y="124"/>
                  <a:pt x="38" y="118"/>
                </a:cubicBezTo>
                <a:cubicBezTo>
                  <a:pt x="8" y="98"/>
                  <a:pt x="0" y="59"/>
                  <a:pt x="19" y="29"/>
                </a:cubicBezTo>
                <a:cubicBezTo>
                  <a:pt x="31" y="11"/>
                  <a:pt x="51" y="0"/>
                  <a:pt x="73" y="0"/>
                </a:cubicBezTo>
                <a:cubicBezTo>
                  <a:pt x="85" y="0"/>
                  <a:pt x="97" y="4"/>
                  <a:pt x="108" y="11"/>
                </a:cubicBezTo>
                <a:cubicBezTo>
                  <a:pt x="129" y="25"/>
                  <a:pt x="140" y="50"/>
                  <a:pt x="135" y="75"/>
                </a:cubicBezTo>
                <a:cubicBezTo>
                  <a:pt x="135" y="77"/>
                  <a:pt x="135" y="77"/>
                  <a:pt x="135" y="77"/>
                </a:cubicBezTo>
                <a:cubicBezTo>
                  <a:pt x="135" y="77"/>
                  <a:pt x="135" y="77"/>
                  <a:pt x="135" y="77"/>
                </a:cubicBezTo>
                <a:cubicBezTo>
                  <a:pt x="134" y="81"/>
                  <a:pt x="134" y="81"/>
                  <a:pt x="134" y="81"/>
                </a:cubicBezTo>
                <a:cubicBezTo>
                  <a:pt x="133" y="88"/>
                  <a:pt x="130" y="93"/>
                  <a:pt x="126" y="99"/>
                </a:cubicBezTo>
                <a:cubicBezTo>
                  <a:pt x="117" y="112"/>
                  <a:pt x="106" y="121"/>
                  <a:pt x="92" y="125"/>
                </a:cubicBezTo>
                <a:cubicBezTo>
                  <a:pt x="88" y="126"/>
                  <a:pt x="88" y="126"/>
                  <a:pt x="88" y="126"/>
                </a:cubicBezTo>
                <a:cubicBezTo>
                  <a:pt x="88" y="126"/>
                  <a:pt x="88" y="126"/>
                  <a:pt x="88" y="126"/>
                </a:cubicBezTo>
                <a:cubicBezTo>
                  <a:pt x="86" y="127"/>
                  <a:pt x="86" y="127"/>
                  <a:pt x="86" y="127"/>
                </a:cubicBezTo>
                <a:cubicBezTo>
                  <a:pt x="81" y="128"/>
                  <a:pt x="77" y="128"/>
                  <a:pt x="72" y="128"/>
                </a:cubicBezTo>
                <a:close/>
                <a:moveTo>
                  <a:pt x="73" y="7"/>
                </a:moveTo>
                <a:cubicBezTo>
                  <a:pt x="53" y="7"/>
                  <a:pt x="36" y="17"/>
                  <a:pt x="25" y="33"/>
                </a:cubicBezTo>
                <a:cubicBezTo>
                  <a:pt x="8" y="59"/>
                  <a:pt x="15" y="94"/>
                  <a:pt x="41" y="112"/>
                </a:cubicBezTo>
                <a:cubicBezTo>
                  <a:pt x="53" y="119"/>
                  <a:pt x="67" y="122"/>
                  <a:pt x="80" y="120"/>
                </a:cubicBezTo>
                <a:cubicBezTo>
                  <a:pt x="64" y="56"/>
                  <a:pt x="64" y="56"/>
                  <a:pt x="64" y="56"/>
                </a:cubicBezTo>
                <a:cubicBezTo>
                  <a:pt x="129" y="70"/>
                  <a:pt x="129" y="70"/>
                  <a:pt x="129" y="70"/>
                </a:cubicBezTo>
                <a:cubicBezTo>
                  <a:pt x="131" y="49"/>
                  <a:pt x="121" y="28"/>
                  <a:pt x="104" y="17"/>
                </a:cubicBezTo>
                <a:cubicBezTo>
                  <a:pt x="94" y="11"/>
                  <a:pt x="84" y="7"/>
                  <a:pt x="73" y="7"/>
                </a:cubicBezTo>
                <a:close/>
                <a:moveTo>
                  <a:pt x="82" y="73"/>
                </a:moveTo>
                <a:cubicBezTo>
                  <a:pt x="93" y="117"/>
                  <a:pt x="93" y="117"/>
                  <a:pt x="93" y="117"/>
                </a:cubicBezTo>
                <a:cubicBezTo>
                  <a:pt x="104" y="113"/>
                  <a:pt x="113" y="106"/>
                  <a:pt x="120" y="95"/>
                </a:cubicBezTo>
                <a:cubicBezTo>
                  <a:pt x="123" y="91"/>
                  <a:pt x="125" y="87"/>
                  <a:pt x="126" y="83"/>
                </a:cubicBezTo>
                <a:lnTo>
                  <a:pt x="82" y="73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33" name="Freeform 43"/>
          <p:cNvSpPr>
            <a:spLocks noEditPoints="1"/>
          </p:cNvSpPr>
          <p:nvPr/>
        </p:nvSpPr>
        <p:spPr>
          <a:xfrm>
            <a:off x="742950" y="4097338"/>
            <a:ext cx="263525" cy="266700"/>
          </a:xfrm>
          <a:custGeom>
            <a:avLst/>
            <a:gdLst/>
            <a:ahLst/>
            <a:cxnLst>
              <a:cxn ang="0">
                <a:pos x="191767" y="266480"/>
              </a:cxn>
              <a:cxn ang="0">
                <a:pos x="64617" y="201942"/>
              </a:cxn>
              <a:cxn ang="0">
                <a:pos x="4169" y="66620"/>
              </a:cxn>
              <a:cxn ang="0">
                <a:pos x="37520" y="6246"/>
              </a:cxn>
              <a:cxn ang="0">
                <a:pos x="47942" y="2082"/>
              </a:cxn>
              <a:cxn ang="0">
                <a:pos x="47942" y="2082"/>
              </a:cxn>
              <a:cxn ang="0">
                <a:pos x="52111" y="0"/>
              </a:cxn>
              <a:cxn ang="0">
                <a:pos x="93799" y="49965"/>
              </a:cxn>
              <a:cxn ang="0">
                <a:pos x="85461" y="87439"/>
              </a:cxn>
              <a:cxn ang="0">
                <a:pos x="77124" y="89521"/>
              </a:cxn>
              <a:cxn ang="0">
                <a:pos x="70870" y="91603"/>
              </a:cxn>
              <a:cxn ang="0">
                <a:pos x="108390" y="160304"/>
              </a:cxn>
              <a:cxn ang="0">
                <a:pos x="175092" y="199860"/>
              </a:cxn>
              <a:cxn ang="0">
                <a:pos x="175092" y="193614"/>
              </a:cxn>
              <a:cxn ang="0">
                <a:pos x="179261" y="185287"/>
              </a:cxn>
              <a:cxn ang="0">
                <a:pos x="200105" y="174878"/>
              </a:cxn>
              <a:cxn ang="0">
                <a:pos x="260553" y="206106"/>
              </a:cxn>
              <a:cxn ang="0">
                <a:pos x="264722" y="224843"/>
              </a:cxn>
              <a:cxn ang="0">
                <a:pos x="262638" y="226924"/>
              </a:cxn>
              <a:cxn ang="0">
                <a:pos x="258469" y="235252"/>
              </a:cxn>
              <a:cxn ang="0">
                <a:pos x="198020" y="266480"/>
              </a:cxn>
              <a:cxn ang="0">
                <a:pos x="191767" y="266480"/>
              </a:cxn>
              <a:cxn ang="0">
                <a:pos x="52111" y="18737"/>
              </a:cxn>
              <a:cxn ang="0">
                <a:pos x="52111" y="18737"/>
              </a:cxn>
              <a:cxn ang="0">
                <a:pos x="47942" y="18737"/>
              </a:cxn>
              <a:cxn ang="0">
                <a:pos x="20844" y="68702"/>
              </a:cxn>
              <a:cxn ang="0">
                <a:pos x="77124" y="189451"/>
              </a:cxn>
              <a:cxn ang="0">
                <a:pos x="191767" y="249825"/>
              </a:cxn>
              <a:cxn ang="0">
                <a:pos x="195936" y="249825"/>
              </a:cxn>
              <a:cxn ang="0">
                <a:pos x="245962" y="224843"/>
              </a:cxn>
              <a:cxn ang="0">
                <a:pos x="248047" y="220679"/>
              </a:cxn>
              <a:cxn ang="0">
                <a:pos x="248047" y="220679"/>
              </a:cxn>
              <a:cxn ang="0">
                <a:pos x="245962" y="216515"/>
              </a:cxn>
              <a:cxn ang="0">
                <a:pos x="200105" y="191533"/>
              </a:cxn>
              <a:cxn ang="0">
                <a:pos x="193852" y="193614"/>
              </a:cxn>
              <a:cxn ang="0">
                <a:pos x="191767" y="197778"/>
              </a:cxn>
              <a:cxn ang="0">
                <a:pos x="175092" y="216515"/>
              </a:cxn>
              <a:cxn ang="0">
                <a:pos x="95884" y="172796"/>
              </a:cxn>
              <a:cxn ang="0">
                <a:pos x="54195" y="89521"/>
              </a:cxn>
              <a:cxn ang="0">
                <a:pos x="72955" y="74948"/>
              </a:cxn>
              <a:cxn ang="0">
                <a:pos x="77124" y="72866"/>
              </a:cxn>
              <a:cxn ang="0">
                <a:pos x="77124" y="54129"/>
              </a:cxn>
              <a:cxn ang="0">
                <a:pos x="52111" y="18737"/>
              </a:cxn>
            </a:cxnLst>
            <a:rect l="0" t="0" r="0" b="0"/>
            <a:pathLst>
              <a:path w="127" h="128">
                <a:moveTo>
                  <a:pt x="92" y="128"/>
                </a:moveTo>
                <a:cubicBezTo>
                  <a:pt x="78" y="128"/>
                  <a:pt x="53" y="118"/>
                  <a:pt x="31" y="97"/>
                </a:cubicBezTo>
                <a:cubicBezTo>
                  <a:pt x="10" y="74"/>
                  <a:pt x="0" y="47"/>
                  <a:pt x="2" y="32"/>
                </a:cubicBezTo>
                <a:cubicBezTo>
                  <a:pt x="3" y="23"/>
                  <a:pt x="12" y="8"/>
                  <a:pt x="18" y="3"/>
                </a:cubicBezTo>
                <a:cubicBezTo>
                  <a:pt x="19" y="2"/>
                  <a:pt x="21" y="1"/>
                  <a:pt x="23" y="1"/>
                </a:cubicBezTo>
                <a:cubicBezTo>
                  <a:pt x="23" y="1"/>
                  <a:pt x="23" y="1"/>
                  <a:pt x="23" y="1"/>
                </a:cubicBezTo>
                <a:cubicBezTo>
                  <a:pt x="24" y="0"/>
                  <a:pt x="25" y="0"/>
                  <a:pt x="25" y="0"/>
                </a:cubicBezTo>
                <a:cubicBezTo>
                  <a:pt x="34" y="0"/>
                  <a:pt x="42" y="15"/>
                  <a:pt x="45" y="24"/>
                </a:cubicBezTo>
                <a:cubicBezTo>
                  <a:pt x="47" y="33"/>
                  <a:pt x="46" y="39"/>
                  <a:pt x="41" y="42"/>
                </a:cubicBezTo>
                <a:cubicBezTo>
                  <a:pt x="40" y="43"/>
                  <a:pt x="38" y="43"/>
                  <a:pt x="37" y="43"/>
                </a:cubicBezTo>
                <a:cubicBezTo>
                  <a:pt x="36" y="44"/>
                  <a:pt x="35" y="44"/>
                  <a:pt x="34" y="44"/>
                </a:cubicBezTo>
                <a:cubicBezTo>
                  <a:pt x="34" y="54"/>
                  <a:pt x="43" y="68"/>
                  <a:pt x="52" y="77"/>
                </a:cubicBezTo>
                <a:cubicBezTo>
                  <a:pt x="60" y="85"/>
                  <a:pt x="74" y="95"/>
                  <a:pt x="84" y="96"/>
                </a:cubicBezTo>
                <a:cubicBezTo>
                  <a:pt x="84" y="95"/>
                  <a:pt x="84" y="94"/>
                  <a:pt x="84" y="93"/>
                </a:cubicBezTo>
                <a:cubicBezTo>
                  <a:pt x="85" y="92"/>
                  <a:pt x="85" y="90"/>
                  <a:pt x="86" y="89"/>
                </a:cubicBezTo>
                <a:cubicBezTo>
                  <a:pt x="88" y="87"/>
                  <a:pt x="90" y="84"/>
                  <a:pt x="96" y="84"/>
                </a:cubicBezTo>
                <a:cubicBezTo>
                  <a:pt x="106" y="84"/>
                  <a:pt x="120" y="92"/>
                  <a:pt x="125" y="99"/>
                </a:cubicBezTo>
                <a:cubicBezTo>
                  <a:pt x="127" y="103"/>
                  <a:pt x="127" y="106"/>
                  <a:pt x="127" y="108"/>
                </a:cubicBezTo>
                <a:cubicBezTo>
                  <a:pt x="126" y="109"/>
                  <a:pt x="126" y="109"/>
                  <a:pt x="126" y="109"/>
                </a:cubicBezTo>
                <a:cubicBezTo>
                  <a:pt x="126" y="111"/>
                  <a:pt x="125" y="112"/>
                  <a:pt x="124" y="113"/>
                </a:cubicBezTo>
                <a:cubicBezTo>
                  <a:pt x="119" y="119"/>
                  <a:pt x="104" y="127"/>
                  <a:pt x="95" y="128"/>
                </a:cubicBezTo>
                <a:cubicBezTo>
                  <a:pt x="94" y="128"/>
                  <a:pt x="93" y="128"/>
                  <a:pt x="92" y="128"/>
                </a:cubicBezTo>
                <a:close/>
                <a:moveTo>
                  <a:pt x="25" y="9"/>
                </a:moveTo>
                <a:cubicBezTo>
                  <a:pt x="25" y="9"/>
                  <a:pt x="25" y="9"/>
                  <a:pt x="25" y="9"/>
                </a:cubicBezTo>
                <a:cubicBezTo>
                  <a:pt x="25" y="9"/>
                  <a:pt x="23" y="9"/>
                  <a:pt x="23" y="9"/>
                </a:cubicBezTo>
                <a:cubicBezTo>
                  <a:pt x="18" y="13"/>
                  <a:pt x="11" y="26"/>
                  <a:pt x="10" y="33"/>
                </a:cubicBezTo>
                <a:cubicBezTo>
                  <a:pt x="9" y="45"/>
                  <a:pt x="18" y="70"/>
                  <a:pt x="37" y="91"/>
                </a:cubicBezTo>
                <a:cubicBezTo>
                  <a:pt x="57" y="111"/>
                  <a:pt x="79" y="120"/>
                  <a:pt x="92" y="120"/>
                </a:cubicBezTo>
                <a:cubicBezTo>
                  <a:pt x="93" y="120"/>
                  <a:pt x="93" y="120"/>
                  <a:pt x="94" y="120"/>
                </a:cubicBezTo>
                <a:cubicBezTo>
                  <a:pt x="101" y="119"/>
                  <a:pt x="114" y="113"/>
                  <a:pt x="118" y="108"/>
                </a:cubicBezTo>
                <a:cubicBezTo>
                  <a:pt x="118" y="108"/>
                  <a:pt x="118" y="107"/>
                  <a:pt x="119" y="106"/>
                </a:cubicBezTo>
                <a:cubicBezTo>
                  <a:pt x="119" y="106"/>
                  <a:pt x="119" y="106"/>
                  <a:pt x="119" y="106"/>
                </a:cubicBezTo>
                <a:cubicBezTo>
                  <a:pt x="119" y="105"/>
                  <a:pt x="119" y="105"/>
                  <a:pt x="118" y="104"/>
                </a:cubicBezTo>
                <a:cubicBezTo>
                  <a:pt x="114" y="99"/>
                  <a:pt x="103" y="92"/>
                  <a:pt x="96" y="92"/>
                </a:cubicBezTo>
                <a:cubicBezTo>
                  <a:pt x="95" y="92"/>
                  <a:pt x="93" y="92"/>
                  <a:pt x="93" y="93"/>
                </a:cubicBezTo>
                <a:cubicBezTo>
                  <a:pt x="93" y="93"/>
                  <a:pt x="93" y="95"/>
                  <a:pt x="92" y="95"/>
                </a:cubicBezTo>
                <a:cubicBezTo>
                  <a:pt x="92" y="98"/>
                  <a:pt x="90" y="104"/>
                  <a:pt x="84" y="104"/>
                </a:cubicBezTo>
                <a:cubicBezTo>
                  <a:pt x="68" y="104"/>
                  <a:pt x="51" y="88"/>
                  <a:pt x="46" y="83"/>
                </a:cubicBezTo>
                <a:cubicBezTo>
                  <a:pt x="41" y="77"/>
                  <a:pt x="25" y="59"/>
                  <a:pt x="26" y="43"/>
                </a:cubicBezTo>
                <a:cubicBezTo>
                  <a:pt x="26" y="38"/>
                  <a:pt x="32" y="36"/>
                  <a:pt x="35" y="36"/>
                </a:cubicBezTo>
                <a:cubicBezTo>
                  <a:pt x="35" y="35"/>
                  <a:pt x="37" y="35"/>
                  <a:pt x="37" y="35"/>
                </a:cubicBezTo>
                <a:cubicBezTo>
                  <a:pt x="38" y="34"/>
                  <a:pt x="38" y="31"/>
                  <a:pt x="37" y="26"/>
                </a:cubicBezTo>
                <a:cubicBezTo>
                  <a:pt x="35" y="17"/>
                  <a:pt x="28" y="9"/>
                  <a:pt x="25" y="9"/>
                </a:cubicBez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15" name="组合 314"/>
          <p:cNvGrpSpPr/>
          <p:nvPr/>
        </p:nvGrpSpPr>
        <p:grpSpPr>
          <a:xfrm>
            <a:off x="2114654" y="4758486"/>
            <a:ext cx="239217" cy="266481"/>
            <a:chOff x="2118228" y="4650707"/>
            <a:chExt cx="239217" cy="266480"/>
          </a:xfrm>
          <a:solidFill>
            <a:srgbClr val="F5F5F5"/>
          </a:solidFill>
        </p:grpSpPr>
        <p:sp>
          <p:nvSpPr>
            <p:cNvPr id="316" name="Rectangle 44"/>
            <p:cNvSpPr>
              <a:spLocks noChangeArrowheads="1"/>
            </p:cNvSpPr>
            <p:nvPr/>
          </p:nvSpPr>
          <p:spPr bwMode="auto">
            <a:xfrm>
              <a:off x="2118228" y="4706993"/>
              <a:ext cx="26384" cy="2022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7" name="Rectangle 45"/>
            <p:cNvSpPr>
              <a:spLocks noChangeArrowheads="1"/>
            </p:cNvSpPr>
            <p:nvPr/>
          </p:nvSpPr>
          <p:spPr bwMode="auto">
            <a:xfrm>
              <a:off x="2118228" y="4772953"/>
              <a:ext cx="26384" cy="2110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8" name="Rectangle 46"/>
            <p:cNvSpPr>
              <a:spLocks noChangeArrowheads="1"/>
            </p:cNvSpPr>
            <p:nvPr/>
          </p:nvSpPr>
          <p:spPr bwMode="auto">
            <a:xfrm>
              <a:off x="2118228" y="4841552"/>
              <a:ext cx="26384" cy="2110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9" name="Freeform 47"/>
            <p:cNvSpPr>
              <a:spLocks noEditPoints="1"/>
            </p:cNvSpPr>
            <p:nvPr/>
          </p:nvSpPr>
          <p:spPr bwMode="auto">
            <a:xfrm>
              <a:off x="2130541" y="4650707"/>
              <a:ext cx="226904" cy="266480"/>
            </a:xfrm>
            <a:custGeom>
              <a:avLst/>
              <a:gdLst>
                <a:gd name="T0" fmla="*/ 0 w 109"/>
                <a:gd name="T1" fmla="*/ 122 h 128"/>
                <a:gd name="T2" fmla="*/ 16 w 109"/>
                <a:gd name="T3" fmla="*/ 107 h 128"/>
                <a:gd name="T4" fmla="*/ 0 w 109"/>
                <a:gd name="T5" fmla="*/ 86 h 128"/>
                <a:gd name="T6" fmla="*/ 16 w 109"/>
                <a:gd name="T7" fmla="*/ 75 h 128"/>
                <a:gd name="T8" fmla="*/ 0 w 109"/>
                <a:gd name="T9" fmla="*/ 53 h 128"/>
                <a:gd name="T10" fmla="*/ 16 w 109"/>
                <a:gd name="T11" fmla="*/ 42 h 128"/>
                <a:gd name="T12" fmla="*/ 0 w 109"/>
                <a:gd name="T13" fmla="*/ 21 h 128"/>
                <a:gd name="T14" fmla="*/ 6 w 109"/>
                <a:gd name="T15" fmla="*/ 0 h 128"/>
                <a:gd name="T16" fmla="*/ 109 w 109"/>
                <a:gd name="T17" fmla="*/ 6 h 128"/>
                <a:gd name="T18" fmla="*/ 103 w 109"/>
                <a:gd name="T19" fmla="*/ 128 h 128"/>
                <a:gd name="T20" fmla="*/ 102 w 109"/>
                <a:gd name="T21" fmla="*/ 122 h 128"/>
                <a:gd name="T22" fmla="*/ 6 w 109"/>
                <a:gd name="T23" fmla="*/ 7 h 128"/>
                <a:gd name="T24" fmla="*/ 22 w 109"/>
                <a:gd name="T25" fmla="*/ 15 h 128"/>
                <a:gd name="T26" fmla="*/ 6 w 109"/>
                <a:gd name="T27" fmla="*/ 114 h 128"/>
                <a:gd name="T28" fmla="*/ 102 w 109"/>
                <a:gd name="T29" fmla="*/ 122 h 128"/>
                <a:gd name="T30" fmla="*/ 45 w 109"/>
                <a:gd name="T31" fmla="*/ 81 h 128"/>
                <a:gd name="T32" fmla="*/ 39 w 109"/>
                <a:gd name="T33" fmla="*/ 37 h 128"/>
                <a:gd name="T34" fmla="*/ 43 w 109"/>
                <a:gd name="T35" fmla="*/ 36 h 128"/>
                <a:gd name="T36" fmla="*/ 51 w 109"/>
                <a:gd name="T37" fmla="*/ 57 h 128"/>
                <a:gd name="T38" fmla="*/ 48 w 109"/>
                <a:gd name="T39" fmla="*/ 58 h 128"/>
                <a:gd name="T40" fmla="*/ 68 w 109"/>
                <a:gd name="T41" fmla="*/ 79 h 128"/>
                <a:gd name="T42" fmla="*/ 69 w 109"/>
                <a:gd name="T43" fmla="*/ 76 h 128"/>
                <a:gd name="T44" fmla="*/ 88 w 109"/>
                <a:gd name="T45" fmla="*/ 81 h 128"/>
                <a:gd name="T46" fmla="*/ 88 w 109"/>
                <a:gd name="T47" fmla="*/ 88 h 128"/>
                <a:gd name="T48" fmla="*/ 73 w 109"/>
                <a:gd name="T49" fmla="*/ 96 h 128"/>
                <a:gd name="T50" fmla="*/ 42 w 109"/>
                <a:gd name="T51" fmla="*/ 42 h 128"/>
                <a:gd name="T52" fmla="*/ 49 w 109"/>
                <a:gd name="T53" fmla="*/ 77 h 128"/>
                <a:gd name="T54" fmla="*/ 74 w 109"/>
                <a:gd name="T55" fmla="*/ 89 h 128"/>
                <a:gd name="T56" fmla="*/ 83 w 109"/>
                <a:gd name="T57" fmla="*/ 84 h 128"/>
                <a:gd name="T58" fmla="*/ 74 w 109"/>
                <a:gd name="T59" fmla="*/ 80 h 128"/>
                <a:gd name="T60" fmla="*/ 69 w 109"/>
                <a:gd name="T61" fmla="*/ 85 h 128"/>
                <a:gd name="T62" fmla="*/ 42 w 109"/>
                <a:gd name="T63" fmla="*/ 56 h 128"/>
                <a:gd name="T64" fmla="*/ 48 w 109"/>
                <a:gd name="T65" fmla="*/ 51 h 128"/>
                <a:gd name="T66" fmla="*/ 47 w 109"/>
                <a:gd name="T67" fmla="*/ 4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128">
                  <a:moveTo>
                    <a:pt x="6" y="128"/>
                  </a:moveTo>
                  <a:cubicBezTo>
                    <a:pt x="3" y="128"/>
                    <a:pt x="0" y="125"/>
                    <a:pt x="0" y="122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16" y="107"/>
                    <a:pt x="16" y="107"/>
                    <a:pt x="16" y="107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16" y="75"/>
                    <a:pt x="16" y="75"/>
                    <a:pt x="16" y="75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6" y="0"/>
                    <a:pt x="109" y="3"/>
                    <a:pt x="109" y="6"/>
                  </a:cubicBezTo>
                  <a:cubicBezTo>
                    <a:pt x="109" y="122"/>
                    <a:pt x="109" y="122"/>
                    <a:pt x="109" y="122"/>
                  </a:cubicBezTo>
                  <a:cubicBezTo>
                    <a:pt x="109" y="125"/>
                    <a:pt x="106" y="128"/>
                    <a:pt x="103" y="128"/>
                  </a:cubicBezTo>
                  <a:lnTo>
                    <a:pt x="6" y="128"/>
                  </a:lnTo>
                  <a:close/>
                  <a:moveTo>
                    <a:pt x="102" y="122"/>
                  </a:moveTo>
                  <a:cubicBezTo>
                    <a:pt x="102" y="7"/>
                    <a:pt x="102" y="7"/>
                    <a:pt x="102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14"/>
                    <a:pt x="22" y="114"/>
                    <a:pt x="22" y="114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6" y="122"/>
                    <a:pt x="6" y="122"/>
                    <a:pt x="6" y="122"/>
                  </a:cubicBezTo>
                  <a:lnTo>
                    <a:pt x="102" y="122"/>
                  </a:lnTo>
                  <a:close/>
                  <a:moveTo>
                    <a:pt x="73" y="96"/>
                  </a:moveTo>
                  <a:cubicBezTo>
                    <a:pt x="66" y="96"/>
                    <a:pt x="54" y="91"/>
                    <a:pt x="45" y="81"/>
                  </a:cubicBezTo>
                  <a:cubicBezTo>
                    <a:pt x="34" y="70"/>
                    <a:pt x="31" y="58"/>
                    <a:pt x="31" y="51"/>
                  </a:cubicBezTo>
                  <a:cubicBezTo>
                    <a:pt x="32" y="47"/>
                    <a:pt x="36" y="40"/>
                    <a:pt x="39" y="37"/>
                  </a:cubicBezTo>
                  <a:cubicBezTo>
                    <a:pt x="40" y="37"/>
                    <a:pt x="40" y="37"/>
                    <a:pt x="41" y="36"/>
                  </a:cubicBezTo>
                  <a:cubicBezTo>
                    <a:pt x="42" y="36"/>
                    <a:pt x="43" y="36"/>
                    <a:pt x="43" y="36"/>
                  </a:cubicBezTo>
                  <a:cubicBezTo>
                    <a:pt x="47" y="36"/>
                    <a:pt x="52" y="43"/>
                    <a:pt x="53" y="48"/>
                  </a:cubicBezTo>
                  <a:cubicBezTo>
                    <a:pt x="54" y="53"/>
                    <a:pt x="52" y="56"/>
                    <a:pt x="51" y="57"/>
                  </a:cubicBezTo>
                  <a:cubicBezTo>
                    <a:pt x="50" y="57"/>
                    <a:pt x="49" y="57"/>
                    <a:pt x="48" y="58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9" y="62"/>
                    <a:pt x="52" y="67"/>
                    <a:pt x="56" y="71"/>
                  </a:cubicBezTo>
                  <a:cubicBezTo>
                    <a:pt x="60" y="75"/>
                    <a:pt x="65" y="78"/>
                    <a:pt x="68" y="79"/>
                  </a:cubicBezTo>
                  <a:cubicBezTo>
                    <a:pt x="68" y="79"/>
                    <a:pt x="68" y="78"/>
                    <a:pt x="68" y="78"/>
                  </a:cubicBezTo>
                  <a:cubicBezTo>
                    <a:pt x="68" y="78"/>
                    <a:pt x="69" y="77"/>
                    <a:pt x="69" y="76"/>
                  </a:cubicBezTo>
                  <a:cubicBezTo>
                    <a:pt x="70" y="75"/>
                    <a:pt x="71" y="73"/>
                    <a:pt x="75" y="73"/>
                  </a:cubicBezTo>
                  <a:cubicBezTo>
                    <a:pt x="80" y="73"/>
                    <a:pt x="86" y="77"/>
                    <a:pt x="88" y="81"/>
                  </a:cubicBezTo>
                  <a:cubicBezTo>
                    <a:pt x="90" y="83"/>
                    <a:pt x="90" y="85"/>
                    <a:pt x="89" y="86"/>
                  </a:cubicBezTo>
                  <a:cubicBezTo>
                    <a:pt x="89" y="87"/>
                    <a:pt x="89" y="88"/>
                    <a:pt x="88" y="88"/>
                  </a:cubicBezTo>
                  <a:cubicBezTo>
                    <a:pt x="86" y="92"/>
                    <a:pt x="79" y="95"/>
                    <a:pt x="74" y="95"/>
                  </a:cubicBezTo>
                  <a:cubicBezTo>
                    <a:pt x="74" y="96"/>
                    <a:pt x="73" y="96"/>
                    <a:pt x="73" y="96"/>
                  </a:cubicBezTo>
                  <a:close/>
                  <a:moveTo>
                    <a:pt x="43" y="42"/>
                  </a:moveTo>
                  <a:cubicBezTo>
                    <a:pt x="43" y="42"/>
                    <a:pt x="42" y="42"/>
                    <a:pt x="42" y="42"/>
                  </a:cubicBezTo>
                  <a:cubicBezTo>
                    <a:pt x="41" y="44"/>
                    <a:pt x="38" y="49"/>
                    <a:pt x="37" y="52"/>
                  </a:cubicBezTo>
                  <a:cubicBezTo>
                    <a:pt x="37" y="57"/>
                    <a:pt x="41" y="68"/>
                    <a:pt x="49" y="77"/>
                  </a:cubicBezTo>
                  <a:cubicBezTo>
                    <a:pt x="57" y="85"/>
                    <a:pt x="67" y="89"/>
                    <a:pt x="73" y="89"/>
                  </a:cubicBezTo>
                  <a:cubicBezTo>
                    <a:pt x="73" y="89"/>
                    <a:pt x="73" y="89"/>
                    <a:pt x="74" y="89"/>
                  </a:cubicBezTo>
                  <a:cubicBezTo>
                    <a:pt x="76" y="89"/>
                    <a:pt x="82" y="86"/>
                    <a:pt x="83" y="85"/>
                  </a:cubicBezTo>
                  <a:cubicBezTo>
                    <a:pt x="83" y="85"/>
                    <a:pt x="83" y="85"/>
                    <a:pt x="83" y="84"/>
                  </a:cubicBezTo>
                  <a:cubicBezTo>
                    <a:pt x="82" y="82"/>
                    <a:pt x="77" y="80"/>
                    <a:pt x="75" y="80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4" y="81"/>
                    <a:pt x="73" y="85"/>
                    <a:pt x="69" y="85"/>
                  </a:cubicBezTo>
                  <a:cubicBezTo>
                    <a:pt x="62" y="85"/>
                    <a:pt x="54" y="77"/>
                    <a:pt x="51" y="75"/>
                  </a:cubicBezTo>
                  <a:cubicBezTo>
                    <a:pt x="49" y="72"/>
                    <a:pt x="42" y="64"/>
                    <a:pt x="42" y="56"/>
                  </a:cubicBezTo>
                  <a:cubicBezTo>
                    <a:pt x="42" y="53"/>
                    <a:pt x="45" y="52"/>
                    <a:pt x="47" y="52"/>
                  </a:cubicBezTo>
                  <a:cubicBezTo>
                    <a:pt x="47" y="52"/>
                    <a:pt x="47" y="52"/>
                    <a:pt x="48" y="51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7" y="52"/>
                    <a:pt x="47" y="51"/>
                    <a:pt x="47" y="49"/>
                  </a:cubicBezTo>
                  <a:cubicBezTo>
                    <a:pt x="46" y="46"/>
                    <a:pt x="44" y="43"/>
                    <a:pt x="4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20" name="组合 319"/>
          <p:cNvGrpSpPr/>
          <p:nvPr/>
        </p:nvGrpSpPr>
        <p:grpSpPr>
          <a:xfrm>
            <a:off x="2151919" y="5397013"/>
            <a:ext cx="356187" cy="240976"/>
            <a:chOff x="2059304" y="5305914"/>
            <a:chExt cx="356187" cy="240976"/>
          </a:xfrm>
          <a:solidFill>
            <a:srgbClr val="F5F5F5"/>
          </a:solidFill>
        </p:grpSpPr>
        <p:sp>
          <p:nvSpPr>
            <p:cNvPr id="321" name="Freeform 48"/>
            <p:cNvSpPr>
              <a:spLocks noEditPoints="1"/>
            </p:cNvSpPr>
            <p:nvPr/>
          </p:nvSpPr>
          <p:spPr bwMode="auto">
            <a:xfrm>
              <a:off x="2141095" y="5305914"/>
              <a:ext cx="193484" cy="91465"/>
            </a:xfrm>
            <a:custGeom>
              <a:avLst/>
              <a:gdLst>
                <a:gd name="T0" fmla="*/ 93 w 93"/>
                <a:gd name="T1" fmla="*/ 44 h 44"/>
                <a:gd name="T2" fmla="*/ 0 w 93"/>
                <a:gd name="T3" fmla="*/ 44 h 44"/>
                <a:gd name="T4" fmla="*/ 0 w 93"/>
                <a:gd name="T5" fmla="*/ 6 h 44"/>
                <a:gd name="T6" fmla="*/ 6 w 93"/>
                <a:gd name="T7" fmla="*/ 0 h 44"/>
                <a:gd name="T8" fmla="*/ 87 w 93"/>
                <a:gd name="T9" fmla="*/ 0 h 44"/>
                <a:gd name="T10" fmla="*/ 93 w 93"/>
                <a:gd name="T11" fmla="*/ 6 h 44"/>
                <a:gd name="T12" fmla="*/ 93 w 93"/>
                <a:gd name="T13" fmla="*/ 44 h 44"/>
                <a:gd name="T14" fmla="*/ 8 w 93"/>
                <a:gd name="T15" fmla="*/ 36 h 44"/>
                <a:gd name="T16" fmla="*/ 85 w 93"/>
                <a:gd name="T17" fmla="*/ 36 h 44"/>
                <a:gd name="T18" fmla="*/ 85 w 93"/>
                <a:gd name="T19" fmla="*/ 8 h 44"/>
                <a:gd name="T20" fmla="*/ 8 w 93"/>
                <a:gd name="T21" fmla="*/ 8 h 44"/>
                <a:gd name="T22" fmla="*/ 8 w 93"/>
                <a:gd name="T23" fmla="*/ 3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" h="44">
                  <a:moveTo>
                    <a:pt x="93" y="44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91" y="0"/>
                    <a:pt x="93" y="3"/>
                    <a:pt x="93" y="6"/>
                  </a:cubicBezTo>
                  <a:lnTo>
                    <a:pt x="93" y="44"/>
                  </a:lnTo>
                  <a:close/>
                  <a:moveTo>
                    <a:pt x="8" y="36"/>
                  </a:moveTo>
                  <a:cubicBezTo>
                    <a:pt x="85" y="36"/>
                    <a:pt x="85" y="36"/>
                    <a:pt x="85" y="36"/>
                  </a:cubicBezTo>
                  <a:cubicBezTo>
                    <a:pt x="85" y="8"/>
                    <a:pt x="85" y="8"/>
                    <a:pt x="85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2" name="Freeform 49"/>
            <p:cNvSpPr>
              <a:spLocks noEditPoints="1"/>
            </p:cNvSpPr>
            <p:nvPr/>
          </p:nvSpPr>
          <p:spPr bwMode="auto">
            <a:xfrm>
              <a:off x="2130541" y="5470376"/>
              <a:ext cx="213712" cy="76514"/>
            </a:xfrm>
            <a:custGeom>
              <a:avLst/>
              <a:gdLst>
                <a:gd name="T0" fmla="*/ 97 w 103"/>
                <a:gd name="T1" fmla="*/ 37 h 37"/>
                <a:gd name="T2" fmla="*/ 6 w 103"/>
                <a:gd name="T3" fmla="*/ 37 h 37"/>
                <a:gd name="T4" fmla="*/ 0 w 103"/>
                <a:gd name="T5" fmla="*/ 32 h 37"/>
                <a:gd name="T6" fmla="*/ 0 w 103"/>
                <a:gd name="T7" fmla="*/ 5 h 37"/>
                <a:gd name="T8" fmla="*/ 6 w 103"/>
                <a:gd name="T9" fmla="*/ 0 h 37"/>
                <a:gd name="T10" fmla="*/ 97 w 103"/>
                <a:gd name="T11" fmla="*/ 0 h 37"/>
                <a:gd name="T12" fmla="*/ 103 w 103"/>
                <a:gd name="T13" fmla="*/ 5 h 37"/>
                <a:gd name="T14" fmla="*/ 103 w 103"/>
                <a:gd name="T15" fmla="*/ 32 h 37"/>
                <a:gd name="T16" fmla="*/ 97 w 103"/>
                <a:gd name="T17" fmla="*/ 37 h 37"/>
                <a:gd name="T18" fmla="*/ 8 w 103"/>
                <a:gd name="T19" fmla="*/ 29 h 37"/>
                <a:gd name="T20" fmla="*/ 95 w 103"/>
                <a:gd name="T21" fmla="*/ 29 h 37"/>
                <a:gd name="T22" fmla="*/ 95 w 103"/>
                <a:gd name="T23" fmla="*/ 8 h 37"/>
                <a:gd name="T24" fmla="*/ 8 w 103"/>
                <a:gd name="T25" fmla="*/ 8 h 37"/>
                <a:gd name="T26" fmla="*/ 8 w 103"/>
                <a:gd name="T27" fmla="*/ 2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3" h="37">
                  <a:moveTo>
                    <a:pt x="97" y="37"/>
                  </a:moveTo>
                  <a:cubicBezTo>
                    <a:pt x="6" y="37"/>
                    <a:pt x="6" y="37"/>
                    <a:pt x="6" y="37"/>
                  </a:cubicBezTo>
                  <a:cubicBezTo>
                    <a:pt x="3" y="37"/>
                    <a:pt x="0" y="35"/>
                    <a:pt x="0" y="3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0" y="0"/>
                    <a:pt x="103" y="2"/>
                    <a:pt x="103" y="5"/>
                  </a:cubicBezTo>
                  <a:cubicBezTo>
                    <a:pt x="103" y="32"/>
                    <a:pt x="103" y="32"/>
                    <a:pt x="103" y="32"/>
                  </a:cubicBezTo>
                  <a:cubicBezTo>
                    <a:pt x="103" y="35"/>
                    <a:pt x="100" y="37"/>
                    <a:pt x="97" y="37"/>
                  </a:cubicBezTo>
                  <a:close/>
                  <a:moveTo>
                    <a:pt x="8" y="29"/>
                  </a:moveTo>
                  <a:cubicBezTo>
                    <a:pt x="95" y="29"/>
                    <a:pt x="95" y="29"/>
                    <a:pt x="95" y="29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3" name="Freeform 50"/>
            <p:cNvSpPr>
              <a:spLocks noEditPoints="1"/>
            </p:cNvSpPr>
            <p:nvPr/>
          </p:nvSpPr>
          <p:spPr bwMode="auto">
            <a:xfrm>
              <a:off x="2059304" y="5380670"/>
              <a:ext cx="356187" cy="141595"/>
            </a:xfrm>
            <a:custGeom>
              <a:avLst/>
              <a:gdLst>
                <a:gd name="T0" fmla="*/ 165 w 171"/>
                <a:gd name="T1" fmla="*/ 68 h 68"/>
                <a:gd name="T2" fmla="*/ 129 w 171"/>
                <a:gd name="T3" fmla="*/ 68 h 68"/>
                <a:gd name="T4" fmla="*/ 129 w 171"/>
                <a:gd name="T5" fmla="*/ 52 h 68"/>
                <a:gd name="T6" fmla="*/ 126 w 171"/>
                <a:gd name="T7" fmla="*/ 50 h 68"/>
                <a:gd name="T8" fmla="*/ 45 w 171"/>
                <a:gd name="T9" fmla="*/ 50 h 68"/>
                <a:gd name="T10" fmla="*/ 42 w 171"/>
                <a:gd name="T11" fmla="*/ 52 h 68"/>
                <a:gd name="T12" fmla="*/ 42 w 171"/>
                <a:gd name="T13" fmla="*/ 68 h 68"/>
                <a:gd name="T14" fmla="*/ 6 w 171"/>
                <a:gd name="T15" fmla="*/ 68 h 68"/>
                <a:gd name="T16" fmla="*/ 0 w 171"/>
                <a:gd name="T17" fmla="*/ 62 h 68"/>
                <a:gd name="T18" fmla="*/ 0 w 171"/>
                <a:gd name="T19" fmla="*/ 6 h 68"/>
                <a:gd name="T20" fmla="*/ 6 w 171"/>
                <a:gd name="T21" fmla="*/ 0 h 68"/>
                <a:gd name="T22" fmla="*/ 165 w 171"/>
                <a:gd name="T23" fmla="*/ 0 h 68"/>
                <a:gd name="T24" fmla="*/ 171 w 171"/>
                <a:gd name="T25" fmla="*/ 6 h 68"/>
                <a:gd name="T26" fmla="*/ 171 w 171"/>
                <a:gd name="T27" fmla="*/ 62 h 68"/>
                <a:gd name="T28" fmla="*/ 165 w 171"/>
                <a:gd name="T29" fmla="*/ 68 h 68"/>
                <a:gd name="T30" fmla="*/ 137 w 171"/>
                <a:gd name="T31" fmla="*/ 60 h 68"/>
                <a:gd name="T32" fmla="*/ 163 w 171"/>
                <a:gd name="T33" fmla="*/ 60 h 68"/>
                <a:gd name="T34" fmla="*/ 163 w 171"/>
                <a:gd name="T35" fmla="*/ 8 h 68"/>
                <a:gd name="T36" fmla="*/ 8 w 171"/>
                <a:gd name="T37" fmla="*/ 8 h 68"/>
                <a:gd name="T38" fmla="*/ 8 w 171"/>
                <a:gd name="T39" fmla="*/ 60 h 68"/>
                <a:gd name="T40" fmla="*/ 34 w 171"/>
                <a:gd name="T41" fmla="*/ 60 h 68"/>
                <a:gd name="T42" fmla="*/ 34 w 171"/>
                <a:gd name="T43" fmla="*/ 52 h 68"/>
                <a:gd name="T44" fmla="*/ 45 w 171"/>
                <a:gd name="T45" fmla="*/ 42 h 68"/>
                <a:gd name="T46" fmla="*/ 126 w 171"/>
                <a:gd name="T47" fmla="*/ 42 h 68"/>
                <a:gd name="T48" fmla="*/ 137 w 171"/>
                <a:gd name="T49" fmla="*/ 52 h 68"/>
                <a:gd name="T50" fmla="*/ 137 w 171"/>
                <a:gd name="T51" fmla="*/ 6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1" h="68">
                  <a:moveTo>
                    <a:pt x="165" y="68"/>
                  </a:moveTo>
                  <a:cubicBezTo>
                    <a:pt x="129" y="68"/>
                    <a:pt x="129" y="68"/>
                    <a:pt x="129" y="68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9" y="51"/>
                    <a:pt x="128" y="50"/>
                    <a:pt x="126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4" y="50"/>
                    <a:pt x="42" y="51"/>
                    <a:pt x="42" y="52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3" y="68"/>
                    <a:pt x="0" y="66"/>
                    <a:pt x="0" y="6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68" y="0"/>
                    <a:pt x="171" y="3"/>
                    <a:pt x="171" y="6"/>
                  </a:cubicBezTo>
                  <a:cubicBezTo>
                    <a:pt x="171" y="62"/>
                    <a:pt x="171" y="62"/>
                    <a:pt x="171" y="62"/>
                  </a:cubicBezTo>
                  <a:cubicBezTo>
                    <a:pt x="171" y="66"/>
                    <a:pt x="168" y="68"/>
                    <a:pt x="165" y="68"/>
                  </a:cubicBezTo>
                  <a:close/>
                  <a:moveTo>
                    <a:pt x="137" y="60"/>
                  </a:moveTo>
                  <a:cubicBezTo>
                    <a:pt x="163" y="60"/>
                    <a:pt x="163" y="60"/>
                    <a:pt x="163" y="60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6"/>
                    <a:pt x="39" y="42"/>
                    <a:pt x="45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32" y="42"/>
                    <a:pt x="137" y="46"/>
                    <a:pt x="137" y="52"/>
                  </a:cubicBezTo>
                  <a:lnTo>
                    <a:pt x="137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4" name="Freeform 51"/>
            <p:cNvSpPr/>
            <p:nvPr/>
          </p:nvSpPr>
          <p:spPr bwMode="auto">
            <a:xfrm>
              <a:off x="2344253" y="5411451"/>
              <a:ext cx="31661" cy="25504"/>
            </a:xfrm>
            <a:custGeom>
              <a:avLst/>
              <a:gdLst>
                <a:gd name="T0" fmla="*/ 15 w 15"/>
                <a:gd name="T1" fmla="*/ 1 h 12"/>
                <a:gd name="T2" fmla="*/ 14 w 15"/>
                <a:gd name="T3" fmla="*/ 0 h 12"/>
                <a:gd name="T4" fmla="*/ 1 w 15"/>
                <a:gd name="T5" fmla="*/ 0 h 12"/>
                <a:gd name="T6" fmla="*/ 0 w 15"/>
                <a:gd name="T7" fmla="*/ 1 h 12"/>
                <a:gd name="T8" fmla="*/ 0 w 15"/>
                <a:gd name="T9" fmla="*/ 11 h 12"/>
                <a:gd name="T10" fmla="*/ 1 w 15"/>
                <a:gd name="T11" fmla="*/ 12 h 12"/>
                <a:gd name="T12" fmla="*/ 14 w 15"/>
                <a:gd name="T13" fmla="*/ 12 h 12"/>
                <a:gd name="T14" fmla="*/ 15 w 15"/>
                <a:gd name="T15" fmla="*/ 11 h 12"/>
                <a:gd name="T16" fmla="*/ 15 w 15"/>
                <a:gd name="T17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2">
                  <a:moveTo>
                    <a:pt x="15" y="1"/>
                  </a:moveTo>
                  <a:cubicBezTo>
                    <a:pt x="15" y="0"/>
                    <a:pt x="14" y="0"/>
                    <a:pt x="1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1" y="12"/>
                    <a:pt x="1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5" y="12"/>
                    <a:pt x="15" y="11"/>
                  </a:cubicBezTo>
                  <a:lnTo>
                    <a:pt x="15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25" name="组合 324"/>
          <p:cNvGrpSpPr/>
          <p:nvPr/>
        </p:nvGrpSpPr>
        <p:grpSpPr>
          <a:xfrm>
            <a:off x="2937268" y="5384701"/>
            <a:ext cx="274396" cy="265601"/>
            <a:chOff x="2737378" y="5289204"/>
            <a:chExt cx="274396" cy="265601"/>
          </a:xfrm>
          <a:solidFill>
            <a:srgbClr val="F5F5F5"/>
          </a:solidFill>
        </p:grpSpPr>
        <p:sp>
          <p:nvSpPr>
            <p:cNvPr id="326" name="Freeform 52"/>
            <p:cNvSpPr>
              <a:spLocks noEditPoints="1"/>
            </p:cNvSpPr>
            <p:nvPr/>
          </p:nvSpPr>
          <p:spPr bwMode="auto">
            <a:xfrm>
              <a:off x="2907996" y="5303276"/>
              <a:ext cx="103778" cy="251529"/>
            </a:xfrm>
            <a:custGeom>
              <a:avLst/>
              <a:gdLst>
                <a:gd name="T0" fmla="*/ 44 w 50"/>
                <a:gd name="T1" fmla="*/ 121 h 121"/>
                <a:gd name="T2" fmla="*/ 6 w 50"/>
                <a:gd name="T3" fmla="*/ 121 h 121"/>
                <a:gd name="T4" fmla="*/ 0 w 50"/>
                <a:gd name="T5" fmla="*/ 115 h 121"/>
                <a:gd name="T6" fmla="*/ 0 w 50"/>
                <a:gd name="T7" fmla="*/ 5 h 121"/>
                <a:gd name="T8" fmla="*/ 6 w 50"/>
                <a:gd name="T9" fmla="*/ 0 h 121"/>
                <a:gd name="T10" fmla="*/ 44 w 50"/>
                <a:gd name="T11" fmla="*/ 0 h 121"/>
                <a:gd name="T12" fmla="*/ 50 w 50"/>
                <a:gd name="T13" fmla="*/ 5 h 121"/>
                <a:gd name="T14" fmla="*/ 50 w 50"/>
                <a:gd name="T15" fmla="*/ 115 h 121"/>
                <a:gd name="T16" fmla="*/ 44 w 50"/>
                <a:gd name="T17" fmla="*/ 121 h 121"/>
                <a:gd name="T18" fmla="*/ 8 w 50"/>
                <a:gd name="T19" fmla="*/ 113 h 121"/>
                <a:gd name="T20" fmla="*/ 42 w 50"/>
                <a:gd name="T21" fmla="*/ 113 h 121"/>
                <a:gd name="T22" fmla="*/ 42 w 50"/>
                <a:gd name="T23" fmla="*/ 8 h 121"/>
                <a:gd name="T24" fmla="*/ 8 w 50"/>
                <a:gd name="T25" fmla="*/ 8 h 121"/>
                <a:gd name="T26" fmla="*/ 8 w 50"/>
                <a:gd name="T27" fmla="*/ 11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121">
                  <a:moveTo>
                    <a:pt x="44" y="121"/>
                  </a:moveTo>
                  <a:cubicBezTo>
                    <a:pt x="6" y="121"/>
                    <a:pt x="6" y="121"/>
                    <a:pt x="6" y="121"/>
                  </a:cubicBezTo>
                  <a:cubicBezTo>
                    <a:pt x="3" y="121"/>
                    <a:pt x="0" y="118"/>
                    <a:pt x="0" y="11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115"/>
                    <a:pt x="50" y="115"/>
                    <a:pt x="50" y="115"/>
                  </a:cubicBezTo>
                  <a:cubicBezTo>
                    <a:pt x="50" y="118"/>
                    <a:pt x="47" y="121"/>
                    <a:pt x="44" y="121"/>
                  </a:cubicBezTo>
                  <a:close/>
                  <a:moveTo>
                    <a:pt x="8" y="113"/>
                  </a:moveTo>
                  <a:cubicBezTo>
                    <a:pt x="42" y="113"/>
                    <a:pt x="42" y="113"/>
                    <a:pt x="42" y="113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1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7" name="Freeform 53"/>
            <p:cNvSpPr>
              <a:spLocks noEditPoints="1"/>
            </p:cNvSpPr>
            <p:nvPr/>
          </p:nvSpPr>
          <p:spPr bwMode="auto">
            <a:xfrm>
              <a:off x="2930862" y="5463340"/>
              <a:ext cx="58045" cy="58924"/>
            </a:xfrm>
            <a:custGeom>
              <a:avLst/>
              <a:gdLst>
                <a:gd name="T0" fmla="*/ 14 w 28"/>
                <a:gd name="T1" fmla="*/ 28 h 28"/>
                <a:gd name="T2" fmla="*/ 0 w 28"/>
                <a:gd name="T3" fmla="*/ 14 h 28"/>
                <a:gd name="T4" fmla="*/ 14 w 28"/>
                <a:gd name="T5" fmla="*/ 0 h 28"/>
                <a:gd name="T6" fmla="*/ 28 w 28"/>
                <a:gd name="T7" fmla="*/ 14 h 28"/>
                <a:gd name="T8" fmla="*/ 14 w 28"/>
                <a:gd name="T9" fmla="*/ 28 h 28"/>
                <a:gd name="T10" fmla="*/ 14 w 28"/>
                <a:gd name="T11" fmla="*/ 8 h 28"/>
                <a:gd name="T12" fmla="*/ 8 w 28"/>
                <a:gd name="T13" fmla="*/ 14 h 28"/>
                <a:gd name="T14" fmla="*/ 14 w 28"/>
                <a:gd name="T15" fmla="*/ 20 h 28"/>
                <a:gd name="T16" fmla="*/ 20 w 28"/>
                <a:gd name="T17" fmla="*/ 14 h 28"/>
                <a:gd name="T18" fmla="*/ 14 w 28"/>
                <a:gd name="T19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cubicBezTo>
                    <a:pt x="6" y="28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22"/>
                    <a:pt x="22" y="28"/>
                    <a:pt x="14" y="28"/>
                  </a:cubicBezTo>
                  <a:close/>
                  <a:moveTo>
                    <a:pt x="14" y="8"/>
                  </a:moveTo>
                  <a:cubicBezTo>
                    <a:pt x="11" y="8"/>
                    <a:pt x="8" y="10"/>
                    <a:pt x="8" y="14"/>
                  </a:cubicBezTo>
                  <a:cubicBezTo>
                    <a:pt x="8" y="17"/>
                    <a:pt x="11" y="20"/>
                    <a:pt x="14" y="20"/>
                  </a:cubicBezTo>
                  <a:cubicBezTo>
                    <a:pt x="17" y="20"/>
                    <a:pt x="20" y="17"/>
                    <a:pt x="20" y="14"/>
                  </a:cubicBezTo>
                  <a:cubicBezTo>
                    <a:pt x="20" y="10"/>
                    <a:pt x="17" y="8"/>
                    <a:pt x="1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8" name="Freeform 54"/>
            <p:cNvSpPr>
              <a:spLocks noEditPoints="1"/>
            </p:cNvSpPr>
            <p:nvPr/>
          </p:nvSpPr>
          <p:spPr bwMode="auto">
            <a:xfrm>
              <a:off x="2930862" y="5334937"/>
              <a:ext cx="58045" cy="97621"/>
            </a:xfrm>
            <a:custGeom>
              <a:avLst/>
              <a:gdLst>
                <a:gd name="T0" fmla="*/ 23 w 28"/>
                <a:gd name="T1" fmla="*/ 47 h 47"/>
                <a:gd name="T2" fmla="*/ 5 w 28"/>
                <a:gd name="T3" fmla="*/ 47 h 47"/>
                <a:gd name="T4" fmla="*/ 0 w 28"/>
                <a:gd name="T5" fmla="*/ 42 h 47"/>
                <a:gd name="T6" fmla="*/ 0 w 28"/>
                <a:gd name="T7" fmla="*/ 4 h 47"/>
                <a:gd name="T8" fmla="*/ 5 w 28"/>
                <a:gd name="T9" fmla="*/ 0 h 47"/>
                <a:gd name="T10" fmla="*/ 23 w 28"/>
                <a:gd name="T11" fmla="*/ 0 h 47"/>
                <a:gd name="T12" fmla="*/ 28 w 28"/>
                <a:gd name="T13" fmla="*/ 4 h 47"/>
                <a:gd name="T14" fmla="*/ 28 w 28"/>
                <a:gd name="T15" fmla="*/ 42 h 47"/>
                <a:gd name="T16" fmla="*/ 23 w 28"/>
                <a:gd name="T17" fmla="*/ 47 h 47"/>
                <a:gd name="T18" fmla="*/ 8 w 28"/>
                <a:gd name="T19" fmla="*/ 39 h 47"/>
                <a:gd name="T20" fmla="*/ 20 w 28"/>
                <a:gd name="T21" fmla="*/ 39 h 47"/>
                <a:gd name="T22" fmla="*/ 20 w 28"/>
                <a:gd name="T23" fmla="*/ 8 h 47"/>
                <a:gd name="T24" fmla="*/ 8 w 28"/>
                <a:gd name="T25" fmla="*/ 8 h 47"/>
                <a:gd name="T26" fmla="*/ 8 w 28"/>
                <a:gd name="T27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47">
                  <a:moveTo>
                    <a:pt x="23" y="47"/>
                  </a:moveTo>
                  <a:cubicBezTo>
                    <a:pt x="5" y="47"/>
                    <a:pt x="5" y="47"/>
                    <a:pt x="5" y="47"/>
                  </a:cubicBezTo>
                  <a:cubicBezTo>
                    <a:pt x="2" y="47"/>
                    <a:pt x="0" y="44"/>
                    <a:pt x="0" y="4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6" y="0"/>
                    <a:pt x="28" y="2"/>
                    <a:pt x="28" y="4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4"/>
                    <a:pt x="26" y="47"/>
                    <a:pt x="23" y="47"/>
                  </a:cubicBezTo>
                  <a:close/>
                  <a:moveTo>
                    <a:pt x="8" y="39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9" name="Freeform 55"/>
            <p:cNvSpPr>
              <a:spLocks noEditPoints="1"/>
            </p:cNvSpPr>
            <p:nvPr/>
          </p:nvSpPr>
          <p:spPr bwMode="auto">
            <a:xfrm>
              <a:off x="2737378" y="5289204"/>
              <a:ext cx="187328" cy="265601"/>
            </a:xfrm>
            <a:custGeom>
              <a:avLst/>
              <a:gdLst>
                <a:gd name="T0" fmla="*/ 43 w 90"/>
                <a:gd name="T1" fmla="*/ 128 h 128"/>
                <a:gd name="T2" fmla="*/ 43 w 90"/>
                <a:gd name="T3" fmla="*/ 128 h 128"/>
                <a:gd name="T4" fmla="*/ 40 w 90"/>
                <a:gd name="T5" fmla="*/ 128 h 128"/>
                <a:gd name="T6" fmla="*/ 5 w 90"/>
                <a:gd name="T7" fmla="*/ 113 h 128"/>
                <a:gd name="T8" fmla="*/ 2 w 90"/>
                <a:gd name="T9" fmla="*/ 105 h 128"/>
                <a:gd name="T10" fmla="*/ 44 w 90"/>
                <a:gd name="T11" fmla="*/ 4 h 128"/>
                <a:gd name="T12" fmla="*/ 51 w 90"/>
                <a:gd name="T13" fmla="*/ 1 h 128"/>
                <a:gd name="T14" fmla="*/ 87 w 90"/>
                <a:gd name="T15" fmla="*/ 16 h 128"/>
                <a:gd name="T16" fmla="*/ 90 w 90"/>
                <a:gd name="T17" fmla="*/ 19 h 128"/>
                <a:gd name="T18" fmla="*/ 90 w 90"/>
                <a:gd name="T19" fmla="*/ 23 h 128"/>
                <a:gd name="T20" fmla="*/ 48 w 90"/>
                <a:gd name="T21" fmla="*/ 124 h 128"/>
                <a:gd name="T22" fmla="*/ 43 w 90"/>
                <a:gd name="T23" fmla="*/ 128 h 128"/>
                <a:gd name="T24" fmla="*/ 10 w 90"/>
                <a:gd name="T25" fmla="*/ 106 h 128"/>
                <a:gd name="T26" fmla="*/ 41 w 90"/>
                <a:gd name="T27" fmla="*/ 119 h 128"/>
                <a:gd name="T28" fmla="*/ 81 w 90"/>
                <a:gd name="T29" fmla="*/ 22 h 128"/>
                <a:gd name="T30" fmla="*/ 50 w 90"/>
                <a:gd name="T31" fmla="*/ 9 h 128"/>
                <a:gd name="T32" fmla="*/ 10 w 90"/>
                <a:gd name="T33" fmla="*/ 10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28">
                  <a:moveTo>
                    <a:pt x="43" y="128"/>
                  </a:moveTo>
                  <a:cubicBezTo>
                    <a:pt x="43" y="128"/>
                    <a:pt x="43" y="128"/>
                    <a:pt x="43" y="128"/>
                  </a:cubicBezTo>
                  <a:cubicBezTo>
                    <a:pt x="42" y="128"/>
                    <a:pt x="41" y="128"/>
                    <a:pt x="40" y="128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2" y="112"/>
                    <a:pt x="0" y="108"/>
                    <a:pt x="2" y="105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5" y="1"/>
                    <a:pt x="48" y="0"/>
                    <a:pt x="51" y="1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8" y="16"/>
                    <a:pt x="89" y="17"/>
                    <a:pt x="90" y="19"/>
                  </a:cubicBezTo>
                  <a:cubicBezTo>
                    <a:pt x="90" y="20"/>
                    <a:pt x="90" y="22"/>
                    <a:pt x="90" y="23"/>
                  </a:cubicBezTo>
                  <a:cubicBezTo>
                    <a:pt x="48" y="124"/>
                    <a:pt x="48" y="124"/>
                    <a:pt x="48" y="124"/>
                  </a:cubicBezTo>
                  <a:cubicBezTo>
                    <a:pt x="47" y="127"/>
                    <a:pt x="45" y="128"/>
                    <a:pt x="43" y="128"/>
                  </a:cubicBezTo>
                  <a:close/>
                  <a:moveTo>
                    <a:pt x="10" y="106"/>
                  </a:moveTo>
                  <a:cubicBezTo>
                    <a:pt x="41" y="119"/>
                    <a:pt x="41" y="119"/>
                    <a:pt x="41" y="119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50" y="9"/>
                    <a:pt x="50" y="9"/>
                    <a:pt x="50" y="9"/>
                  </a:cubicBezTo>
                  <a:lnTo>
                    <a:pt x="10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0" name="Freeform 56"/>
            <p:cNvSpPr>
              <a:spLocks noEditPoints="1"/>
            </p:cNvSpPr>
            <p:nvPr/>
          </p:nvSpPr>
          <p:spPr bwMode="auto">
            <a:xfrm>
              <a:off x="2776954" y="5451028"/>
              <a:ext cx="62443" cy="60683"/>
            </a:xfrm>
            <a:custGeom>
              <a:avLst/>
              <a:gdLst>
                <a:gd name="T0" fmla="*/ 15 w 30"/>
                <a:gd name="T1" fmla="*/ 29 h 29"/>
                <a:gd name="T2" fmla="*/ 10 w 30"/>
                <a:gd name="T3" fmla="*/ 27 h 29"/>
                <a:gd name="T4" fmla="*/ 2 w 30"/>
                <a:gd name="T5" fmla="*/ 20 h 29"/>
                <a:gd name="T6" fmla="*/ 2 w 30"/>
                <a:gd name="T7" fmla="*/ 9 h 29"/>
                <a:gd name="T8" fmla="*/ 15 w 30"/>
                <a:gd name="T9" fmla="*/ 0 h 29"/>
                <a:gd name="T10" fmla="*/ 21 w 30"/>
                <a:gd name="T11" fmla="*/ 1 h 29"/>
                <a:gd name="T12" fmla="*/ 28 w 30"/>
                <a:gd name="T13" fmla="*/ 9 h 29"/>
                <a:gd name="T14" fmla="*/ 28 w 30"/>
                <a:gd name="T15" fmla="*/ 20 h 29"/>
                <a:gd name="T16" fmla="*/ 15 w 30"/>
                <a:gd name="T17" fmla="*/ 29 h 29"/>
                <a:gd name="T18" fmla="*/ 15 w 30"/>
                <a:gd name="T19" fmla="*/ 8 h 29"/>
                <a:gd name="T20" fmla="*/ 9 w 30"/>
                <a:gd name="T21" fmla="*/ 12 h 29"/>
                <a:gd name="T22" fmla="*/ 9 w 30"/>
                <a:gd name="T23" fmla="*/ 17 h 29"/>
                <a:gd name="T24" fmla="*/ 13 w 30"/>
                <a:gd name="T25" fmla="*/ 20 h 29"/>
                <a:gd name="T26" fmla="*/ 21 w 30"/>
                <a:gd name="T27" fmla="*/ 17 h 29"/>
                <a:gd name="T28" fmla="*/ 21 w 30"/>
                <a:gd name="T29" fmla="*/ 12 h 29"/>
                <a:gd name="T30" fmla="*/ 17 w 30"/>
                <a:gd name="T31" fmla="*/ 9 h 29"/>
                <a:gd name="T32" fmla="*/ 15 w 30"/>
                <a:gd name="T33" fmla="*/ 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29">
                  <a:moveTo>
                    <a:pt x="15" y="29"/>
                  </a:moveTo>
                  <a:cubicBezTo>
                    <a:pt x="13" y="29"/>
                    <a:pt x="11" y="28"/>
                    <a:pt x="10" y="27"/>
                  </a:cubicBezTo>
                  <a:cubicBezTo>
                    <a:pt x="6" y="26"/>
                    <a:pt x="3" y="23"/>
                    <a:pt x="2" y="20"/>
                  </a:cubicBezTo>
                  <a:cubicBezTo>
                    <a:pt x="0" y="16"/>
                    <a:pt x="0" y="12"/>
                    <a:pt x="2" y="9"/>
                  </a:cubicBezTo>
                  <a:cubicBezTo>
                    <a:pt x="4" y="4"/>
                    <a:pt x="9" y="0"/>
                    <a:pt x="15" y="0"/>
                  </a:cubicBezTo>
                  <a:cubicBezTo>
                    <a:pt x="17" y="0"/>
                    <a:pt x="19" y="0"/>
                    <a:pt x="21" y="1"/>
                  </a:cubicBezTo>
                  <a:cubicBezTo>
                    <a:pt x="24" y="3"/>
                    <a:pt x="27" y="5"/>
                    <a:pt x="28" y="9"/>
                  </a:cubicBezTo>
                  <a:cubicBezTo>
                    <a:pt x="30" y="12"/>
                    <a:pt x="30" y="16"/>
                    <a:pt x="28" y="20"/>
                  </a:cubicBezTo>
                  <a:cubicBezTo>
                    <a:pt x="26" y="25"/>
                    <a:pt x="21" y="29"/>
                    <a:pt x="15" y="29"/>
                  </a:cubicBezTo>
                  <a:close/>
                  <a:moveTo>
                    <a:pt x="15" y="8"/>
                  </a:moveTo>
                  <a:cubicBezTo>
                    <a:pt x="13" y="8"/>
                    <a:pt x="10" y="10"/>
                    <a:pt x="9" y="12"/>
                  </a:cubicBezTo>
                  <a:cubicBezTo>
                    <a:pt x="9" y="14"/>
                    <a:pt x="9" y="15"/>
                    <a:pt x="9" y="17"/>
                  </a:cubicBezTo>
                  <a:cubicBezTo>
                    <a:pt x="10" y="18"/>
                    <a:pt x="11" y="19"/>
                    <a:pt x="13" y="20"/>
                  </a:cubicBezTo>
                  <a:cubicBezTo>
                    <a:pt x="16" y="21"/>
                    <a:pt x="19" y="20"/>
                    <a:pt x="21" y="17"/>
                  </a:cubicBezTo>
                  <a:cubicBezTo>
                    <a:pt x="21" y="15"/>
                    <a:pt x="21" y="13"/>
                    <a:pt x="21" y="12"/>
                  </a:cubicBezTo>
                  <a:cubicBezTo>
                    <a:pt x="20" y="10"/>
                    <a:pt x="19" y="9"/>
                    <a:pt x="17" y="9"/>
                  </a:cubicBezTo>
                  <a:cubicBezTo>
                    <a:pt x="17" y="8"/>
                    <a:pt x="16" y="8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1" name="Freeform 57"/>
            <p:cNvSpPr>
              <a:spLocks noEditPoints="1"/>
            </p:cNvSpPr>
            <p:nvPr/>
          </p:nvSpPr>
          <p:spPr bwMode="auto">
            <a:xfrm>
              <a:off x="2805977" y="5326142"/>
              <a:ext cx="87947" cy="106416"/>
            </a:xfrm>
            <a:custGeom>
              <a:avLst/>
              <a:gdLst>
                <a:gd name="T0" fmla="*/ 23 w 42"/>
                <a:gd name="T1" fmla="*/ 51 h 51"/>
                <a:gd name="T2" fmla="*/ 22 w 42"/>
                <a:gd name="T3" fmla="*/ 51 h 51"/>
                <a:gd name="T4" fmla="*/ 21 w 42"/>
                <a:gd name="T5" fmla="*/ 51 h 51"/>
                <a:gd name="T6" fmla="*/ 4 w 42"/>
                <a:gd name="T7" fmla="*/ 44 h 51"/>
                <a:gd name="T8" fmla="*/ 1 w 42"/>
                <a:gd name="T9" fmla="*/ 41 h 51"/>
                <a:gd name="T10" fmla="*/ 1 w 42"/>
                <a:gd name="T11" fmla="*/ 37 h 51"/>
                <a:gd name="T12" fmla="*/ 15 w 42"/>
                <a:gd name="T13" fmla="*/ 3 h 51"/>
                <a:gd name="T14" fmla="*/ 20 w 42"/>
                <a:gd name="T15" fmla="*/ 0 h 51"/>
                <a:gd name="T16" fmla="*/ 21 w 42"/>
                <a:gd name="T17" fmla="*/ 0 h 51"/>
                <a:gd name="T18" fmla="*/ 22 w 42"/>
                <a:gd name="T19" fmla="*/ 0 h 51"/>
                <a:gd name="T20" fmla="*/ 39 w 42"/>
                <a:gd name="T21" fmla="*/ 7 h 51"/>
                <a:gd name="T22" fmla="*/ 41 w 42"/>
                <a:gd name="T23" fmla="*/ 10 h 51"/>
                <a:gd name="T24" fmla="*/ 41 w 42"/>
                <a:gd name="T25" fmla="*/ 14 h 51"/>
                <a:gd name="T26" fmla="*/ 27 w 42"/>
                <a:gd name="T27" fmla="*/ 48 h 51"/>
                <a:gd name="T28" fmla="*/ 23 w 42"/>
                <a:gd name="T29" fmla="*/ 51 h 51"/>
                <a:gd name="T30" fmla="*/ 10 w 42"/>
                <a:gd name="T31" fmla="*/ 38 h 51"/>
                <a:gd name="T32" fmla="*/ 21 w 42"/>
                <a:gd name="T33" fmla="*/ 42 h 51"/>
                <a:gd name="T34" fmla="*/ 33 w 42"/>
                <a:gd name="T35" fmla="*/ 14 h 51"/>
                <a:gd name="T36" fmla="*/ 21 w 42"/>
                <a:gd name="T37" fmla="*/ 9 h 51"/>
                <a:gd name="T38" fmla="*/ 10 w 42"/>
                <a:gd name="T39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" h="51">
                  <a:moveTo>
                    <a:pt x="23" y="51"/>
                  </a:moveTo>
                  <a:cubicBezTo>
                    <a:pt x="22" y="51"/>
                    <a:pt x="22" y="51"/>
                    <a:pt x="22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2" y="43"/>
                    <a:pt x="1" y="42"/>
                    <a:pt x="1" y="41"/>
                  </a:cubicBezTo>
                  <a:cubicBezTo>
                    <a:pt x="0" y="40"/>
                    <a:pt x="0" y="39"/>
                    <a:pt x="1" y="37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40" y="8"/>
                    <a:pt x="41" y="9"/>
                    <a:pt x="41" y="10"/>
                  </a:cubicBezTo>
                  <a:cubicBezTo>
                    <a:pt x="42" y="11"/>
                    <a:pt x="42" y="13"/>
                    <a:pt x="41" y="14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50"/>
                    <a:pt x="25" y="51"/>
                    <a:pt x="23" y="51"/>
                  </a:cubicBezTo>
                  <a:close/>
                  <a:moveTo>
                    <a:pt x="10" y="38"/>
                  </a:moveTo>
                  <a:cubicBezTo>
                    <a:pt x="21" y="42"/>
                    <a:pt x="21" y="42"/>
                    <a:pt x="21" y="42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21" y="9"/>
                    <a:pt x="21" y="9"/>
                    <a:pt x="21" y="9"/>
                  </a:cubicBezTo>
                  <a:lnTo>
                    <a:pt x="1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32" name="组合 331"/>
          <p:cNvGrpSpPr/>
          <p:nvPr/>
        </p:nvGrpSpPr>
        <p:grpSpPr>
          <a:xfrm>
            <a:off x="3640828" y="5384701"/>
            <a:ext cx="278793" cy="265601"/>
            <a:chOff x="3363563" y="5289204"/>
            <a:chExt cx="278793" cy="265601"/>
          </a:xfrm>
          <a:solidFill>
            <a:srgbClr val="F5F5F5"/>
          </a:solidFill>
        </p:grpSpPr>
        <p:sp>
          <p:nvSpPr>
            <p:cNvPr id="333" name="Freeform 58"/>
            <p:cNvSpPr>
              <a:spLocks noEditPoints="1"/>
            </p:cNvSpPr>
            <p:nvPr/>
          </p:nvSpPr>
          <p:spPr bwMode="auto">
            <a:xfrm>
              <a:off x="3403139" y="5357803"/>
              <a:ext cx="62443" cy="158305"/>
            </a:xfrm>
            <a:custGeom>
              <a:avLst/>
              <a:gdLst>
                <a:gd name="T0" fmla="*/ 22 w 30"/>
                <a:gd name="T1" fmla="*/ 76 h 76"/>
                <a:gd name="T2" fmla="*/ 8 w 30"/>
                <a:gd name="T3" fmla="*/ 76 h 76"/>
                <a:gd name="T4" fmla="*/ 0 w 30"/>
                <a:gd name="T5" fmla="*/ 68 h 76"/>
                <a:gd name="T6" fmla="*/ 0 w 30"/>
                <a:gd name="T7" fmla="*/ 8 h 76"/>
                <a:gd name="T8" fmla="*/ 8 w 30"/>
                <a:gd name="T9" fmla="*/ 0 h 76"/>
                <a:gd name="T10" fmla="*/ 22 w 30"/>
                <a:gd name="T11" fmla="*/ 0 h 76"/>
                <a:gd name="T12" fmla="*/ 30 w 30"/>
                <a:gd name="T13" fmla="*/ 8 h 76"/>
                <a:gd name="T14" fmla="*/ 30 w 30"/>
                <a:gd name="T15" fmla="*/ 68 h 76"/>
                <a:gd name="T16" fmla="*/ 22 w 30"/>
                <a:gd name="T17" fmla="*/ 76 h 76"/>
                <a:gd name="T18" fmla="*/ 9 w 30"/>
                <a:gd name="T19" fmla="*/ 67 h 76"/>
                <a:gd name="T20" fmla="*/ 21 w 30"/>
                <a:gd name="T21" fmla="*/ 67 h 76"/>
                <a:gd name="T22" fmla="*/ 21 w 30"/>
                <a:gd name="T23" fmla="*/ 9 h 76"/>
                <a:gd name="T24" fmla="*/ 9 w 30"/>
                <a:gd name="T25" fmla="*/ 9 h 76"/>
                <a:gd name="T26" fmla="*/ 9 w 30"/>
                <a:gd name="T27" fmla="*/ 6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76">
                  <a:moveTo>
                    <a:pt x="22" y="76"/>
                  </a:moveTo>
                  <a:cubicBezTo>
                    <a:pt x="8" y="76"/>
                    <a:pt x="8" y="76"/>
                    <a:pt x="8" y="76"/>
                  </a:cubicBezTo>
                  <a:cubicBezTo>
                    <a:pt x="4" y="76"/>
                    <a:pt x="0" y="73"/>
                    <a:pt x="0" y="6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6" y="0"/>
                    <a:pt x="30" y="3"/>
                    <a:pt x="30" y="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73"/>
                    <a:pt x="26" y="76"/>
                    <a:pt x="22" y="76"/>
                  </a:cubicBezTo>
                  <a:close/>
                  <a:moveTo>
                    <a:pt x="9" y="67"/>
                  </a:moveTo>
                  <a:cubicBezTo>
                    <a:pt x="21" y="67"/>
                    <a:pt x="21" y="67"/>
                    <a:pt x="21" y="67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9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4" name="Freeform 59"/>
            <p:cNvSpPr>
              <a:spLocks noEditPoints="1"/>
            </p:cNvSpPr>
            <p:nvPr/>
          </p:nvSpPr>
          <p:spPr bwMode="auto">
            <a:xfrm>
              <a:off x="3482292" y="5388585"/>
              <a:ext cx="62443" cy="127523"/>
            </a:xfrm>
            <a:custGeom>
              <a:avLst/>
              <a:gdLst>
                <a:gd name="T0" fmla="*/ 21 w 30"/>
                <a:gd name="T1" fmla="*/ 61 h 61"/>
                <a:gd name="T2" fmla="*/ 8 w 30"/>
                <a:gd name="T3" fmla="*/ 61 h 61"/>
                <a:gd name="T4" fmla="*/ 0 w 30"/>
                <a:gd name="T5" fmla="*/ 53 h 61"/>
                <a:gd name="T6" fmla="*/ 0 w 30"/>
                <a:gd name="T7" fmla="*/ 8 h 61"/>
                <a:gd name="T8" fmla="*/ 8 w 30"/>
                <a:gd name="T9" fmla="*/ 0 h 61"/>
                <a:gd name="T10" fmla="*/ 21 w 30"/>
                <a:gd name="T11" fmla="*/ 0 h 61"/>
                <a:gd name="T12" fmla="*/ 30 w 30"/>
                <a:gd name="T13" fmla="*/ 8 h 61"/>
                <a:gd name="T14" fmla="*/ 30 w 30"/>
                <a:gd name="T15" fmla="*/ 53 h 61"/>
                <a:gd name="T16" fmla="*/ 21 w 30"/>
                <a:gd name="T17" fmla="*/ 61 h 61"/>
                <a:gd name="T18" fmla="*/ 9 w 30"/>
                <a:gd name="T19" fmla="*/ 52 h 61"/>
                <a:gd name="T20" fmla="*/ 21 w 30"/>
                <a:gd name="T21" fmla="*/ 52 h 61"/>
                <a:gd name="T22" fmla="*/ 21 w 30"/>
                <a:gd name="T23" fmla="*/ 9 h 61"/>
                <a:gd name="T24" fmla="*/ 9 w 30"/>
                <a:gd name="T25" fmla="*/ 9 h 61"/>
                <a:gd name="T26" fmla="*/ 9 w 30"/>
                <a:gd name="T27" fmla="*/ 5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61">
                  <a:moveTo>
                    <a:pt x="21" y="61"/>
                  </a:moveTo>
                  <a:cubicBezTo>
                    <a:pt x="8" y="61"/>
                    <a:pt x="8" y="61"/>
                    <a:pt x="8" y="61"/>
                  </a:cubicBezTo>
                  <a:cubicBezTo>
                    <a:pt x="3" y="61"/>
                    <a:pt x="0" y="58"/>
                    <a:pt x="0" y="5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6" y="0"/>
                    <a:pt x="30" y="4"/>
                    <a:pt x="30" y="8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0" y="58"/>
                    <a:pt x="26" y="61"/>
                    <a:pt x="21" y="61"/>
                  </a:cubicBezTo>
                  <a:close/>
                  <a:moveTo>
                    <a:pt x="9" y="52"/>
                  </a:moveTo>
                  <a:cubicBezTo>
                    <a:pt x="21" y="52"/>
                    <a:pt x="21" y="52"/>
                    <a:pt x="21" y="52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9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5" name="Freeform 60"/>
            <p:cNvSpPr>
              <a:spLocks noEditPoints="1"/>
            </p:cNvSpPr>
            <p:nvPr/>
          </p:nvSpPr>
          <p:spPr bwMode="auto">
            <a:xfrm>
              <a:off x="3558806" y="5299758"/>
              <a:ext cx="62443" cy="216351"/>
            </a:xfrm>
            <a:custGeom>
              <a:avLst/>
              <a:gdLst>
                <a:gd name="T0" fmla="*/ 22 w 30"/>
                <a:gd name="T1" fmla="*/ 104 h 104"/>
                <a:gd name="T2" fmla="*/ 9 w 30"/>
                <a:gd name="T3" fmla="*/ 104 h 104"/>
                <a:gd name="T4" fmla="*/ 0 w 30"/>
                <a:gd name="T5" fmla="*/ 96 h 104"/>
                <a:gd name="T6" fmla="*/ 0 w 30"/>
                <a:gd name="T7" fmla="*/ 8 h 104"/>
                <a:gd name="T8" fmla="*/ 9 w 30"/>
                <a:gd name="T9" fmla="*/ 0 h 104"/>
                <a:gd name="T10" fmla="*/ 22 w 30"/>
                <a:gd name="T11" fmla="*/ 0 h 104"/>
                <a:gd name="T12" fmla="*/ 30 w 30"/>
                <a:gd name="T13" fmla="*/ 8 h 104"/>
                <a:gd name="T14" fmla="*/ 30 w 30"/>
                <a:gd name="T15" fmla="*/ 96 h 104"/>
                <a:gd name="T16" fmla="*/ 22 w 30"/>
                <a:gd name="T17" fmla="*/ 104 h 104"/>
                <a:gd name="T18" fmla="*/ 9 w 30"/>
                <a:gd name="T19" fmla="*/ 95 h 104"/>
                <a:gd name="T20" fmla="*/ 21 w 30"/>
                <a:gd name="T21" fmla="*/ 95 h 104"/>
                <a:gd name="T22" fmla="*/ 21 w 30"/>
                <a:gd name="T23" fmla="*/ 9 h 104"/>
                <a:gd name="T24" fmla="*/ 9 w 30"/>
                <a:gd name="T25" fmla="*/ 9 h 104"/>
                <a:gd name="T26" fmla="*/ 9 w 30"/>
                <a:gd name="T27" fmla="*/ 9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04">
                  <a:moveTo>
                    <a:pt x="22" y="104"/>
                  </a:moveTo>
                  <a:cubicBezTo>
                    <a:pt x="9" y="104"/>
                    <a:pt x="9" y="104"/>
                    <a:pt x="9" y="104"/>
                  </a:cubicBezTo>
                  <a:cubicBezTo>
                    <a:pt x="4" y="104"/>
                    <a:pt x="0" y="101"/>
                    <a:pt x="0" y="9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7" y="0"/>
                    <a:pt x="30" y="4"/>
                    <a:pt x="30" y="8"/>
                  </a:cubicBezTo>
                  <a:cubicBezTo>
                    <a:pt x="30" y="96"/>
                    <a:pt x="30" y="96"/>
                    <a:pt x="30" y="96"/>
                  </a:cubicBezTo>
                  <a:cubicBezTo>
                    <a:pt x="30" y="101"/>
                    <a:pt x="27" y="104"/>
                    <a:pt x="22" y="104"/>
                  </a:cubicBezTo>
                  <a:close/>
                  <a:moveTo>
                    <a:pt x="9" y="95"/>
                  </a:moveTo>
                  <a:cubicBezTo>
                    <a:pt x="21" y="95"/>
                    <a:pt x="21" y="95"/>
                    <a:pt x="21" y="95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9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6" name="Freeform 61"/>
            <p:cNvSpPr/>
            <p:nvPr/>
          </p:nvSpPr>
          <p:spPr bwMode="auto">
            <a:xfrm>
              <a:off x="3363563" y="5289204"/>
              <a:ext cx="278793" cy="265601"/>
            </a:xfrm>
            <a:custGeom>
              <a:avLst/>
              <a:gdLst>
                <a:gd name="T0" fmla="*/ 2 w 134"/>
                <a:gd name="T1" fmla="*/ 128 h 128"/>
                <a:gd name="T2" fmla="*/ 0 w 134"/>
                <a:gd name="T3" fmla="*/ 126 h 128"/>
                <a:gd name="T4" fmla="*/ 0 w 134"/>
                <a:gd name="T5" fmla="*/ 3 h 128"/>
                <a:gd name="T6" fmla="*/ 2 w 134"/>
                <a:gd name="T7" fmla="*/ 0 h 128"/>
                <a:gd name="T8" fmla="*/ 3 w 134"/>
                <a:gd name="T9" fmla="*/ 0 h 128"/>
                <a:gd name="T10" fmla="*/ 5 w 134"/>
                <a:gd name="T11" fmla="*/ 3 h 128"/>
                <a:gd name="T12" fmla="*/ 5 w 134"/>
                <a:gd name="T13" fmla="*/ 117 h 128"/>
                <a:gd name="T14" fmla="*/ 10 w 134"/>
                <a:gd name="T15" fmla="*/ 122 h 128"/>
                <a:gd name="T16" fmla="*/ 132 w 134"/>
                <a:gd name="T17" fmla="*/ 122 h 128"/>
                <a:gd name="T18" fmla="*/ 134 w 134"/>
                <a:gd name="T19" fmla="*/ 125 h 128"/>
                <a:gd name="T20" fmla="*/ 134 w 134"/>
                <a:gd name="T21" fmla="*/ 126 h 128"/>
                <a:gd name="T22" fmla="*/ 132 w 134"/>
                <a:gd name="T23" fmla="*/ 128 h 128"/>
                <a:gd name="T24" fmla="*/ 2 w 134"/>
                <a:gd name="T2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28">
                  <a:moveTo>
                    <a:pt x="2" y="128"/>
                  </a:moveTo>
                  <a:cubicBezTo>
                    <a:pt x="1" y="128"/>
                    <a:pt x="0" y="127"/>
                    <a:pt x="0" y="12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20"/>
                    <a:pt x="8" y="122"/>
                    <a:pt x="10" y="122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3" y="122"/>
                    <a:pt x="134" y="123"/>
                    <a:pt x="134" y="125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4" y="127"/>
                    <a:pt x="133" y="128"/>
                    <a:pt x="132" y="128"/>
                  </a:cubicBezTo>
                  <a:lnTo>
                    <a:pt x="2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37" name="组合 336"/>
          <p:cNvGrpSpPr/>
          <p:nvPr/>
        </p:nvGrpSpPr>
        <p:grpSpPr>
          <a:xfrm>
            <a:off x="9935424" y="3443865"/>
            <a:ext cx="266481" cy="266480"/>
            <a:chOff x="9647415" y="3308887"/>
            <a:chExt cx="266481" cy="266480"/>
          </a:xfrm>
          <a:solidFill>
            <a:srgbClr val="F5F5F5"/>
          </a:solidFill>
        </p:grpSpPr>
        <p:sp>
          <p:nvSpPr>
            <p:cNvPr id="338" name="Freeform 62"/>
            <p:cNvSpPr/>
            <p:nvPr/>
          </p:nvSpPr>
          <p:spPr bwMode="auto">
            <a:xfrm>
              <a:off x="9726568" y="3340548"/>
              <a:ext cx="43974" cy="41335"/>
            </a:xfrm>
            <a:custGeom>
              <a:avLst/>
              <a:gdLst>
                <a:gd name="T0" fmla="*/ 21 w 21"/>
                <a:gd name="T1" fmla="*/ 18 h 20"/>
                <a:gd name="T2" fmla="*/ 18 w 21"/>
                <a:gd name="T3" fmla="*/ 20 h 20"/>
                <a:gd name="T4" fmla="*/ 2 w 21"/>
                <a:gd name="T5" fmla="*/ 20 h 20"/>
                <a:gd name="T6" fmla="*/ 0 w 21"/>
                <a:gd name="T7" fmla="*/ 18 h 20"/>
                <a:gd name="T8" fmla="*/ 0 w 21"/>
                <a:gd name="T9" fmla="*/ 3 h 20"/>
                <a:gd name="T10" fmla="*/ 2 w 21"/>
                <a:gd name="T11" fmla="*/ 0 h 20"/>
                <a:gd name="T12" fmla="*/ 18 w 21"/>
                <a:gd name="T13" fmla="*/ 0 h 20"/>
                <a:gd name="T14" fmla="*/ 21 w 21"/>
                <a:gd name="T15" fmla="*/ 3 h 20"/>
                <a:gd name="T16" fmla="*/ 21 w 21"/>
                <a:gd name="T17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0">
                  <a:moveTo>
                    <a:pt x="21" y="18"/>
                  </a:moveTo>
                  <a:cubicBezTo>
                    <a:pt x="21" y="19"/>
                    <a:pt x="20" y="20"/>
                    <a:pt x="18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1" y="1"/>
                    <a:pt x="21" y="3"/>
                  </a:cubicBezTo>
                  <a:lnTo>
                    <a:pt x="21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9" name="Freeform 63"/>
            <p:cNvSpPr>
              <a:spLocks noEditPoints="1"/>
            </p:cNvSpPr>
            <p:nvPr/>
          </p:nvSpPr>
          <p:spPr bwMode="auto">
            <a:xfrm>
              <a:off x="9647415" y="3308887"/>
              <a:ext cx="266481" cy="266480"/>
            </a:xfrm>
            <a:custGeom>
              <a:avLst/>
              <a:gdLst>
                <a:gd name="T0" fmla="*/ 121 w 128"/>
                <a:gd name="T1" fmla="*/ 128 h 128"/>
                <a:gd name="T2" fmla="*/ 7 w 128"/>
                <a:gd name="T3" fmla="*/ 128 h 128"/>
                <a:gd name="T4" fmla="*/ 0 w 128"/>
                <a:gd name="T5" fmla="*/ 121 h 128"/>
                <a:gd name="T6" fmla="*/ 0 w 128"/>
                <a:gd name="T7" fmla="*/ 7 h 128"/>
                <a:gd name="T8" fmla="*/ 7 w 128"/>
                <a:gd name="T9" fmla="*/ 0 h 128"/>
                <a:gd name="T10" fmla="*/ 102 w 128"/>
                <a:gd name="T11" fmla="*/ 0 h 128"/>
                <a:gd name="T12" fmla="*/ 110 w 128"/>
                <a:gd name="T13" fmla="*/ 4 h 128"/>
                <a:gd name="T14" fmla="*/ 125 w 128"/>
                <a:gd name="T15" fmla="*/ 19 h 128"/>
                <a:gd name="T16" fmla="*/ 128 w 128"/>
                <a:gd name="T17" fmla="*/ 27 h 128"/>
                <a:gd name="T18" fmla="*/ 128 w 128"/>
                <a:gd name="T19" fmla="*/ 121 h 128"/>
                <a:gd name="T20" fmla="*/ 121 w 128"/>
                <a:gd name="T21" fmla="*/ 128 h 128"/>
                <a:gd name="T22" fmla="*/ 8 w 128"/>
                <a:gd name="T23" fmla="*/ 120 h 128"/>
                <a:gd name="T24" fmla="*/ 120 w 128"/>
                <a:gd name="T25" fmla="*/ 120 h 128"/>
                <a:gd name="T26" fmla="*/ 120 w 128"/>
                <a:gd name="T27" fmla="*/ 27 h 128"/>
                <a:gd name="T28" fmla="*/ 119 w 128"/>
                <a:gd name="T29" fmla="*/ 25 h 128"/>
                <a:gd name="T30" fmla="*/ 104 w 128"/>
                <a:gd name="T31" fmla="*/ 9 h 128"/>
                <a:gd name="T32" fmla="*/ 102 w 128"/>
                <a:gd name="T33" fmla="*/ 8 h 128"/>
                <a:gd name="T34" fmla="*/ 8 w 128"/>
                <a:gd name="T35" fmla="*/ 8 h 128"/>
                <a:gd name="T36" fmla="*/ 8 w 128"/>
                <a:gd name="T3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128">
                  <a:moveTo>
                    <a:pt x="121" y="128"/>
                  </a:moveTo>
                  <a:cubicBezTo>
                    <a:pt x="7" y="128"/>
                    <a:pt x="7" y="128"/>
                    <a:pt x="7" y="128"/>
                  </a:cubicBezTo>
                  <a:cubicBezTo>
                    <a:pt x="3" y="128"/>
                    <a:pt x="0" y="125"/>
                    <a:pt x="0" y="12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5" y="0"/>
                    <a:pt x="108" y="2"/>
                    <a:pt x="110" y="4"/>
                  </a:cubicBezTo>
                  <a:cubicBezTo>
                    <a:pt x="125" y="19"/>
                    <a:pt x="125" y="19"/>
                    <a:pt x="125" y="19"/>
                  </a:cubicBezTo>
                  <a:cubicBezTo>
                    <a:pt x="126" y="21"/>
                    <a:pt x="128" y="24"/>
                    <a:pt x="128" y="27"/>
                  </a:cubicBezTo>
                  <a:cubicBezTo>
                    <a:pt x="128" y="121"/>
                    <a:pt x="128" y="121"/>
                    <a:pt x="128" y="121"/>
                  </a:cubicBezTo>
                  <a:cubicBezTo>
                    <a:pt x="128" y="125"/>
                    <a:pt x="125" y="128"/>
                    <a:pt x="121" y="128"/>
                  </a:cubicBezTo>
                  <a:close/>
                  <a:moveTo>
                    <a:pt x="8" y="120"/>
                  </a:moveTo>
                  <a:cubicBezTo>
                    <a:pt x="120" y="120"/>
                    <a:pt x="120" y="120"/>
                    <a:pt x="120" y="120"/>
                  </a:cubicBezTo>
                  <a:cubicBezTo>
                    <a:pt x="120" y="27"/>
                    <a:pt x="120" y="27"/>
                    <a:pt x="120" y="27"/>
                  </a:cubicBezTo>
                  <a:cubicBezTo>
                    <a:pt x="120" y="26"/>
                    <a:pt x="119" y="25"/>
                    <a:pt x="119" y="25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104" y="9"/>
                    <a:pt x="103" y="8"/>
                    <a:pt x="102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0" name="Freeform 64"/>
            <p:cNvSpPr>
              <a:spLocks noEditPoints="1"/>
            </p:cNvSpPr>
            <p:nvPr/>
          </p:nvSpPr>
          <p:spPr bwMode="auto">
            <a:xfrm>
              <a:off x="9720411" y="3331754"/>
              <a:ext cx="109934" cy="58045"/>
            </a:xfrm>
            <a:custGeom>
              <a:avLst/>
              <a:gdLst>
                <a:gd name="T0" fmla="*/ 48 w 53"/>
                <a:gd name="T1" fmla="*/ 28 h 28"/>
                <a:gd name="T2" fmla="*/ 6 w 53"/>
                <a:gd name="T3" fmla="*/ 28 h 28"/>
                <a:gd name="T4" fmla="*/ 0 w 53"/>
                <a:gd name="T5" fmla="*/ 23 h 28"/>
                <a:gd name="T6" fmla="*/ 0 w 53"/>
                <a:gd name="T7" fmla="*/ 5 h 28"/>
                <a:gd name="T8" fmla="*/ 6 w 53"/>
                <a:gd name="T9" fmla="*/ 0 h 28"/>
                <a:gd name="T10" fmla="*/ 48 w 53"/>
                <a:gd name="T11" fmla="*/ 0 h 28"/>
                <a:gd name="T12" fmla="*/ 53 w 53"/>
                <a:gd name="T13" fmla="*/ 5 h 28"/>
                <a:gd name="T14" fmla="*/ 53 w 53"/>
                <a:gd name="T15" fmla="*/ 23 h 28"/>
                <a:gd name="T16" fmla="*/ 48 w 53"/>
                <a:gd name="T17" fmla="*/ 28 h 28"/>
                <a:gd name="T18" fmla="*/ 6 w 53"/>
                <a:gd name="T19" fmla="*/ 22 h 28"/>
                <a:gd name="T20" fmla="*/ 47 w 53"/>
                <a:gd name="T21" fmla="*/ 22 h 28"/>
                <a:gd name="T22" fmla="*/ 47 w 53"/>
                <a:gd name="T23" fmla="*/ 6 h 28"/>
                <a:gd name="T24" fmla="*/ 6 w 53"/>
                <a:gd name="T25" fmla="*/ 6 h 28"/>
                <a:gd name="T26" fmla="*/ 6 w 53"/>
                <a:gd name="T27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28">
                  <a:moveTo>
                    <a:pt x="48" y="28"/>
                  </a:moveTo>
                  <a:cubicBezTo>
                    <a:pt x="6" y="28"/>
                    <a:pt x="6" y="28"/>
                    <a:pt x="6" y="28"/>
                  </a:cubicBezTo>
                  <a:cubicBezTo>
                    <a:pt x="3" y="28"/>
                    <a:pt x="0" y="26"/>
                    <a:pt x="0" y="2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1" y="0"/>
                    <a:pt x="53" y="3"/>
                    <a:pt x="53" y="5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26"/>
                    <a:pt x="51" y="28"/>
                    <a:pt x="48" y="28"/>
                  </a:cubicBezTo>
                  <a:close/>
                  <a:moveTo>
                    <a:pt x="6" y="22"/>
                  </a:moveTo>
                  <a:cubicBezTo>
                    <a:pt x="47" y="22"/>
                    <a:pt x="47" y="22"/>
                    <a:pt x="47" y="22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6" y="6"/>
                    <a:pt x="6" y="6"/>
                    <a:pt x="6" y="6"/>
                  </a:cubicBezTo>
                  <a:lnTo>
                    <a:pt x="6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1" name="Freeform 65"/>
            <p:cNvSpPr>
              <a:spLocks noEditPoints="1"/>
            </p:cNvSpPr>
            <p:nvPr/>
          </p:nvSpPr>
          <p:spPr bwMode="auto">
            <a:xfrm>
              <a:off x="9694907" y="3415303"/>
              <a:ext cx="168859" cy="124885"/>
            </a:xfrm>
            <a:custGeom>
              <a:avLst/>
              <a:gdLst>
                <a:gd name="T0" fmla="*/ 76 w 81"/>
                <a:gd name="T1" fmla="*/ 60 h 60"/>
                <a:gd name="T2" fmla="*/ 6 w 81"/>
                <a:gd name="T3" fmla="*/ 60 h 60"/>
                <a:gd name="T4" fmla="*/ 0 w 81"/>
                <a:gd name="T5" fmla="*/ 55 h 60"/>
                <a:gd name="T6" fmla="*/ 0 w 81"/>
                <a:gd name="T7" fmla="*/ 5 h 60"/>
                <a:gd name="T8" fmla="*/ 6 w 81"/>
                <a:gd name="T9" fmla="*/ 0 h 60"/>
                <a:gd name="T10" fmla="*/ 76 w 81"/>
                <a:gd name="T11" fmla="*/ 0 h 60"/>
                <a:gd name="T12" fmla="*/ 81 w 81"/>
                <a:gd name="T13" fmla="*/ 5 h 60"/>
                <a:gd name="T14" fmla="*/ 81 w 81"/>
                <a:gd name="T15" fmla="*/ 55 h 60"/>
                <a:gd name="T16" fmla="*/ 76 w 81"/>
                <a:gd name="T17" fmla="*/ 60 h 60"/>
                <a:gd name="T18" fmla="*/ 7 w 81"/>
                <a:gd name="T19" fmla="*/ 54 h 60"/>
                <a:gd name="T20" fmla="*/ 75 w 81"/>
                <a:gd name="T21" fmla="*/ 54 h 60"/>
                <a:gd name="T22" fmla="*/ 75 w 81"/>
                <a:gd name="T23" fmla="*/ 6 h 60"/>
                <a:gd name="T24" fmla="*/ 7 w 81"/>
                <a:gd name="T25" fmla="*/ 6 h 60"/>
                <a:gd name="T26" fmla="*/ 7 w 81"/>
                <a:gd name="T27" fmla="*/ 5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60">
                  <a:moveTo>
                    <a:pt x="76" y="60"/>
                  </a:moveTo>
                  <a:cubicBezTo>
                    <a:pt x="6" y="60"/>
                    <a:pt x="6" y="60"/>
                    <a:pt x="6" y="60"/>
                  </a:cubicBezTo>
                  <a:cubicBezTo>
                    <a:pt x="3" y="60"/>
                    <a:pt x="0" y="58"/>
                    <a:pt x="0" y="5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9" y="0"/>
                    <a:pt x="81" y="2"/>
                    <a:pt x="81" y="5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1" y="58"/>
                    <a:pt x="79" y="60"/>
                    <a:pt x="76" y="60"/>
                  </a:cubicBezTo>
                  <a:close/>
                  <a:moveTo>
                    <a:pt x="7" y="54"/>
                  </a:moveTo>
                  <a:cubicBezTo>
                    <a:pt x="75" y="54"/>
                    <a:pt x="75" y="54"/>
                    <a:pt x="75" y="54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7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2" name="Freeform 66"/>
            <p:cNvSpPr/>
            <p:nvPr/>
          </p:nvSpPr>
          <p:spPr bwMode="auto">
            <a:xfrm>
              <a:off x="9670282" y="3517322"/>
              <a:ext cx="16710" cy="16710"/>
            </a:xfrm>
            <a:custGeom>
              <a:avLst/>
              <a:gdLst>
                <a:gd name="T0" fmla="*/ 0 w 8"/>
                <a:gd name="T1" fmla="*/ 6 h 8"/>
                <a:gd name="T2" fmla="*/ 2 w 8"/>
                <a:gd name="T3" fmla="*/ 8 h 8"/>
                <a:gd name="T4" fmla="*/ 6 w 8"/>
                <a:gd name="T5" fmla="*/ 8 h 8"/>
                <a:gd name="T6" fmla="*/ 8 w 8"/>
                <a:gd name="T7" fmla="*/ 6 h 8"/>
                <a:gd name="T8" fmla="*/ 8 w 8"/>
                <a:gd name="T9" fmla="*/ 2 h 8"/>
                <a:gd name="T10" fmla="*/ 6 w 8"/>
                <a:gd name="T11" fmla="*/ 0 h 8"/>
                <a:gd name="T12" fmla="*/ 2 w 8"/>
                <a:gd name="T13" fmla="*/ 0 h 8"/>
                <a:gd name="T14" fmla="*/ 0 w 8"/>
                <a:gd name="T15" fmla="*/ 2 h 8"/>
                <a:gd name="T16" fmla="*/ 0 w 8"/>
                <a:gd name="T1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8">
                  <a:moveTo>
                    <a:pt x="0" y="6"/>
                  </a:moveTo>
                  <a:cubicBezTo>
                    <a:pt x="0" y="7"/>
                    <a:pt x="1" y="8"/>
                    <a:pt x="2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8" y="7"/>
                    <a:pt x="8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43" name="组合 342"/>
          <p:cNvGrpSpPr/>
          <p:nvPr/>
        </p:nvGrpSpPr>
        <p:grpSpPr>
          <a:xfrm>
            <a:off x="9378050" y="3443865"/>
            <a:ext cx="247133" cy="266481"/>
            <a:chOff x="9030025" y="3308887"/>
            <a:chExt cx="247133" cy="266481"/>
          </a:xfrm>
          <a:solidFill>
            <a:srgbClr val="F5F5F5"/>
          </a:solidFill>
        </p:grpSpPr>
        <p:sp>
          <p:nvSpPr>
            <p:cNvPr id="344" name="Freeform 67"/>
            <p:cNvSpPr>
              <a:spLocks noEditPoints="1"/>
            </p:cNvSpPr>
            <p:nvPr/>
          </p:nvSpPr>
          <p:spPr bwMode="auto">
            <a:xfrm>
              <a:off x="9030025" y="3415303"/>
              <a:ext cx="74756" cy="160064"/>
            </a:xfrm>
            <a:custGeom>
              <a:avLst/>
              <a:gdLst>
                <a:gd name="T0" fmla="*/ 28 w 36"/>
                <a:gd name="T1" fmla="*/ 77 h 77"/>
                <a:gd name="T2" fmla="*/ 8 w 36"/>
                <a:gd name="T3" fmla="*/ 77 h 77"/>
                <a:gd name="T4" fmla="*/ 0 w 36"/>
                <a:gd name="T5" fmla="*/ 70 h 77"/>
                <a:gd name="T6" fmla="*/ 0 w 36"/>
                <a:gd name="T7" fmla="*/ 7 h 77"/>
                <a:gd name="T8" fmla="*/ 8 w 36"/>
                <a:gd name="T9" fmla="*/ 0 h 77"/>
                <a:gd name="T10" fmla="*/ 28 w 36"/>
                <a:gd name="T11" fmla="*/ 0 h 77"/>
                <a:gd name="T12" fmla="*/ 36 w 36"/>
                <a:gd name="T13" fmla="*/ 7 h 77"/>
                <a:gd name="T14" fmla="*/ 36 w 36"/>
                <a:gd name="T15" fmla="*/ 70 h 77"/>
                <a:gd name="T16" fmla="*/ 28 w 36"/>
                <a:gd name="T17" fmla="*/ 77 h 77"/>
                <a:gd name="T18" fmla="*/ 8 w 36"/>
                <a:gd name="T19" fmla="*/ 69 h 77"/>
                <a:gd name="T20" fmla="*/ 28 w 36"/>
                <a:gd name="T21" fmla="*/ 69 h 77"/>
                <a:gd name="T22" fmla="*/ 28 w 36"/>
                <a:gd name="T23" fmla="*/ 8 h 77"/>
                <a:gd name="T24" fmla="*/ 8 w 36"/>
                <a:gd name="T25" fmla="*/ 8 h 77"/>
                <a:gd name="T26" fmla="*/ 8 w 36"/>
                <a:gd name="T27" fmla="*/ 6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77">
                  <a:moveTo>
                    <a:pt x="28" y="77"/>
                  </a:moveTo>
                  <a:cubicBezTo>
                    <a:pt x="8" y="77"/>
                    <a:pt x="8" y="77"/>
                    <a:pt x="8" y="77"/>
                  </a:cubicBezTo>
                  <a:cubicBezTo>
                    <a:pt x="4" y="77"/>
                    <a:pt x="0" y="74"/>
                    <a:pt x="0" y="7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3" y="0"/>
                    <a:pt x="36" y="3"/>
                    <a:pt x="36" y="7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6" y="74"/>
                    <a:pt x="33" y="77"/>
                    <a:pt x="28" y="77"/>
                  </a:cubicBezTo>
                  <a:close/>
                  <a:moveTo>
                    <a:pt x="8" y="69"/>
                  </a:moveTo>
                  <a:cubicBezTo>
                    <a:pt x="28" y="69"/>
                    <a:pt x="28" y="69"/>
                    <a:pt x="28" y="6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5" name="Freeform 68"/>
            <p:cNvSpPr>
              <a:spLocks noEditPoints="1"/>
            </p:cNvSpPr>
            <p:nvPr/>
          </p:nvSpPr>
          <p:spPr bwMode="auto">
            <a:xfrm>
              <a:off x="9117093" y="3363415"/>
              <a:ext cx="72997" cy="211953"/>
            </a:xfrm>
            <a:custGeom>
              <a:avLst/>
              <a:gdLst>
                <a:gd name="T0" fmla="*/ 28 w 35"/>
                <a:gd name="T1" fmla="*/ 102 h 102"/>
                <a:gd name="T2" fmla="*/ 7 w 35"/>
                <a:gd name="T3" fmla="*/ 102 h 102"/>
                <a:gd name="T4" fmla="*/ 0 w 35"/>
                <a:gd name="T5" fmla="*/ 95 h 102"/>
                <a:gd name="T6" fmla="*/ 0 w 35"/>
                <a:gd name="T7" fmla="*/ 7 h 102"/>
                <a:gd name="T8" fmla="*/ 7 w 35"/>
                <a:gd name="T9" fmla="*/ 0 h 102"/>
                <a:gd name="T10" fmla="*/ 28 w 35"/>
                <a:gd name="T11" fmla="*/ 0 h 102"/>
                <a:gd name="T12" fmla="*/ 35 w 35"/>
                <a:gd name="T13" fmla="*/ 7 h 102"/>
                <a:gd name="T14" fmla="*/ 35 w 35"/>
                <a:gd name="T15" fmla="*/ 95 h 102"/>
                <a:gd name="T16" fmla="*/ 28 w 35"/>
                <a:gd name="T17" fmla="*/ 102 h 102"/>
                <a:gd name="T18" fmla="*/ 8 w 35"/>
                <a:gd name="T19" fmla="*/ 94 h 102"/>
                <a:gd name="T20" fmla="*/ 27 w 35"/>
                <a:gd name="T21" fmla="*/ 94 h 102"/>
                <a:gd name="T22" fmla="*/ 27 w 35"/>
                <a:gd name="T23" fmla="*/ 8 h 102"/>
                <a:gd name="T24" fmla="*/ 8 w 35"/>
                <a:gd name="T25" fmla="*/ 8 h 102"/>
                <a:gd name="T26" fmla="*/ 8 w 35"/>
                <a:gd name="T27" fmla="*/ 9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102">
                  <a:moveTo>
                    <a:pt x="28" y="102"/>
                  </a:moveTo>
                  <a:cubicBezTo>
                    <a:pt x="7" y="102"/>
                    <a:pt x="7" y="102"/>
                    <a:pt x="7" y="102"/>
                  </a:cubicBezTo>
                  <a:cubicBezTo>
                    <a:pt x="3" y="102"/>
                    <a:pt x="0" y="99"/>
                    <a:pt x="0" y="9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2" y="0"/>
                    <a:pt x="35" y="3"/>
                    <a:pt x="35" y="7"/>
                  </a:cubicBezTo>
                  <a:cubicBezTo>
                    <a:pt x="35" y="95"/>
                    <a:pt x="35" y="95"/>
                    <a:pt x="35" y="95"/>
                  </a:cubicBezTo>
                  <a:cubicBezTo>
                    <a:pt x="35" y="99"/>
                    <a:pt x="32" y="102"/>
                    <a:pt x="28" y="102"/>
                  </a:cubicBezTo>
                  <a:close/>
                  <a:moveTo>
                    <a:pt x="8" y="94"/>
                  </a:moveTo>
                  <a:cubicBezTo>
                    <a:pt x="27" y="94"/>
                    <a:pt x="27" y="94"/>
                    <a:pt x="27" y="94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6" name="Freeform 69"/>
            <p:cNvSpPr>
              <a:spLocks noEditPoints="1"/>
            </p:cNvSpPr>
            <p:nvPr/>
          </p:nvSpPr>
          <p:spPr bwMode="auto">
            <a:xfrm>
              <a:off x="9202402" y="3308887"/>
              <a:ext cx="74756" cy="266480"/>
            </a:xfrm>
            <a:custGeom>
              <a:avLst/>
              <a:gdLst>
                <a:gd name="T0" fmla="*/ 29 w 36"/>
                <a:gd name="T1" fmla="*/ 128 h 128"/>
                <a:gd name="T2" fmla="*/ 8 w 36"/>
                <a:gd name="T3" fmla="*/ 128 h 128"/>
                <a:gd name="T4" fmla="*/ 0 w 36"/>
                <a:gd name="T5" fmla="*/ 121 h 128"/>
                <a:gd name="T6" fmla="*/ 0 w 36"/>
                <a:gd name="T7" fmla="*/ 7 h 128"/>
                <a:gd name="T8" fmla="*/ 8 w 36"/>
                <a:gd name="T9" fmla="*/ 0 h 128"/>
                <a:gd name="T10" fmla="*/ 29 w 36"/>
                <a:gd name="T11" fmla="*/ 0 h 128"/>
                <a:gd name="T12" fmla="*/ 36 w 36"/>
                <a:gd name="T13" fmla="*/ 7 h 128"/>
                <a:gd name="T14" fmla="*/ 36 w 36"/>
                <a:gd name="T15" fmla="*/ 121 h 128"/>
                <a:gd name="T16" fmla="*/ 29 w 36"/>
                <a:gd name="T17" fmla="*/ 128 h 128"/>
                <a:gd name="T18" fmla="*/ 8 w 36"/>
                <a:gd name="T19" fmla="*/ 120 h 128"/>
                <a:gd name="T20" fmla="*/ 28 w 36"/>
                <a:gd name="T21" fmla="*/ 120 h 128"/>
                <a:gd name="T22" fmla="*/ 28 w 36"/>
                <a:gd name="T23" fmla="*/ 8 h 128"/>
                <a:gd name="T24" fmla="*/ 8 w 36"/>
                <a:gd name="T25" fmla="*/ 8 h 128"/>
                <a:gd name="T26" fmla="*/ 8 w 36"/>
                <a:gd name="T2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128">
                  <a:moveTo>
                    <a:pt x="29" y="128"/>
                  </a:moveTo>
                  <a:cubicBezTo>
                    <a:pt x="8" y="128"/>
                    <a:pt x="8" y="128"/>
                    <a:pt x="8" y="128"/>
                  </a:cubicBezTo>
                  <a:cubicBezTo>
                    <a:pt x="4" y="128"/>
                    <a:pt x="0" y="125"/>
                    <a:pt x="0" y="12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0"/>
                    <a:pt x="36" y="3"/>
                    <a:pt x="36" y="7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5"/>
                    <a:pt x="33" y="128"/>
                    <a:pt x="29" y="128"/>
                  </a:cubicBezTo>
                  <a:close/>
                  <a:moveTo>
                    <a:pt x="8" y="120"/>
                  </a:moveTo>
                  <a:cubicBezTo>
                    <a:pt x="28" y="120"/>
                    <a:pt x="28" y="120"/>
                    <a:pt x="28" y="120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47" name="组合 346"/>
          <p:cNvGrpSpPr/>
          <p:nvPr/>
        </p:nvGrpSpPr>
        <p:grpSpPr>
          <a:xfrm>
            <a:off x="7807812" y="2837277"/>
            <a:ext cx="210195" cy="263842"/>
            <a:chOff x="7771498" y="2662474"/>
            <a:chExt cx="210194" cy="263842"/>
          </a:xfrm>
          <a:solidFill>
            <a:srgbClr val="F5F5F5"/>
          </a:solidFill>
        </p:grpSpPr>
        <p:sp>
          <p:nvSpPr>
            <p:cNvPr id="348" name="Freeform 70"/>
            <p:cNvSpPr>
              <a:spLocks noEditPoints="1"/>
            </p:cNvSpPr>
            <p:nvPr/>
          </p:nvSpPr>
          <p:spPr bwMode="auto">
            <a:xfrm>
              <a:off x="7783811" y="2662474"/>
              <a:ext cx="185569" cy="210194"/>
            </a:xfrm>
            <a:custGeom>
              <a:avLst/>
              <a:gdLst>
                <a:gd name="T0" fmla="*/ 45 w 89"/>
                <a:gd name="T1" fmla="*/ 101 h 101"/>
                <a:gd name="T2" fmla="*/ 40 w 89"/>
                <a:gd name="T3" fmla="*/ 99 h 101"/>
                <a:gd name="T4" fmla="*/ 2 w 89"/>
                <a:gd name="T5" fmla="*/ 57 h 101"/>
                <a:gd name="T6" fmla="*/ 1 w 89"/>
                <a:gd name="T7" fmla="*/ 52 h 101"/>
                <a:gd name="T8" fmla="*/ 5 w 89"/>
                <a:gd name="T9" fmla="*/ 49 h 101"/>
                <a:gd name="T10" fmla="*/ 23 w 89"/>
                <a:gd name="T11" fmla="*/ 49 h 101"/>
                <a:gd name="T12" fmla="*/ 23 w 89"/>
                <a:gd name="T13" fmla="*/ 6 h 101"/>
                <a:gd name="T14" fmla="*/ 30 w 89"/>
                <a:gd name="T15" fmla="*/ 0 h 101"/>
                <a:gd name="T16" fmla="*/ 60 w 89"/>
                <a:gd name="T17" fmla="*/ 0 h 101"/>
                <a:gd name="T18" fmla="*/ 66 w 89"/>
                <a:gd name="T19" fmla="*/ 6 h 101"/>
                <a:gd name="T20" fmla="*/ 66 w 89"/>
                <a:gd name="T21" fmla="*/ 49 h 101"/>
                <a:gd name="T22" fmla="*/ 84 w 89"/>
                <a:gd name="T23" fmla="*/ 49 h 101"/>
                <a:gd name="T24" fmla="*/ 89 w 89"/>
                <a:gd name="T25" fmla="*/ 52 h 101"/>
                <a:gd name="T26" fmla="*/ 87 w 89"/>
                <a:gd name="T27" fmla="*/ 57 h 101"/>
                <a:gd name="T28" fmla="*/ 49 w 89"/>
                <a:gd name="T29" fmla="*/ 99 h 101"/>
                <a:gd name="T30" fmla="*/ 45 w 89"/>
                <a:gd name="T31" fmla="*/ 101 h 101"/>
                <a:gd name="T32" fmla="*/ 12 w 89"/>
                <a:gd name="T33" fmla="*/ 57 h 101"/>
                <a:gd name="T34" fmla="*/ 45 w 89"/>
                <a:gd name="T35" fmla="*/ 92 h 101"/>
                <a:gd name="T36" fmla="*/ 77 w 89"/>
                <a:gd name="T37" fmla="*/ 57 h 101"/>
                <a:gd name="T38" fmla="*/ 58 w 89"/>
                <a:gd name="T39" fmla="*/ 57 h 101"/>
                <a:gd name="T40" fmla="*/ 58 w 89"/>
                <a:gd name="T41" fmla="*/ 8 h 101"/>
                <a:gd name="T42" fmla="*/ 31 w 89"/>
                <a:gd name="T43" fmla="*/ 8 h 101"/>
                <a:gd name="T44" fmla="*/ 31 w 89"/>
                <a:gd name="T45" fmla="*/ 57 h 101"/>
                <a:gd name="T46" fmla="*/ 12 w 89"/>
                <a:gd name="T47" fmla="*/ 5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9" h="101">
                  <a:moveTo>
                    <a:pt x="45" y="101"/>
                  </a:moveTo>
                  <a:cubicBezTo>
                    <a:pt x="43" y="101"/>
                    <a:pt x="41" y="100"/>
                    <a:pt x="40" y="99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0" y="56"/>
                    <a:pt x="0" y="54"/>
                    <a:pt x="1" y="52"/>
                  </a:cubicBezTo>
                  <a:cubicBezTo>
                    <a:pt x="1" y="50"/>
                    <a:pt x="3" y="49"/>
                    <a:pt x="5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3"/>
                    <a:pt x="26" y="0"/>
                    <a:pt x="3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3" y="0"/>
                    <a:pt x="66" y="3"/>
                    <a:pt x="66" y="6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86" y="49"/>
                    <a:pt x="88" y="50"/>
                    <a:pt x="89" y="52"/>
                  </a:cubicBezTo>
                  <a:cubicBezTo>
                    <a:pt x="89" y="54"/>
                    <a:pt x="89" y="56"/>
                    <a:pt x="87" y="57"/>
                  </a:cubicBezTo>
                  <a:cubicBezTo>
                    <a:pt x="49" y="99"/>
                    <a:pt x="49" y="99"/>
                    <a:pt x="49" y="99"/>
                  </a:cubicBezTo>
                  <a:cubicBezTo>
                    <a:pt x="48" y="100"/>
                    <a:pt x="46" y="101"/>
                    <a:pt x="45" y="101"/>
                  </a:cubicBezTo>
                  <a:close/>
                  <a:moveTo>
                    <a:pt x="12" y="57"/>
                  </a:moveTo>
                  <a:cubicBezTo>
                    <a:pt x="45" y="92"/>
                    <a:pt x="45" y="92"/>
                    <a:pt x="45" y="92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57"/>
                    <a:pt x="31" y="57"/>
                    <a:pt x="31" y="57"/>
                  </a:cubicBezTo>
                  <a:lnTo>
                    <a:pt x="12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9" name="Freeform 71"/>
            <p:cNvSpPr>
              <a:spLocks noEditPoints="1"/>
            </p:cNvSpPr>
            <p:nvPr/>
          </p:nvSpPr>
          <p:spPr bwMode="auto">
            <a:xfrm>
              <a:off x="7771498" y="2849802"/>
              <a:ext cx="210194" cy="76514"/>
            </a:xfrm>
            <a:custGeom>
              <a:avLst/>
              <a:gdLst>
                <a:gd name="T0" fmla="*/ 96 w 101"/>
                <a:gd name="T1" fmla="*/ 37 h 37"/>
                <a:gd name="T2" fmla="*/ 5 w 101"/>
                <a:gd name="T3" fmla="*/ 37 h 37"/>
                <a:gd name="T4" fmla="*/ 0 w 101"/>
                <a:gd name="T5" fmla="*/ 32 h 37"/>
                <a:gd name="T6" fmla="*/ 0 w 101"/>
                <a:gd name="T7" fmla="*/ 5 h 37"/>
                <a:gd name="T8" fmla="*/ 5 w 101"/>
                <a:gd name="T9" fmla="*/ 0 h 37"/>
                <a:gd name="T10" fmla="*/ 16 w 101"/>
                <a:gd name="T11" fmla="*/ 0 h 37"/>
                <a:gd name="T12" fmla="*/ 21 w 101"/>
                <a:gd name="T13" fmla="*/ 5 h 37"/>
                <a:gd name="T14" fmla="*/ 21 w 101"/>
                <a:gd name="T15" fmla="*/ 16 h 37"/>
                <a:gd name="T16" fmla="*/ 80 w 101"/>
                <a:gd name="T17" fmla="*/ 16 h 37"/>
                <a:gd name="T18" fmla="*/ 80 w 101"/>
                <a:gd name="T19" fmla="*/ 5 h 37"/>
                <a:gd name="T20" fmla="*/ 85 w 101"/>
                <a:gd name="T21" fmla="*/ 0 h 37"/>
                <a:gd name="T22" fmla="*/ 96 w 101"/>
                <a:gd name="T23" fmla="*/ 0 h 37"/>
                <a:gd name="T24" fmla="*/ 101 w 101"/>
                <a:gd name="T25" fmla="*/ 5 h 37"/>
                <a:gd name="T26" fmla="*/ 101 w 101"/>
                <a:gd name="T27" fmla="*/ 32 h 37"/>
                <a:gd name="T28" fmla="*/ 96 w 101"/>
                <a:gd name="T29" fmla="*/ 37 h 37"/>
                <a:gd name="T30" fmla="*/ 8 w 101"/>
                <a:gd name="T31" fmla="*/ 29 h 37"/>
                <a:gd name="T32" fmla="*/ 93 w 101"/>
                <a:gd name="T33" fmla="*/ 29 h 37"/>
                <a:gd name="T34" fmla="*/ 93 w 101"/>
                <a:gd name="T35" fmla="*/ 8 h 37"/>
                <a:gd name="T36" fmla="*/ 88 w 101"/>
                <a:gd name="T37" fmla="*/ 8 h 37"/>
                <a:gd name="T38" fmla="*/ 88 w 101"/>
                <a:gd name="T39" fmla="*/ 19 h 37"/>
                <a:gd name="T40" fmla="*/ 83 w 101"/>
                <a:gd name="T41" fmla="*/ 24 h 37"/>
                <a:gd name="T42" fmla="*/ 18 w 101"/>
                <a:gd name="T43" fmla="*/ 24 h 37"/>
                <a:gd name="T44" fmla="*/ 13 w 101"/>
                <a:gd name="T45" fmla="*/ 19 h 37"/>
                <a:gd name="T46" fmla="*/ 13 w 101"/>
                <a:gd name="T47" fmla="*/ 8 h 37"/>
                <a:gd name="T48" fmla="*/ 8 w 101"/>
                <a:gd name="T49" fmla="*/ 8 h 37"/>
                <a:gd name="T50" fmla="*/ 8 w 101"/>
                <a:gd name="T51" fmla="*/ 2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1" h="37">
                  <a:moveTo>
                    <a:pt x="96" y="37"/>
                  </a:moveTo>
                  <a:cubicBezTo>
                    <a:pt x="5" y="37"/>
                    <a:pt x="5" y="37"/>
                    <a:pt x="5" y="37"/>
                  </a:cubicBezTo>
                  <a:cubicBezTo>
                    <a:pt x="2" y="37"/>
                    <a:pt x="0" y="35"/>
                    <a:pt x="0" y="3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21" y="3"/>
                    <a:pt x="21" y="5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3"/>
                    <a:pt x="83" y="0"/>
                    <a:pt x="85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9" y="0"/>
                    <a:pt x="101" y="3"/>
                    <a:pt x="101" y="5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1" y="35"/>
                    <a:pt x="99" y="37"/>
                    <a:pt x="96" y="37"/>
                  </a:cubicBezTo>
                  <a:close/>
                  <a:moveTo>
                    <a:pt x="8" y="29"/>
                  </a:moveTo>
                  <a:cubicBezTo>
                    <a:pt x="93" y="29"/>
                    <a:pt x="93" y="29"/>
                    <a:pt x="93" y="29"/>
                  </a:cubicBezTo>
                  <a:cubicBezTo>
                    <a:pt x="93" y="8"/>
                    <a:pt x="93" y="8"/>
                    <a:pt x="93" y="8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8" y="22"/>
                    <a:pt x="86" y="24"/>
                    <a:pt x="83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5" y="24"/>
                    <a:pt x="13" y="22"/>
                    <a:pt x="13" y="1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50" name="组合 349"/>
          <p:cNvGrpSpPr/>
          <p:nvPr/>
        </p:nvGrpSpPr>
        <p:grpSpPr>
          <a:xfrm>
            <a:off x="8355255" y="4099292"/>
            <a:ext cx="173258" cy="263842"/>
            <a:chOff x="8428465" y="4034139"/>
            <a:chExt cx="173257" cy="263842"/>
          </a:xfrm>
          <a:solidFill>
            <a:srgbClr val="F5F5F5"/>
          </a:solidFill>
        </p:grpSpPr>
        <p:sp>
          <p:nvSpPr>
            <p:cNvPr id="351" name="Freeform 72"/>
            <p:cNvSpPr/>
            <p:nvPr/>
          </p:nvSpPr>
          <p:spPr bwMode="auto">
            <a:xfrm>
              <a:off x="8490908" y="4287427"/>
              <a:ext cx="48371" cy="10554"/>
            </a:xfrm>
            <a:custGeom>
              <a:avLst/>
              <a:gdLst>
                <a:gd name="T0" fmla="*/ 20 w 23"/>
                <a:gd name="T1" fmla="*/ 0 h 5"/>
                <a:gd name="T2" fmla="*/ 4 w 23"/>
                <a:gd name="T3" fmla="*/ 0 h 5"/>
                <a:gd name="T4" fmla="*/ 0 w 23"/>
                <a:gd name="T5" fmla="*/ 3 h 5"/>
                <a:gd name="T6" fmla="*/ 4 w 23"/>
                <a:gd name="T7" fmla="*/ 5 h 5"/>
                <a:gd name="T8" fmla="*/ 20 w 23"/>
                <a:gd name="T9" fmla="*/ 5 h 5"/>
                <a:gd name="T10" fmla="*/ 23 w 23"/>
                <a:gd name="T11" fmla="*/ 3 h 5"/>
                <a:gd name="T12" fmla="*/ 20 w 2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5">
                  <a:moveTo>
                    <a:pt x="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4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2" name="Freeform 73"/>
            <p:cNvSpPr/>
            <p:nvPr/>
          </p:nvSpPr>
          <p:spPr bwMode="auto">
            <a:xfrm>
              <a:off x="8476836" y="4270717"/>
              <a:ext cx="76514" cy="10554"/>
            </a:xfrm>
            <a:custGeom>
              <a:avLst/>
              <a:gdLst>
                <a:gd name="T0" fmla="*/ 35 w 37"/>
                <a:gd name="T1" fmla="*/ 0 h 5"/>
                <a:gd name="T2" fmla="*/ 3 w 37"/>
                <a:gd name="T3" fmla="*/ 0 h 5"/>
                <a:gd name="T4" fmla="*/ 0 w 37"/>
                <a:gd name="T5" fmla="*/ 2 h 5"/>
                <a:gd name="T6" fmla="*/ 3 w 37"/>
                <a:gd name="T7" fmla="*/ 5 h 5"/>
                <a:gd name="T8" fmla="*/ 35 w 37"/>
                <a:gd name="T9" fmla="*/ 5 h 5"/>
                <a:gd name="T10" fmla="*/ 37 w 37"/>
                <a:gd name="T11" fmla="*/ 2 h 5"/>
                <a:gd name="T12" fmla="*/ 35 w 37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5">
                  <a:moveTo>
                    <a:pt x="3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6" y="5"/>
                    <a:pt x="37" y="4"/>
                    <a:pt x="37" y="2"/>
                  </a:cubicBezTo>
                  <a:cubicBezTo>
                    <a:pt x="37" y="1"/>
                    <a:pt x="36" y="0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3" name="Freeform 74"/>
            <p:cNvSpPr>
              <a:spLocks noEditPoints="1"/>
            </p:cNvSpPr>
            <p:nvPr/>
          </p:nvSpPr>
          <p:spPr bwMode="auto">
            <a:xfrm>
              <a:off x="8428465" y="4034139"/>
              <a:ext cx="173257" cy="210194"/>
            </a:xfrm>
            <a:custGeom>
              <a:avLst/>
              <a:gdLst>
                <a:gd name="T0" fmla="*/ 83 w 83"/>
                <a:gd name="T1" fmla="*/ 41 h 101"/>
                <a:gd name="T2" fmla="*/ 42 w 83"/>
                <a:gd name="T3" fmla="*/ 0 h 101"/>
                <a:gd name="T4" fmla="*/ 0 w 83"/>
                <a:gd name="T5" fmla="*/ 41 h 101"/>
                <a:gd name="T6" fmla="*/ 5 w 83"/>
                <a:gd name="T7" fmla="*/ 61 h 101"/>
                <a:gd name="T8" fmla="*/ 5 w 83"/>
                <a:gd name="T9" fmla="*/ 61 h 101"/>
                <a:gd name="T10" fmla="*/ 23 w 83"/>
                <a:gd name="T11" fmla="*/ 101 h 101"/>
                <a:gd name="T12" fmla="*/ 60 w 83"/>
                <a:gd name="T13" fmla="*/ 101 h 101"/>
                <a:gd name="T14" fmla="*/ 78 w 83"/>
                <a:gd name="T15" fmla="*/ 61 h 101"/>
                <a:gd name="T16" fmla="*/ 78 w 83"/>
                <a:gd name="T17" fmla="*/ 61 h 101"/>
                <a:gd name="T18" fmla="*/ 83 w 83"/>
                <a:gd name="T19" fmla="*/ 41 h 101"/>
                <a:gd name="T20" fmla="*/ 74 w 83"/>
                <a:gd name="T21" fmla="*/ 58 h 101"/>
                <a:gd name="T22" fmla="*/ 56 w 83"/>
                <a:gd name="T23" fmla="*/ 96 h 101"/>
                <a:gd name="T24" fmla="*/ 27 w 83"/>
                <a:gd name="T25" fmla="*/ 96 h 101"/>
                <a:gd name="T26" fmla="*/ 9 w 83"/>
                <a:gd name="T27" fmla="*/ 58 h 101"/>
                <a:gd name="T28" fmla="*/ 5 w 83"/>
                <a:gd name="T29" fmla="*/ 41 h 101"/>
                <a:gd name="T30" fmla="*/ 42 w 83"/>
                <a:gd name="T31" fmla="*/ 5 h 101"/>
                <a:gd name="T32" fmla="*/ 78 w 83"/>
                <a:gd name="T33" fmla="*/ 41 h 101"/>
                <a:gd name="T34" fmla="*/ 74 w 83"/>
                <a:gd name="T35" fmla="*/ 5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" h="101">
                  <a:moveTo>
                    <a:pt x="83" y="41"/>
                  </a:moveTo>
                  <a:cubicBezTo>
                    <a:pt x="83" y="18"/>
                    <a:pt x="65" y="0"/>
                    <a:pt x="42" y="0"/>
                  </a:cubicBezTo>
                  <a:cubicBezTo>
                    <a:pt x="19" y="0"/>
                    <a:pt x="0" y="18"/>
                    <a:pt x="0" y="41"/>
                  </a:cubicBezTo>
                  <a:cubicBezTo>
                    <a:pt x="0" y="48"/>
                    <a:pt x="2" y="55"/>
                    <a:pt x="5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5" y="61"/>
                    <a:pt x="22" y="88"/>
                    <a:pt x="23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2" y="87"/>
                    <a:pt x="78" y="61"/>
                    <a:pt x="78" y="61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81" y="55"/>
                    <a:pt x="83" y="48"/>
                    <a:pt x="83" y="41"/>
                  </a:cubicBezTo>
                  <a:close/>
                  <a:moveTo>
                    <a:pt x="74" y="58"/>
                  </a:moveTo>
                  <a:cubicBezTo>
                    <a:pt x="72" y="62"/>
                    <a:pt x="60" y="81"/>
                    <a:pt x="56" y="96"/>
                  </a:cubicBezTo>
                  <a:cubicBezTo>
                    <a:pt x="27" y="96"/>
                    <a:pt x="27" y="96"/>
                    <a:pt x="27" y="96"/>
                  </a:cubicBezTo>
                  <a:cubicBezTo>
                    <a:pt x="24" y="82"/>
                    <a:pt x="11" y="62"/>
                    <a:pt x="9" y="58"/>
                  </a:cubicBezTo>
                  <a:cubicBezTo>
                    <a:pt x="6" y="53"/>
                    <a:pt x="5" y="47"/>
                    <a:pt x="5" y="41"/>
                  </a:cubicBezTo>
                  <a:cubicBezTo>
                    <a:pt x="5" y="21"/>
                    <a:pt x="21" y="5"/>
                    <a:pt x="42" y="5"/>
                  </a:cubicBezTo>
                  <a:cubicBezTo>
                    <a:pt x="62" y="5"/>
                    <a:pt x="78" y="21"/>
                    <a:pt x="78" y="41"/>
                  </a:cubicBezTo>
                  <a:cubicBezTo>
                    <a:pt x="78" y="47"/>
                    <a:pt x="77" y="53"/>
                    <a:pt x="74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4" name="Freeform 75"/>
            <p:cNvSpPr/>
            <p:nvPr/>
          </p:nvSpPr>
          <p:spPr bwMode="auto">
            <a:xfrm>
              <a:off x="8476836" y="4252248"/>
              <a:ext cx="76514" cy="10554"/>
            </a:xfrm>
            <a:custGeom>
              <a:avLst/>
              <a:gdLst>
                <a:gd name="T0" fmla="*/ 35 w 37"/>
                <a:gd name="T1" fmla="*/ 0 h 5"/>
                <a:gd name="T2" fmla="*/ 3 w 37"/>
                <a:gd name="T3" fmla="*/ 0 h 5"/>
                <a:gd name="T4" fmla="*/ 0 w 37"/>
                <a:gd name="T5" fmla="*/ 2 h 5"/>
                <a:gd name="T6" fmla="*/ 3 w 37"/>
                <a:gd name="T7" fmla="*/ 5 h 5"/>
                <a:gd name="T8" fmla="*/ 20 w 37"/>
                <a:gd name="T9" fmla="*/ 5 h 5"/>
                <a:gd name="T10" fmla="*/ 35 w 37"/>
                <a:gd name="T11" fmla="*/ 5 h 5"/>
                <a:gd name="T12" fmla="*/ 37 w 37"/>
                <a:gd name="T13" fmla="*/ 2 h 5"/>
                <a:gd name="T14" fmla="*/ 35 w 37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">
                  <a:moveTo>
                    <a:pt x="3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6" y="5"/>
                    <a:pt x="37" y="4"/>
                    <a:pt x="37" y="2"/>
                  </a:cubicBezTo>
                  <a:cubicBezTo>
                    <a:pt x="37" y="1"/>
                    <a:pt x="36" y="0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55" name="组合 354"/>
          <p:cNvGrpSpPr/>
          <p:nvPr/>
        </p:nvGrpSpPr>
        <p:grpSpPr>
          <a:xfrm>
            <a:off x="7742869" y="4099292"/>
            <a:ext cx="172378" cy="263842"/>
            <a:chOff x="7790847" y="4034139"/>
            <a:chExt cx="172377" cy="263842"/>
          </a:xfrm>
          <a:solidFill>
            <a:srgbClr val="F5F5F5"/>
          </a:solidFill>
        </p:grpSpPr>
        <p:sp>
          <p:nvSpPr>
            <p:cNvPr id="356" name="Freeform 76"/>
            <p:cNvSpPr/>
            <p:nvPr/>
          </p:nvSpPr>
          <p:spPr bwMode="auto">
            <a:xfrm>
              <a:off x="7852410" y="4287427"/>
              <a:ext cx="48371" cy="10554"/>
            </a:xfrm>
            <a:custGeom>
              <a:avLst/>
              <a:gdLst>
                <a:gd name="T0" fmla="*/ 20 w 23"/>
                <a:gd name="T1" fmla="*/ 0 h 5"/>
                <a:gd name="T2" fmla="*/ 4 w 23"/>
                <a:gd name="T3" fmla="*/ 0 h 5"/>
                <a:gd name="T4" fmla="*/ 0 w 23"/>
                <a:gd name="T5" fmla="*/ 3 h 5"/>
                <a:gd name="T6" fmla="*/ 4 w 23"/>
                <a:gd name="T7" fmla="*/ 5 h 5"/>
                <a:gd name="T8" fmla="*/ 20 w 23"/>
                <a:gd name="T9" fmla="*/ 5 h 5"/>
                <a:gd name="T10" fmla="*/ 23 w 23"/>
                <a:gd name="T11" fmla="*/ 3 h 5"/>
                <a:gd name="T12" fmla="*/ 20 w 23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5">
                  <a:moveTo>
                    <a:pt x="2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4"/>
                    <a:pt x="2" y="5"/>
                    <a:pt x="4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3" y="4"/>
                    <a:pt x="23" y="3"/>
                  </a:cubicBezTo>
                  <a:cubicBezTo>
                    <a:pt x="23" y="1"/>
                    <a:pt x="21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7" name="Freeform 77"/>
            <p:cNvSpPr/>
            <p:nvPr/>
          </p:nvSpPr>
          <p:spPr bwMode="auto">
            <a:xfrm>
              <a:off x="7838338" y="4270717"/>
              <a:ext cx="76514" cy="10554"/>
            </a:xfrm>
            <a:custGeom>
              <a:avLst/>
              <a:gdLst>
                <a:gd name="T0" fmla="*/ 35 w 37"/>
                <a:gd name="T1" fmla="*/ 0 h 5"/>
                <a:gd name="T2" fmla="*/ 3 w 37"/>
                <a:gd name="T3" fmla="*/ 0 h 5"/>
                <a:gd name="T4" fmla="*/ 0 w 37"/>
                <a:gd name="T5" fmla="*/ 2 h 5"/>
                <a:gd name="T6" fmla="*/ 3 w 37"/>
                <a:gd name="T7" fmla="*/ 5 h 5"/>
                <a:gd name="T8" fmla="*/ 35 w 37"/>
                <a:gd name="T9" fmla="*/ 5 h 5"/>
                <a:gd name="T10" fmla="*/ 37 w 37"/>
                <a:gd name="T11" fmla="*/ 2 h 5"/>
                <a:gd name="T12" fmla="*/ 35 w 37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5">
                  <a:moveTo>
                    <a:pt x="3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6" y="5"/>
                    <a:pt x="37" y="4"/>
                    <a:pt x="37" y="2"/>
                  </a:cubicBezTo>
                  <a:cubicBezTo>
                    <a:pt x="37" y="1"/>
                    <a:pt x="36" y="0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8" name="Freeform 78"/>
            <p:cNvSpPr/>
            <p:nvPr/>
          </p:nvSpPr>
          <p:spPr bwMode="auto">
            <a:xfrm>
              <a:off x="7838338" y="4252248"/>
              <a:ext cx="76514" cy="10554"/>
            </a:xfrm>
            <a:custGeom>
              <a:avLst/>
              <a:gdLst>
                <a:gd name="T0" fmla="*/ 35 w 37"/>
                <a:gd name="T1" fmla="*/ 0 h 5"/>
                <a:gd name="T2" fmla="*/ 3 w 37"/>
                <a:gd name="T3" fmla="*/ 0 h 5"/>
                <a:gd name="T4" fmla="*/ 0 w 37"/>
                <a:gd name="T5" fmla="*/ 2 h 5"/>
                <a:gd name="T6" fmla="*/ 3 w 37"/>
                <a:gd name="T7" fmla="*/ 5 h 5"/>
                <a:gd name="T8" fmla="*/ 20 w 37"/>
                <a:gd name="T9" fmla="*/ 5 h 5"/>
                <a:gd name="T10" fmla="*/ 35 w 37"/>
                <a:gd name="T11" fmla="*/ 5 h 5"/>
                <a:gd name="T12" fmla="*/ 37 w 37"/>
                <a:gd name="T13" fmla="*/ 2 h 5"/>
                <a:gd name="T14" fmla="*/ 35 w 37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">
                  <a:moveTo>
                    <a:pt x="35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6" y="5"/>
                    <a:pt x="37" y="4"/>
                    <a:pt x="37" y="2"/>
                  </a:cubicBezTo>
                  <a:cubicBezTo>
                    <a:pt x="37" y="1"/>
                    <a:pt x="36" y="0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9" name="Freeform 79"/>
            <p:cNvSpPr/>
            <p:nvPr/>
          </p:nvSpPr>
          <p:spPr bwMode="auto">
            <a:xfrm>
              <a:off x="7790847" y="4034139"/>
              <a:ext cx="172377" cy="210194"/>
            </a:xfrm>
            <a:custGeom>
              <a:avLst/>
              <a:gdLst>
                <a:gd name="T0" fmla="*/ 83 w 83"/>
                <a:gd name="T1" fmla="*/ 41 h 101"/>
                <a:gd name="T2" fmla="*/ 42 w 83"/>
                <a:gd name="T3" fmla="*/ 0 h 101"/>
                <a:gd name="T4" fmla="*/ 0 w 83"/>
                <a:gd name="T5" fmla="*/ 41 h 101"/>
                <a:gd name="T6" fmla="*/ 5 w 83"/>
                <a:gd name="T7" fmla="*/ 61 h 101"/>
                <a:gd name="T8" fmla="*/ 5 w 83"/>
                <a:gd name="T9" fmla="*/ 61 h 101"/>
                <a:gd name="T10" fmla="*/ 23 w 83"/>
                <a:gd name="T11" fmla="*/ 101 h 101"/>
                <a:gd name="T12" fmla="*/ 60 w 83"/>
                <a:gd name="T13" fmla="*/ 101 h 101"/>
                <a:gd name="T14" fmla="*/ 78 w 83"/>
                <a:gd name="T15" fmla="*/ 61 h 101"/>
                <a:gd name="T16" fmla="*/ 78 w 83"/>
                <a:gd name="T17" fmla="*/ 61 h 101"/>
                <a:gd name="T18" fmla="*/ 83 w 83"/>
                <a:gd name="T19" fmla="*/ 4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101">
                  <a:moveTo>
                    <a:pt x="83" y="41"/>
                  </a:moveTo>
                  <a:cubicBezTo>
                    <a:pt x="83" y="18"/>
                    <a:pt x="64" y="0"/>
                    <a:pt x="42" y="0"/>
                  </a:cubicBezTo>
                  <a:cubicBezTo>
                    <a:pt x="19" y="0"/>
                    <a:pt x="0" y="18"/>
                    <a:pt x="0" y="41"/>
                  </a:cubicBezTo>
                  <a:cubicBezTo>
                    <a:pt x="0" y="48"/>
                    <a:pt x="2" y="55"/>
                    <a:pt x="5" y="61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5" y="61"/>
                    <a:pt x="22" y="87"/>
                    <a:pt x="23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2" y="87"/>
                    <a:pt x="78" y="61"/>
                    <a:pt x="78" y="61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81" y="55"/>
                    <a:pt x="83" y="48"/>
                    <a:pt x="8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60" name="组合 359"/>
          <p:cNvGrpSpPr/>
          <p:nvPr/>
        </p:nvGrpSpPr>
        <p:grpSpPr>
          <a:xfrm>
            <a:off x="742163" y="3443865"/>
            <a:ext cx="237458" cy="266481"/>
            <a:chOff x="842992" y="3297511"/>
            <a:chExt cx="237458" cy="266481"/>
          </a:xfrm>
          <a:solidFill>
            <a:srgbClr val="F5F5F5"/>
          </a:solidFill>
        </p:grpSpPr>
        <p:sp>
          <p:nvSpPr>
            <p:cNvPr id="361" name="Freeform 80"/>
            <p:cNvSpPr>
              <a:spLocks noEditPoints="1"/>
            </p:cNvSpPr>
            <p:nvPr/>
          </p:nvSpPr>
          <p:spPr bwMode="auto">
            <a:xfrm>
              <a:off x="901037" y="3297511"/>
              <a:ext cx="179413" cy="211953"/>
            </a:xfrm>
            <a:custGeom>
              <a:avLst/>
              <a:gdLst>
                <a:gd name="T0" fmla="*/ 61 w 86"/>
                <a:gd name="T1" fmla="*/ 102 h 102"/>
                <a:gd name="T2" fmla="*/ 59 w 86"/>
                <a:gd name="T3" fmla="*/ 101 h 102"/>
                <a:gd name="T4" fmla="*/ 59 w 86"/>
                <a:gd name="T5" fmla="*/ 96 h 102"/>
                <a:gd name="T6" fmla="*/ 68 w 86"/>
                <a:gd name="T7" fmla="*/ 58 h 102"/>
                <a:gd name="T8" fmla="*/ 34 w 86"/>
                <a:gd name="T9" fmla="*/ 35 h 102"/>
                <a:gd name="T10" fmla="*/ 34 w 86"/>
                <a:gd name="T11" fmla="*/ 43 h 102"/>
                <a:gd name="T12" fmla="*/ 33 w 86"/>
                <a:gd name="T13" fmla="*/ 47 h 102"/>
                <a:gd name="T14" fmla="*/ 26 w 86"/>
                <a:gd name="T15" fmla="*/ 47 h 102"/>
                <a:gd name="T16" fmla="*/ 3 w 86"/>
                <a:gd name="T17" fmla="*/ 31 h 102"/>
                <a:gd name="T18" fmla="*/ 0 w 86"/>
                <a:gd name="T19" fmla="*/ 26 h 102"/>
                <a:gd name="T20" fmla="*/ 2 w 86"/>
                <a:gd name="T21" fmla="*/ 22 h 102"/>
                <a:gd name="T22" fmla="*/ 5 w 86"/>
                <a:gd name="T23" fmla="*/ 19 h 102"/>
                <a:gd name="T24" fmla="*/ 6 w 86"/>
                <a:gd name="T25" fmla="*/ 19 h 102"/>
                <a:gd name="T26" fmla="*/ 8 w 86"/>
                <a:gd name="T27" fmla="*/ 17 h 102"/>
                <a:gd name="T28" fmla="*/ 26 w 86"/>
                <a:gd name="T29" fmla="*/ 2 h 102"/>
                <a:gd name="T30" fmla="*/ 29 w 86"/>
                <a:gd name="T31" fmla="*/ 0 h 102"/>
                <a:gd name="T32" fmla="*/ 34 w 86"/>
                <a:gd name="T33" fmla="*/ 5 h 102"/>
                <a:gd name="T34" fmla="*/ 34 w 86"/>
                <a:gd name="T35" fmla="*/ 11 h 102"/>
                <a:gd name="T36" fmla="*/ 77 w 86"/>
                <a:gd name="T37" fmla="*/ 41 h 102"/>
                <a:gd name="T38" fmla="*/ 64 w 86"/>
                <a:gd name="T39" fmla="*/ 101 h 102"/>
                <a:gd name="T40" fmla="*/ 61 w 86"/>
                <a:gd name="T41" fmla="*/ 102 h 102"/>
                <a:gd name="T42" fmla="*/ 34 w 86"/>
                <a:gd name="T43" fmla="*/ 28 h 102"/>
                <a:gd name="T44" fmla="*/ 73 w 86"/>
                <a:gd name="T45" fmla="*/ 53 h 102"/>
                <a:gd name="T46" fmla="*/ 71 w 86"/>
                <a:gd name="T47" fmla="*/ 43 h 102"/>
                <a:gd name="T48" fmla="*/ 31 w 86"/>
                <a:gd name="T49" fmla="*/ 18 h 102"/>
                <a:gd name="T50" fmla="*/ 30 w 86"/>
                <a:gd name="T51" fmla="*/ 18 h 102"/>
                <a:gd name="T52" fmla="*/ 28 w 86"/>
                <a:gd name="T53" fmla="*/ 17 h 102"/>
                <a:gd name="T54" fmla="*/ 27 w 86"/>
                <a:gd name="T55" fmla="*/ 14 h 102"/>
                <a:gd name="T56" fmla="*/ 27 w 86"/>
                <a:gd name="T57" fmla="*/ 10 h 102"/>
                <a:gd name="T58" fmla="*/ 10 w 86"/>
                <a:gd name="T59" fmla="*/ 24 h 102"/>
                <a:gd name="T60" fmla="*/ 10 w 86"/>
                <a:gd name="T61" fmla="*/ 24 h 102"/>
                <a:gd name="T62" fmla="*/ 8 w 86"/>
                <a:gd name="T63" fmla="*/ 26 h 102"/>
                <a:gd name="T64" fmla="*/ 27 w 86"/>
                <a:gd name="T65" fmla="*/ 39 h 102"/>
                <a:gd name="T66" fmla="*/ 27 w 86"/>
                <a:gd name="T67" fmla="*/ 32 h 102"/>
                <a:gd name="T68" fmla="*/ 30 w 86"/>
                <a:gd name="T69" fmla="*/ 29 h 102"/>
                <a:gd name="T70" fmla="*/ 34 w 86"/>
                <a:gd name="T71" fmla="*/ 2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" h="102">
                  <a:moveTo>
                    <a:pt x="61" y="102"/>
                  </a:moveTo>
                  <a:cubicBezTo>
                    <a:pt x="60" y="102"/>
                    <a:pt x="60" y="102"/>
                    <a:pt x="59" y="101"/>
                  </a:cubicBezTo>
                  <a:cubicBezTo>
                    <a:pt x="58" y="100"/>
                    <a:pt x="58" y="98"/>
                    <a:pt x="59" y="96"/>
                  </a:cubicBezTo>
                  <a:cubicBezTo>
                    <a:pt x="70" y="85"/>
                    <a:pt x="73" y="71"/>
                    <a:pt x="68" y="58"/>
                  </a:cubicBezTo>
                  <a:cubicBezTo>
                    <a:pt x="63" y="45"/>
                    <a:pt x="49" y="36"/>
                    <a:pt x="34" y="35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4" y="45"/>
                    <a:pt x="33" y="46"/>
                    <a:pt x="33" y="47"/>
                  </a:cubicBezTo>
                  <a:cubicBezTo>
                    <a:pt x="31" y="49"/>
                    <a:pt x="28" y="49"/>
                    <a:pt x="26" y="47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" y="29"/>
                    <a:pt x="0" y="28"/>
                    <a:pt x="0" y="26"/>
                  </a:cubicBezTo>
                  <a:cubicBezTo>
                    <a:pt x="0" y="24"/>
                    <a:pt x="1" y="23"/>
                    <a:pt x="2" y="22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6" y="19"/>
                    <a:pt x="6" y="19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7" y="1"/>
                    <a:pt x="29" y="0"/>
                    <a:pt x="29" y="0"/>
                  </a:cubicBezTo>
                  <a:cubicBezTo>
                    <a:pt x="32" y="0"/>
                    <a:pt x="34" y="2"/>
                    <a:pt x="34" y="5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54" y="12"/>
                    <a:pt x="70" y="23"/>
                    <a:pt x="77" y="41"/>
                  </a:cubicBezTo>
                  <a:cubicBezTo>
                    <a:pt x="86" y="62"/>
                    <a:pt x="80" y="86"/>
                    <a:pt x="64" y="101"/>
                  </a:cubicBezTo>
                  <a:cubicBezTo>
                    <a:pt x="63" y="102"/>
                    <a:pt x="62" y="102"/>
                    <a:pt x="61" y="102"/>
                  </a:cubicBezTo>
                  <a:close/>
                  <a:moveTo>
                    <a:pt x="34" y="28"/>
                  </a:moveTo>
                  <a:cubicBezTo>
                    <a:pt x="50" y="28"/>
                    <a:pt x="66" y="39"/>
                    <a:pt x="73" y="53"/>
                  </a:cubicBezTo>
                  <a:cubicBezTo>
                    <a:pt x="73" y="50"/>
                    <a:pt x="72" y="47"/>
                    <a:pt x="71" y="43"/>
                  </a:cubicBezTo>
                  <a:cubicBezTo>
                    <a:pt x="64" y="27"/>
                    <a:pt x="50" y="18"/>
                    <a:pt x="31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29" y="17"/>
                    <a:pt x="28" y="17"/>
                  </a:cubicBezTo>
                  <a:cubicBezTo>
                    <a:pt x="27" y="16"/>
                    <a:pt x="27" y="15"/>
                    <a:pt x="27" y="14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0"/>
                    <a:pt x="28" y="29"/>
                    <a:pt x="30" y="29"/>
                  </a:cubicBezTo>
                  <a:cubicBezTo>
                    <a:pt x="31" y="28"/>
                    <a:pt x="33" y="28"/>
                    <a:pt x="3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2" name="Freeform 81"/>
            <p:cNvSpPr>
              <a:spLocks noEditPoints="1"/>
            </p:cNvSpPr>
            <p:nvPr/>
          </p:nvSpPr>
          <p:spPr bwMode="auto">
            <a:xfrm>
              <a:off x="842992" y="3347641"/>
              <a:ext cx="178533" cy="216351"/>
            </a:xfrm>
            <a:custGeom>
              <a:avLst/>
              <a:gdLst>
                <a:gd name="T0" fmla="*/ 56 w 86"/>
                <a:gd name="T1" fmla="*/ 104 h 104"/>
                <a:gd name="T2" fmla="*/ 53 w 86"/>
                <a:gd name="T3" fmla="*/ 103 h 104"/>
                <a:gd name="T4" fmla="*/ 52 w 86"/>
                <a:gd name="T5" fmla="*/ 99 h 104"/>
                <a:gd name="T6" fmla="*/ 52 w 86"/>
                <a:gd name="T7" fmla="*/ 92 h 104"/>
                <a:gd name="T8" fmla="*/ 8 w 86"/>
                <a:gd name="T9" fmla="*/ 62 h 104"/>
                <a:gd name="T10" fmla="*/ 21 w 86"/>
                <a:gd name="T11" fmla="*/ 2 h 104"/>
                <a:gd name="T12" fmla="*/ 26 w 86"/>
                <a:gd name="T13" fmla="*/ 2 h 104"/>
                <a:gd name="T14" fmla="*/ 26 w 86"/>
                <a:gd name="T15" fmla="*/ 7 h 104"/>
                <a:gd name="T16" fmla="*/ 17 w 86"/>
                <a:gd name="T17" fmla="*/ 45 h 104"/>
                <a:gd name="T18" fmla="*/ 52 w 86"/>
                <a:gd name="T19" fmla="*/ 68 h 104"/>
                <a:gd name="T20" fmla="*/ 52 w 86"/>
                <a:gd name="T21" fmla="*/ 61 h 104"/>
                <a:gd name="T22" fmla="*/ 56 w 86"/>
                <a:gd name="T23" fmla="*/ 56 h 104"/>
                <a:gd name="T24" fmla="*/ 60 w 86"/>
                <a:gd name="T25" fmla="*/ 57 h 104"/>
                <a:gd name="T26" fmla="*/ 84 w 86"/>
                <a:gd name="T27" fmla="*/ 77 h 104"/>
                <a:gd name="T28" fmla="*/ 86 w 86"/>
                <a:gd name="T29" fmla="*/ 82 h 104"/>
                <a:gd name="T30" fmla="*/ 83 w 86"/>
                <a:gd name="T31" fmla="*/ 86 h 104"/>
                <a:gd name="T32" fmla="*/ 60 w 86"/>
                <a:gd name="T33" fmla="*/ 103 h 104"/>
                <a:gd name="T34" fmla="*/ 56 w 86"/>
                <a:gd name="T35" fmla="*/ 104 h 104"/>
                <a:gd name="T36" fmla="*/ 55 w 86"/>
                <a:gd name="T37" fmla="*/ 85 h 104"/>
                <a:gd name="T38" fmla="*/ 58 w 86"/>
                <a:gd name="T39" fmla="*/ 86 h 104"/>
                <a:gd name="T40" fmla="*/ 59 w 86"/>
                <a:gd name="T41" fmla="*/ 89 h 104"/>
                <a:gd name="T42" fmla="*/ 59 w 86"/>
                <a:gd name="T43" fmla="*/ 95 h 104"/>
                <a:gd name="T44" fmla="*/ 78 w 86"/>
                <a:gd name="T45" fmla="*/ 82 h 104"/>
                <a:gd name="T46" fmla="*/ 59 w 86"/>
                <a:gd name="T47" fmla="*/ 66 h 104"/>
                <a:gd name="T48" fmla="*/ 59 w 86"/>
                <a:gd name="T49" fmla="*/ 71 h 104"/>
                <a:gd name="T50" fmla="*/ 56 w 86"/>
                <a:gd name="T51" fmla="*/ 74 h 104"/>
                <a:gd name="T52" fmla="*/ 12 w 86"/>
                <a:gd name="T53" fmla="*/ 50 h 104"/>
                <a:gd name="T54" fmla="*/ 14 w 86"/>
                <a:gd name="T55" fmla="*/ 60 h 104"/>
                <a:gd name="T56" fmla="*/ 54 w 86"/>
                <a:gd name="T57" fmla="*/ 85 h 104"/>
                <a:gd name="T58" fmla="*/ 55 w 86"/>
                <a:gd name="T59" fmla="*/ 85 h 104"/>
                <a:gd name="T60" fmla="*/ 55 w 86"/>
                <a:gd name="T61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6" h="104">
                  <a:moveTo>
                    <a:pt x="56" y="104"/>
                  </a:moveTo>
                  <a:cubicBezTo>
                    <a:pt x="55" y="104"/>
                    <a:pt x="54" y="104"/>
                    <a:pt x="53" y="103"/>
                  </a:cubicBezTo>
                  <a:cubicBezTo>
                    <a:pt x="53" y="102"/>
                    <a:pt x="52" y="101"/>
                    <a:pt x="52" y="99"/>
                  </a:cubicBezTo>
                  <a:cubicBezTo>
                    <a:pt x="52" y="92"/>
                    <a:pt x="52" y="92"/>
                    <a:pt x="52" y="92"/>
                  </a:cubicBezTo>
                  <a:cubicBezTo>
                    <a:pt x="31" y="92"/>
                    <a:pt x="15" y="80"/>
                    <a:pt x="8" y="62"/>
                  </a:cubicBezTo>
                  <a:cubicBezTo>
                    <a:pt x="0" y="41"/>
                    <a:pt x="5" y="17"/>
                    <a:pt x="21" y="2"/>
                  </a:cubicBezTo>
                  <a:cubicBezTo>
                    <a:pt x="23" y="0"/>
                    <a:pt x="25" y="0"/>
                    <a:pt x="26" y="2"/>
                  </a:cubicBezTo>
                  <a:cubicBezTo>
                    <a:pt x="28" y="3"/>
                    <a:pt x="28" y="5"/>
                    <a:pt x="26" y="7"/>
                  </a:cubicBezTo>
                  <a:cubicBezTo>
                    <a:pt x="15" y="18"/>
                    <a:pt x="12" y="32"/>
                    <a:pt x="17" y="45"/>
                  </a:cubicBezTo>
                  <a:cubicBezTo>
                    <a:pt x="23" y="58"/>
                    <a:pt x="37" y="68"/>
                    <a:pt x="52" y="6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58"/>
                    <a:pt x="54" y="56"/>
                    <a:pt x="56" y="56"/>
                  </a:cubicBezTo>
                  <a:cubicBezTo>
                    <a:pt x="57" y="56"/>
                    <a:pt x="58" y="56"/>
                    <a:pt x="60" y="57"/>
                  </a:cubicBezTo>
                  <a:cubicBezTo>
                    <a:pt x="84" y="77"/>
                    <a:pt x="84" y="77"/>
                    <a:pt x="84" y="77"/>
                  </a:cubicBezTo>
                  <a:cubicBezTo>
                    <a:pt x="85" y="78"/>
                    <a:pt x="86" y="80"/>
                    <a:pt x="86" y="82"/>
                  </a:cubicBezTo>
                  <a:cubicBezTo>
                    <a:pt x="86" y="84"/>
                    <a:pt x="85" y="85"/>
                    <a:pt x="83" y="86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4"/>
                    <a:pt x="57" y="104"/>
                    <a:pt x="56" y="104"/>
                  </a:cubicBezTo>
                  <a:close/>
                  <a:moveTo>
                    <a:pt x="55" y="85"/>
                  </a:moveTo>
                  <a:cubicBezTo>
                    <a:pt x="56" y="85"/>
                    <a:pt x="57" y="86"/>
                    <a:pt x="58" y="86"/>
                  </a:cubicBezTo>
                  <a:cubicBezTo>
                    <a:pt x="58" y="87"/>
                    <a:pt x="59" y="88"/>
                    <a:pt x="59" y="89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73"/>
                    <a:pt x="57" y="74"/>
                    <a:pt x="56" y="74"/>
                  </a:cubicBezTo>
                  <a:cubicBezTo>
                    <a:pt x="38" y="76"/>
                    <a:pt x="19" y="66"/>
                    <a:pt x="12" y="50"/>
                  </a:cubicBezTo>
                  <a:cubicBezTo>
                    <a:pt x="12" y="53"/>
                    <a:pt x="13" y="56"/>
                    <a:pt x="14" y="60"/>
                  </a:cubicBezTo>
                  <a:cubicBezTo>
                    <a:pt x="21" y="76"/>
                    <a:pt x="35" y="85"/>
                    <a:pt x="54" y="85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55" y="85"/>
                    <a:pt x="55" y="85"/>
                    <a:pt x="55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344" name="Freeform 82"/>
          <p:cNvSpPr>
            <a:spLocks noEditPoints="1"/>
          </p:cNvSpPr>
          <p:nvPr/>
        </p:nvSpPr>
        <p:spPr>
          <a:xfrm>
            <a:off x="7675563" y="3443288"/>
            <a:ext cx="196850" cy="266700"/>
          </a:xfrm>
          <a:custGeom>
            <a:avLst/>
            <a:gdLst/>
            <a:ahLst/>
            <a:cxnLst>
              <a:cxn ang="0">
                <a:pos x="99982" y="266480"/>
              </a:cxn>
              <a:cxn ang="0">
                <a:pos x="83319" y="258153"/>
              </a:cxn>
              <a:cxn ang="0">
                <a:pos x="81236" y="253989"/>
              </a:cxn>
              <a:cxn ang="0">
                <a:pos x="0" y="99930"/>
              </a:cxn>
              <a:cxn ang="0">
                <a:pos x="99982" y="0"/>
              </a:cxn>
              <a:cxn ang="0">
                <a:pos x="197882" y="99930"/>
              </a:cxn>
              <a:cxn ang="0">
                <a:pos x="116646" y="253989"/>
              </a:cxn>
              <a:cxn ang="0">
                <a:pos x="114563" y="258153"/>
              </a:cxn>
              <a:cxn ang="0">
                <a:pos x="99982" y="266480"/>
              </a:cxn>
              <a:cxn ang="0">
                <a:pos x="99982" y="16655"/>
              </a:cxn>
              <a:cxn ang="0">
                <a:pos x="16664" y="99930"/>
              </a:cxn>
              <a:cxn ang="0">
                <a:pos x="95817" y="245661"/>
              </a:cxn>
              <a:cxn ang="0">
                <a:pos x="97900" y="247743"/>
              </a:cxn>
              <a:cxn ang="0">
                <a:pos x="99982" y="249825"/>
              </a:cxn>
              <a:cxn ang="0">
                <a:pos x="99982" y="249825"/>
              </a:cxn>
              <a:cxn ang="0">
                <a:pos x="99982" y="249825"/>
              </a:cxn>
              <a:cxn ang="0">
                <a:pos x="99982" y="247743"/>
              </a:cxn>
              <a:cxn ang="0">
                <a:pos x="102065" y="245661"/>
              </a:cxn>
              <a:cxn ang="0">
                <a:pos x="181218" y="99930"/>
              </a:cxn>
              <a:cxn ang="0">
                <a:pos x="99982" y="16655"/>
              </a:cxn>
              <a:cxn ang="0">
                <a:pos x="99982" y="170714"/>
              </a:cxn>
              <a:cxn ang="0">
                <a:pos x="29162" y="99930"/>
              </a:cxn>
              <a:cxn ang="0">
                <a:pos x="99982" y="29146"/>
              </a:cxn>
              <a:cxn ang="0">
                <a:pos x="168720" y="99930"/>
              </a:cxn>
              <a:cxn ang="0">
                <a:pos x="99982" y="170714"/>
              </a:cxn>
              <a:cxn ang="0">
                <a:pos x="99982" y="45801"/>
              </a:cxn>
              <a:cxn ang="0">
                <a:pos x="45825" y="99930"/>
              </a:cxn>
              <a:cxn ang="0">
                <a:pos x="99982" y="154059"/>
              </a:cxn>
              <a:cxn ang="0">
                <a:pos x="152057" y="99930"/>
              </a:cxn>
              <a:cxn ang="0">
                <a:pos x="99982" y="45801"/>
              </a:cxn>
            </a:cxnLst>
            <a:rect l="0" t="0" r="0" b="0"/>
            <a:pathLst>
              <a:path w="95" h="128">
                <a:moveTo>
                  <a:pt x="48" y="128"/>
                </a:moveTo>
                <a:cubicBezTo>
                  <a:pt x="43" y="128"/>
                  <a:pt x="42" y="126"/>
                  <a:pt x="40" y="124"/>
                </a:cubicBezTo>
                <a:cubicBezTo>
                  <a:pt x="39" y="122"/>
                  <a:pt x="39" y="122"/>
                  <a:pt x="39" y="122"/>
                </a:cubicBezTo>
                <a:cubicBezTo>
                  <a:pt x="21" y="99"/>
                  <a:pt x="0" y="66"/>
                  <a:pt x="0" y="48"/>
                </a:cubicBezTo>
                <a:cubicBezTo>
                  <a:pt x="0" y="22"/>
                  <a:pt x="21" y="0"/>
                  <a:pt x="48" y="0"/>
                </a:cubicBezTo>
                <a:cubicBezTo>
                  <a:pt x="74" y="0"/>
                  <a:pt x="95" y="22"/>
                  <a:pt x="95" y="48"/>
                </a:cubicBezTo>
                <a:cubicBezTo>
                  <a:pt x="95" y="66"/>
                  <a:pt x="74" y="99"/>
                  <a:pt x="56" y="122"/>
                </a:cubicBezTo>
                <a:cubicBezTo>
                  <a:pt x="55" y="124"/>
                  <a:pt x="55" y="124"/>
                  <a:pt x="55" y="124"/>
                </a:cubicBezTo>
                <a:cubicBezTo>
                  <a:pt x="53" y="126"/>
                  <a:pt x="52" y="128"/>
                  <a:pt x="48" y="128"/>
                </a:cubicBezTo>
                <a:close/>
                <a:moveTo>
                  <a:pt x="48" y="8"/>
                </a:moveTo>
                <a:cubicBezTo>
                  <a:pt x="26" y="8"/>
                  <a:pt x="8" y="26"/>
                  <a:pt x="8" y="48"/>
                </a:cubicBezTo>
                <a:cubicBezTo>
                  <a:pt x="8" y="61"/>
                  <a:pt x="22" y="86"/>
                  <a:pt x="46" y="118"/>
                </a:cubicBezTo>
                <a:cubicBezTo>
                  <a:pt x="47" y="119"/>
                  <a:pt x="47" y="119"/>
                  <a:pt x="47" y="119"/>
                </a:cubicBezTo>
                <a:cubicBezTo>
                  <a:pt x="47" y="119"/>
                  <a:pt x="47" y="120"/>
                  <a:pt x="48" y="120"/>
                </a:cubicBezTo>
                <a:cubicBezTo>
                  <a:pt x="48" y="120"/>
                  <a:pt x="48" y="120"/>
                  <a:pt x="48" y="120"/>
                </a:cubicBezTo>
                <a:cubicBezTo>
                  <a:pt x="48" y="120"/>
                  <a:pt x="48" y="120"/>
                  <a:pt x="48" y="120"/>
                </a:cubicBezTo>
                <a:cubicBezTo>
                  <a:pt x="48" y="120"/>
                  <a:pt x="48" y="119"/>
                  <a:pt x="48" y="119"/>
                </a:cubicBezTo>
                <a:cubicBezTo>
                  <a:pt x="49" y="118"/>
                  <a:pt x="49" y="118"/>
                  <a:pt x="49" y="118"/>
                </a:cubicBezTo>
                <a:cubicBezTo>
                  <a:pt x="73" y="86"/>
                  <a:pt x="87" y="61"/>
                  <a:pt x="87" y="48"/>
                </a:cubicBezTo>
                <a:cubicBezTo>
                  <a:pt x="87" y="26"/>
                  <a:pt x="69" y="8"/>
                  <a:pt x="48" y="8"/>
                </a:cubicBezTo>
                <a:close/>
                <a:moveTo>
                  <a:pt x="48" y="82"/>
                </a:moveTo>
                <a:cubicBezTo>
                  <a:pt x="29" y="82"/>
                  <a:pt x="14" y="66"/>
                  <a:pt x="14" y="48"/>
                </a:cubicBezTo>
                <a:cubicBezTo>
                  <a:pt x="14" y="29"/>
                  <a:pt x="29" y="14"/>
                  <a:pt x="48" y="14"/>
                </a:cubicBezTo>
                <a:cubicBezTo>
                  <a:pt x="66" y="14"/>
                  <a:pt x="81" y="29"/>
                  <a:pt x="81" y="48"/>
                </a:cubicBezTo>
                <a:cubicBezTo>
                  <a:pt x="81" y="66"/>
                  <a:pt x="66" y="82"/>
                  <a:pt x="48" y="82"/>
                </a:cubicBezTo>
                <a:close/>
                <a:moveTo>
                  <a:pt x="48" y="22"/>
                </a:moveTo>
                <a:cubicBezTo>
                  <a:pt x="33" y="22"/>
                  <a:pt x="22" y="34"/>
                  <a:pt x="22" y="48"/>
                </a:cubicBezTo>
                <a:cubicBezTo>
                  <a:pt x="22" y="62"/>
                  <a:pt x="33" y="74"/>
                  <a:pt x="48" y="74"/>
                </a:cubicBezTo>
                <a:cubicBezTo>
                  <a:pt x="62" y="74"/>
                  <a:pt x="73" y="62"/>
                  <a:pt x="73" y="48"/>
                </a:cubicBezTo>
                <a:cubicBezTo>
                  <a:pt x="73" y="34"/>
                  <a:pt x="62" y="22"/>
                  <a:pt x="48" y="22"/>
                </a:cubicBez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64" name="组合 363"/>
          <p:cNvGrpSpPr/>
          <p:nvPr/>
        </p:nvGrpSpPr>
        <p:grpSpPr>
          <a:xfrm>
            <a:off x="9781021" y="2837277"/>
            <a:ext cx="266481" cy="263843"/>
            <a:chOff x="9647415" y="2666871"/>
            <a:chExt cx="266481" cy="263843"/>
          </a:xfrm>
          <a:solidFill>
            <a:srgbClr val="F5F5F5"/>
          </a:solidFill>
        </p:grpSpPr>
        <p:sp>
          <p:nvSpPr>
            <p:cNvPr id="365" name="Freeform 83"/>
            <p:cNvSpPr>
              <a:spLocks noEditPoints="1"/>
            </p:cNvSpPr>
            <p:nvPr/>
          </p:nvSpPr>
          <p:spPr bwMode="auto">
            <a:xfrm>
              <a:off x="9647415" y="2795275"/>
              <a:ext cx="137198" cy="135439"/>
            </a:xfrm>
            <a:custGeom>
              <a:avLst/>
              <a:gdLst>
                <a:gd name="T0" fmla="*/ 18 w 66"/>
                <a:gd name="T1" fmla="*/ 65 h 65"/>
                <a:gd name="T2" fmla="*/ 6 w 66"/>
                <a:gd name="T3" fmla="*/ 60 h 65"/>
                <a:gd name="T4" fmla="*/ 6 w 66"/>
                <a:gd name="T5" fmla="*/ 59 h 65"/>
                <a:gd name="T6" fmla="*/ 0 w 66"/>
                <a:gd name="T7" fmla="*/ 48 h 65"/>
                <a:gd name="T8" fmla="*/ 2 w 66"/>
                <a:gd name="T9" fmla="*/ 43 h 65"/>
                <a:gd name="T10" fmla="*/ 45 w 66"/>
                <a:gd name="T11" fmla="*/ 0 h 65"/>
                <a:gd name="T12" fmla="*/ 47 w 66"/>
                <a:gd name="T13" fmla="*/ 4 h 65"/>
                <a:gd name="T14" fmla="*/ 62 w 66"/>
                <a:gd name="T15" fmla="*/ 18 h 65"/>
                <a:gd name="T16" fmla="*/ 66 w 66"/>
                <a:gd name="T17" fmla="*/ 20 h 65"/>
                <a:gd name="T18" fmla="*/ 23 w 66"/>
                <a:gd name="T19" fmla="*/ 64 h 65"/>
                <a:gd name="T20" fmla="*/ 18 w 66"/>
                <a:gd name="T21" fmla="*/ 65 h 65"/>
                <a:gd name="T22" fmla="*/ 7 w 66"/>
                <a:gd name="T23" fmla="*/ 48 h 65"/>
                <a:gd name="T24" fmla="*/ 11 w 66"/>
                <a:gd name="T25" fmla="*/ 54 h 65"/>
                <a:gd name="T26" fmla="*/ 11 w 66"/>
                <a:gd name="T27" fmla="*/ 55 h 65"/>
                <a:gd name="T28" fmla="*/ 18 w 66"/>
                <a:gd name="T29" fmla="*/ 58 h 65"/>
                <a:gd name="T30" fmla="*/ 55 w 66"/>
                <a:gd name="T31" fmla="*/ 22 h 65"/>
                <a:gd name="T32" fmla="*/ 44 w 66"/>
                <a:gd name="T33" fmla="*/ 11 h 65"/>
                <a:gd name="T34" fmla="*/ 7 w 66"/>
                <a:gd name="T35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65">
                  <a:moveTo>
                    <a:pt x="18" y="65"/>
                  </a:moveTo>
                  <a:cubicBezTo>
                    <a:pt x="14" y="65"/>
                    <a:pt x="10" y="63"/>
                    <a:pt x="6" y="60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2" y="56"/>
                    <a:pt x="0" y="51"/>
                    <a:pt x="0" y="48"/>
                  </a:cubicBezTo>
                  <a:cubicBezTo>
                    <a:pt x="0" y="46"/>
                    <a:pt x="1" y="44"/>
                    <a:pt x="2" y="4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51" y="9"/>
                    <a:pt x="56" y="15"/>
                    <a:pt x="62" y="18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1" y="65"/>
                    <a:pt x="20" y="65"/>
                    <a:pt x="18" y="65"/>
                  </a:cubicBezTo>
                  <a:close/>
                  <a:moveTo>
                    <a:pt x="7" y="48"/>
                  </a:moveTo>
                  <a:cubicBezTo>
                    <a:pt x="7" y="49"/>
                    <a:pt x="8" y="51"/>
                    <a:pt x="11" y="54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4" y="57"/>
                    <a:pt x="17" y="58"/>
                    <a:pt x="18" y="58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0" y="19"/>
                    <a:pt x="47" y="15"/>
                    <a:pt x="44" y="11"/>
                  </a:cubicBezTo>
                  <a:lnTo>
                    <a:pt x="7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6" name="Freeform 84"/>
            <p:cNvSpPr>
              <a:spLocks noEditPoints="1"/>
            </p:cNvSpPr>
            <p:nvPr/>
          </p:nvSpPr>
          <p:spPr bwMode="auto">
            <a:xfrm>
              <a:off x="9747675" y="2666871"/>
              <a:ext cx="166221" cy="166220"/>
            </a:xfrm>
            <a:custGeom>
              <a:avLst/>
              <a:gdLst>
                <a:gd name="T0" fmla="*/ 40 w 80"/>
                <a:gd name="T1" fmla="*/ 0 h 80"/>
                <a:gd name="T2" fmla="*/ 0 w 80"/>
                <a:gd name="T3" fmla="*/ 40 h 80"/>
                <a:gd name="T4" fmla="*/ 40 w 80"/>
                <a:gd name="T5" fmla="*/ 80 h 80"/>
                <a:gd name="T6" fmla="*/ 80 w 80"/>
                <a:gd name="T7" fmla="*/ 40 h 80"/>
                <a:gd name="T8" fmla="*/ 40 w 80"/>
                <a:gd name="T9" fmla="*/ 0 h 80"/>
                <a:gd name="T10" fmla="*/ 40 w 80"/>
                <a:gd name="T11" fmla="*/ 73 h 80"/>
                <a:gd name="T12" fmla="*/ 6 w 80"/>
                <a:gd name="T13" fmla="*/ 40 h 80"/>
                <a:gd name="T14" fmla="*/ 40 w 80"/>
                <a:gd name="T15" fmla="*/ 6 h 80"/>
                <a:gd name="T16" fmla="*/ 73 w 80"/>
                <a:gd name="T17" fmla="*/ 40 h 80"/>
                <a:gd name="T18" fmla="*/ 40 w 80"/>
                <a:gd name="T19" fmla="*/ 7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80"/>
                    <a:pt x="40" y="80"/>
                  </a:cubicBezTo>
                  <a:cubicBezTo>
                    <a:pt x="62" y="80"/>
                    <a:pt x="80" y="62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40" y="73"/>
                  </a:moveTo>
                  <a:cubicBezTo>
                    <a:pt x="21" y="73"/>
                    <a:pt x="6" y="58"/>
                    <a:pt x="6" y="40"/>
                  </a:cubicBezTo>
                  <a:cubicBezTo>
                    <a:pt x="6" y="21"/>
                    <a:pt x="21" y="6"/>
                    <a:pt x="40" y="6"/>
                  </a:cubicBezTo>
                  <a:cubicBezTo>
                    <a:pt x="58" y="6"/>
                    <a:pt x="73" y="21"/>
                    <a:pt x="73" y="40"/>
                  </a:cubicBezTo>
                  <a:cubicBezTo>
                    <a:pt x="73" y="58"/>
                    <a:pt x="58" y="73"/>
                    <a:pt x="40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7" name="Freeform 85"/>
            <p:cNvSpPr/>
            <p:nvPr/>
          </p:nvSpPr>
          <p:spPr bwMode="auto">
            <a:xfrm>
              <a:off x="9796926" y="2716122"/>
              <a:ext cx="65081" cy="65081"/>
            </a:xfrm>
            <a:custGeom>
              <a:avLst/>
              <a:gdLst>
                <a:gd name="T0" fmla="*/ 28 w 31"/>
                <a:gd name="T1" fmla="*/ 11 h 31"/>
                <a:gd name="T2" fmla="*/ 21 w 31"/>
                <a:gd name="T3" fmla="*/ 11 h 31"/>
                <a:gd name="T4" fmla="*/ 21 w 31"/>
                <a:gd name="T5" fmla="*/ 3 h 31"/>
                <a:gd name="T6" fmla="*/ 18 w 31"/>
                <a:gd name="T7" fmla="*/ 0 h 31"/>
                <a:gd name="T8" fmla="*/ 13 w 31"/>
                <a:gd name="T9" fmla="*/ 0 h 31"/>
                <a:gd name="T10" fmla="*/ 11 w 31"/>
                <a:gd name="T11" fmla="*/ 3 h 31"/>
                <a:gd name="T12" fmla="*/ 11 w 31"/>
                <a:gd name="T13" fmla="*/ 11 h 31"/>
                <a:gd name="T14" fmla="*/ 3 w 31"/>
                <a:gd name="T15" fmla="*/ 11 h 31"/>
                <a:gd name="T16" fmla="*/ 0 w 31"/>
                <a:gd name="T17" fmla="*/ 13 h 31"/>
                <a:gd name="T18" fmla="*/ 0 w 31"/>
                <a:gd name="T19" fmla="*/ 18 h 31"/>
                <a:gd name="T20" fmla="*/ 3 w 31"/>
                <a:gd name="T21" fmla="*/ 21 h 31"/>
                <a:gd name="T22" fmla="*/ 11 w 31"/>
                <a:gd name="T23" fmla="*/ 21 h 31"/>
                <a:gd name="T24" fmla="*/ 11 w 31"/>
                <a:gd name="T25" fmla="*/ 28 h 31"/>
                <a:gd name="T26" fmla="*/ 13 w 31"/>
                <a:gd name="T27" fmla="*/ 31 h 31"/>
                <a:gd name="T28" fmla="*/ 18 w 31"/>
                <a:gd name="T29" fmla="*/ 31 h 31"/>
                <a:gd name="T30" fmla="*/ 21 w 31"/>
                <a:gd name="T31" fmla="*/ 28 h 31"/>
                <a:gd name="T32" fmla="*/ 21 w 31"/>
                <a:gd name="T33" fmla="*/ 21 h 31"/>
                <a:gd name="T34" fmla="*/ 28 w 31"/>
                <a:gd name="T35" fmla="*/ 21 h 31"/>
                <a:gd name="T36" fmla="*/ 31 w 31"/>
                <a:gd name="T37" fmla="*/ 18 h 31"/>
                <a:gd name="T38" fmla="*/ 31 w 31"/>
                <a:gd name="T39" fmla="*/ 13 h 31"/>
                <a:gd name="T40" fmla="*/ 28 w 31"/>
                <a:gd name="T41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31">
                  <a:moveTo>
                    <a:pt x="28" y="11"/>
                  </a:moveTo>
                  <a:cubicBezTo>
                    <a:pt x="21" y="11"/>
                    <a:pt x="21" y="11"/>
                    <a:pt x="21" y="11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2"/>
                    <a:pt x="20" y="0"/>
                    <a:pt x="18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1" y="2"/>
                    <a:pt x="11" y="3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0" y="12"/>
                    <a:pt x="0" y="13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2" y="21"/>
                    <a:pt x="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30"/>
                    <a:pt x="12" y="31"/>
                    <a:pt x="13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20" y="31"/>
                    <a:pt x="21" y="30"/>
                    <a:pt x="21" y="28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1" y="20"/>
                    <a:pt x="31" y="18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1" y="12"/>
                    <a:pt x="30" y="11"/>
                    <a:pt x="2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68" name="组合 367"/>
          <p:cNvGrpSpPr/>
          <p:nvPr/>
        </p:nvGrpSpPr>
        <p:grpSpPr>
          <a:xfrm>
            <a:off x="9105108" y="2837277"/>
            <a:ext cx="264723" cy="263843"/>
            <a:chOff x="9021230" y="2666871"/>
            <a:chExt cx="264722" cy="263843"/>
          </a:xfrm>
          <a:solidFill>
            <a:srgbClr val="F5F5F5"/>
          </a:solidFill>
        </p:grpSpPr>
        <p:sp>
          <p:nvSpPr>
            <p:cNvPr id="369" name="Freeform 86"/>
            <p:cNvSpPr>
              <a:spLocks noEditPoints="1"/>
            </p:cNvSpPr>
            <p:nvPr/>
          </p:nvSpPr>
          <p:spPr bwMode="auto">
            <a:xfrm>
              <a:off x="9021230" y="2795275"/>
              <a:ext cx="137198" cy="135439"/>
            </a:xfrm>
            <a:custGeom>
              <a:avLst/>
              <a:gdLst>
                <a:gd name="T0" fmla="*/ 18 w 66"/>
                <a:gd name="T1" fmla="*/ 65 h 65"/>
                <a:gd name="T2" fmla="*/ 6 w 66"/>
                <a:gd name="T3" fmla="*/ 60 h 65"/>
                <a:gd name="T4" fmla="*/ 6 w 66"/>
                <a:gd name="T5" fmla="*/ 59 h 65"/>
                <a:gd name="T6" fmla="*/ 0 w 66"/>
                <a:gd name="T7" fmla="*/ 48 h 65"/>
                <a:gd name="T8" fmla="*/ 2 w 66"/>
                <a:gd name="T9" fmla="*/ 43 h 65"/>
                <a:gd name="T10" fmla="*/ 45 w 66"/>
                <a:gd name="T11" fmla="*/ 0 h 65"/>
                <a:gd name="T12" fmla="*/ 47 w 66"/>
                <a:gd name="T13" fmla="*/ 4 h 65"/>
                <a:gd name="T14" fmla="*/ 62 w 66"/>
                <a:gd name="T15" fmla="*/ 18 h 65"/>
                <a:gd name="T16" fmla="*/ 66 w 66"/>
                <a:gd name="T17" fmla="*/ 20 h 65"/>
                <a:gd name="T18" fmla="*/ 22 w 66"/>
                <a:gd name="T19" fmla="*/ 64 h 65"/>
                <a:gd name="T20" fmla="*/ 18 w 66"/>
                <a:gd name="T21" fmla="*/ 65 h 65"/>
                <a:gd name="T22" fmla="*/ 7 w 66"/>
                <a:gd name="T23" fmla="*/ 48 h 65"/>
                <a:gd name="T24" fmla="*/ 11 w 66"/>
                <a:gd name="T25" fmla="*/ 54 h 65"/>
                <a:gd name="T26" fmla="*/ 11 w 66"/>
                <a:gd name="T27" fmla="*/ 55 h 65"/>
                <a:gd name="T28" fmla="*/ 18 w 66"/>
                <a:gd name="T29" fmla="*/ 58 h 65"/>
                <a:gd name="T30" fmla="*/ 18 w 66"/>
                <a:gd name="T31" fmla="*/ 58 h 65"/>
                <a:gd name="T32" fmla="*/ 54 w 66"/>
                <a:gd name="T33" fmla="*/ 22 h 65"/>
                <a:gd name="T34" fmla="*/ 44 w 66"/>
                <a:gd name="T35" fmla="*/ 11 h 65"/>
                <a:gd name="T36" fmla="*/ 7 w 66"/>
                <a:gd name="T37" fmla="*/ 4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6" h="65">
                  <a:moveTo>
                    <a:pt x="18" y="65"/>
                  </a:moveTo>
                  <a:cubicBezTo>
                    <a:pt x="14" y="65"/>
                    <a:pt x="10" y="63"/>
                    <a:pt x="6" y="60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2" y="56"/>
                    <a:pt x="0" y="51"/>
                    <a:pt x="0" y="48"/>
                  </a:cubicBezTo>
                  <a:cubicBezTo>
                    <a:pt x="0" y="46"/>
                    <a:pt x="0" y="44"/>
                    <a:pt x="2" y="43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51" y="9"/>
                    <a:pt x="56" y="15"/>
                    <a:pt x="62" y="18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1" y="65"/>
                    <a:pt x="19" y="65"/>
                    <a:pt x="18" y="65"/>
                  </a:cubicBezTo>
                  <a:close/>
                  <a:moveTo>
                    <a:pt x="7" y="48"/>
                  </a:moveTo>
                  <a:cubicBezTo>
                    <a:pt x="7" y="49"/>
                    <a:pt x="8" y="51"/>
                    <a:pt x="11" y="54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4" y="57"/>
                    <a:pt x="16" y="58"/>
                    <a:pt x="18" y="58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0" y="19"/>
                    <a:pt x="47" y="15"/>
                    <a:pt x="44" y="11"/>
                  </a:cubicBezTo>
                  <a:lnTo>
                    <a:pt x="7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0" name="Freeform 87"/>
            <p:cNvSpPr>
              <a:spLocks noEditPoints="1"/>
            </p:cNvSpPr>
            <p:nvPr/>
          </p:nvSpPr>
          <p:spPr bwMode="auto">
            <a:xfrm>
              <a:off x="9118852" y="2666871"/>
              <a:ext cx="167100" cy="166220"/>
            </a:xfrm>
            <a:custGeom>
              <a:avLst/>
              <a:gdLst>
                <a:gd name="T0" fmla="*/ 40 w 80"/>
                <a:gd name="T1" fmla="*/ 0 h 80"/>
                <a:gd name="T2" fmla="*/ 0 w 80"/>
                <a:gd name="T3" fmla="*/ 40 h 80"/>
                <a:gd name="T4" fmla="*/ 40 w 80"/>
                <a:gd name="T5" fmla="*/ 80 h 80"/>
                <a:gd name="T6" fmla="*/ 80 w 80"/>
                <a:gd name="T7" fmla="*/ 40 h 80"/>
                <a:gd name="T8" fmla="*/ 40 w 80"/>
                <a:gd name="T9" fmla="*/ 0 h 80"/>
                <a:gd name="T10" fmla="*/ 40 w 80"/>
                <a:gd name="T11" fmla="*/ 73 h 80"/>
                <a:gd name="T12" fmla="*/ 7 w 80"/>
                <a:gd name="T13" fmla="*/ 40 h 80"/>
                <a:gd name="T14" fmla="*/ 40 w 80"/>
                <a:gd name="T15" fmla="*/ 6 h 80"/>
                <a:gd name="T16" fmla="*/ 74 w 80"/>
                <a:gd name="T17" fmla="*/ 40 h 80"/>
                <a:gd name="T18" fmla="*/ 40 w 80"/>
                <a:gd name="T19" fmla="*/ 7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80"/>
                    <a:pt x="40" y="80"/>
                  </a:cubicBezTo>
                  <a:cubicBezTo>
                    <a:pt x="62" y="80"/>
                    <a:pt x="80" y="62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40" y="73"/>
                  </a:moveTo>
                  <a:cubicBezTo>
                    <a:pt x="22" y="73"/>
                    <a:pt x="7" y="58"/>
                    <a:pt x="7" y="40"/>
                  </a:cubicBezTo>
                  <a:cubicBezTo>
                    <a:pt x="7" y="21"/>
                    <a:pt x="22" y="6"/>
                    <a:pt x="40" y="6"/>
                  </a:cubicBezTo>
                  <a:cubicBezTo>
                    <a:pt x="59" y="6"/>
                    <a:pt x="74" y="21"/>
                    <a:pt x="74" y="40"/>
                  </a:cubicBezTo>
                  <a:cubicBezTo>
                    <a:pt x="74" y="58"/>
                    <a:pt x="59" y="73"/>
                    <a:pt x="40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1" name="Freeform 88"/>
            <p:cNvSpPr/>
            <p:nvPr/>
          </p:nvSpPr>
          <p:spPr bwMode="auto">
            <a:xfrm>
              <a:off x="9168982" y="2738988"/>
              <a:ext cx="68599" cy="21107"/>
            </a:xfrm>
            <a:custGeom>
              <a:avLst/>
              <a:gdLst>
                <a:gd name="T0" fmla="*/ 33 w 33"/>
                <a:gd name="T1" fmla="*/ 7 h 10"/>
                <a:gd name="T2" fmla="*/ 30 w 33"/>
                <a:gd name="T3" fmla="*/ 10 h 10"/>
                <a:gd name="T4" fmla="*/ 3 w 33"/>
                <a:gd name="T5" fmla="*/ 10 h 10"/>
                <a:gd name="T6" fmla="*/ 0 w 33"/>
                <a:gd name="T7" fmla="*/ 7 h 10"/>
                <a:gd name="T8" fmla="*/ 0 w 33"/>
                <a:gd name="T9" fmla="*/ 2 h 10"/>
                <a:gd name="T10" fmla="*/ 3 w 33"/>
                <a:gd name="T11" fmla="*/ 0 h 10"/>
                <a:gd name="T12" fmla="*/ 30 w 33"/>
                <a:gd name="T13" fmla="*/ 0 h 10"/>
                <a:gd name="T14" fmla="*/ 33 w 33"/>
                <a:gd name="T15" fmla="*/ 2 h 10"/>
                <a:gd name="T16" fmla="*/ 33 w 33"/>
                <a:gd name="T1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10">
                  <a:moveTo>
                    <a:pt x="33" y="7"/>
                  </a:moveTo>
                  <a:cubicBezTo>
                    <a:pt x="33" y="9"/>
                    <a:pt x="32" y="10"/>
                    <a:pt x="30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" y="10"/>
                    <a:pt x="0" y="9"/>
                    <a:pt x="0" y="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2" y="0"/>
                    <a:pt x="33" y="1"/>
                    <a:pt x="33" y="2"/>
                  </a:cubicBezTo>
                  <a:lnTo>
                    <a:pt x="33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72" name="组合 371"/>
          <p:cNvGrpSpPr/>
          <p:nvPr/>
        </p:nvGrpSpPr>
        <p:grpSpPr>
          <a:xfrm>
            <a:off x="7190825" y="2835958"/>
            <a:ext cx="205798" cy="266480"/>
            <a:chOff x="7135639" y="2659836"/>
            <a:chExt cx="205797" cy="266480"/>
          </a:xfrm>
          <a:solidFill>
            <a:srgbClr val="F5F5F5"/>
          </a:solidFill>
        </p:grpSpPr>
        <p:sp>
          <p:nvSpPr>
            <p:cNvPr id="373" name="Freeform 89"/>
            <p:cNvSpPr>
              <a:spLocks noEditPoints="1"/>
            </p:cNvSpPr>
            <p:nvPr/>
          </p:nvSpPr>
          <p:spPr bwMode="auto">
            <a:xfrm>
              <a:off x="7147952" y="2659836"/>
              <a:ext cx="181172" cy="206676"/>
            </a:xfrm>
            <a:custGeom>
              <a:avLst/>
              <a:gdLst>
                <a:gd name="T0" fmla="*/ 58 w 87"/>
                <a:gd name="T1" fmla="*/ 99 h 99"/>
                <a:gd name="T2" fmla="*/ 29 w 87"/>
                <a:gd name="T3" fmla="*/ 99 h 99"/>
                <a:gd name="T4" fmla="*/ 22 w 87"/>
                <a:gd name="T5" fmla="*/ 93 h 99"/>
                <a:gd name="T6" fmla="*/ 22 w 87"/>
                <a:gd name="T7" fmla="*/ 52 h 99"/>
                <a:gd name="T8" fmla="*/ 5 w 87"/>
                <a:gd name="T9" fmla="*/ 52 h 99"/>
                <a:gd name="T10" fmla="*/ 1 w 87"/>
                <a:gd name="T11" fmla="*/ 49 h 99"/>
                <a:gd name="T12" fmla="*/ 2 w 87"/>
                <a:gd name="T13" fmla="*/ 43 h 99"/>
                <a:gd name="T14" fmla="*/ 39 w 87"/>
                <a:gd name="T15" fmla="*/ 3 h 99"/>
                <a:gd name="T16" fmla="*/ 48 w 87"/>
                <a:gd name="T17" fmla="*/ 3 h 99"/>
                <a:gd name="T18" fmla="*/ 85 w 87"/>
                <a:gd name="T19" fmla="*/ 43 h 99"/>
                <a:gd name="T20" fmla="*/ 87 w 87"/>
                <a:gd name="T21" fmla="*/ 49 h 99"/>
                <a:gd name="T22" fmla="*/ 82 w 87"/>
                <a:gd name="T23" fmla="*/ 52 h 99"/>
                <a:gd name="T24" fmla="*/ 65 w 87"/>
                <a:gd name="T25" fmla="*/ 52 h 99"/>
                <a:gd name="T26" fmla="*/ 65 w 87"/>
                <a:gd name="T27" fmla="*/ 93 h 99"/>
                <a:gd name="T28" fmla="*/ 58 w 87"/>
                <a:gd name="T29" fmla="*/ 99 h 99"/>
                <a:gd name="T30" fmla="*/ 30 w 87"/>
                <a:gd name="T31" fmla="*/ 91 h 99"/>
                <a:gd name="T32" fmla="*/ 57 w 87"/>
                <a:gd name="T33" fmla="*/ 91 h 99"/>
                <a:gd name="T34" fmla="*/ 57 w 87"/>
                <a:gd name="T35" fmla="*/ 43 h 99"/>
                <a:gd name="T36" fmla="*/ 75 w 87"/>
                <a:gd name="T37" fmla="*/ 43 h 99"/>
                <a:gd name="T38" fmla="*/ 44 w 87"/>
                <a:gd name="T39" fmla="*/ 10 h 99"/>
                <a:gd name="T40" fmla="*/ 12 w 87"/>
                <a:gd name="T41" fmla="*/ 43 h 99"/>
                <a:gd name="T42" fmla="*/ 30 w 87"/>
                <a:gd name="T43" fmla="*/ 43 h 99"/>
                <a:gd name="T44" fmla="*/ 30 w 87"/>
                <a:gd name="T45" fmla="*/ 9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99">
                  <a:moveTo>
                    <a:pt x="58" y="99"/>
                  </a:moveTo>
                  <a:cubicBezTo>
                    <a:pt x="29" y="99"/>
                    <a:pt x="29" y="99"/>
                    <a:pt x="29" y="99"/>
                  </a:cubicBezTo>
                  <a:cubicBezTo>
                    <a:pt x="25" y="99"/>
                    <a:pt x="22" y="96"/>
                    <a:pt x="22" y="93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3" y="52"/>
                    <a:pt x="1" y="50"/>
                    <a:pt x="1" y="49"/>
                  </a:cubicBezTo>
                  <a:cubicBezTo>
                    <a:pt x="0" y="47"/>
                    <a:pt x="0" y="45"/>
                    <a:pt x="2" y="4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1" y="0"/>
                    <a:pt x="46" y="0"/>
                    <a:pt x="48" y="3"/>
                  </a:cubicBezTo>
                  <a:cubicBezTo>
                    <a:pt x="85" y="43"/>
                    <a:pt x="85" y="43"/>
                    <a:pt x="85" y="43"/>
                  </a:cubicBezTo>
                  <a:cubicBezTo>
                    <a:pt x="87" y="45"/>
                    <a:pt x="87" y="47"/>
                    <a:pt x="87" y="49"/>
                  </a:cubicBezTo>
                  <a:cubicBezTo>
                    <a:pt x="86" y="50"/>
                    <a:pt x="84" y="52"/>
                    <a:pt x="82" y="52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6"/>
                    <a:pt x="62" y="99"/>
                    <a:pt x="58" y="99"/>
                  </a:cubicBezTo>
                  <a:close/>
                  <a:moveTo>
                    <a:pt x="30" y="91"/>
                  </a:moveTo>
                  <a:cubicBezTo>
                    <a:pt x="57" y="91"/>
                    <a:pt x="57" y="91"/>
                    <a:pt x="57" y="91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30" y="43"/>
                    <a:pt x="30" y="43"/>
                    <a:pt x="30" y="43"/>
                  </a:cubicBezTo>
                  <a:lnTo>
                    <a:pt x="30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4" name="Freeform 90"/>
            <p:cNvSpPr>
              <a:spLocks noEditPoints="1"/>
            </p:cNvSpPr>
            <p:nvPr/>
          </p:nvSpPr>
          <p:spPr bwMode="auto">
            <a:xfrm>
              <a:off x="7135639" y="2851561"/>
              <a:ext cx="205797" cy="74755"/>
            </a:xfrm>
            <a:custGeom>
              <a:avLst/>
              <a:gdLst>
                <a:gd name="T0" fmla="*/ 94 w 99"/>
                <a:gd name="T1" fmla="*/ 36 h 36"/>
                <a:gd name="T2" fmla="*/ 5 w 99"/>
                <a:gd name="T3" fmla="*/ 36 h 36"/>
                <a:gd name="T4" fmla="*/ 0 w 99"/>
                <a:gd name="T5" fmla="*/ 31 h 36"/>
                <a:gd name="T6" fmla="*/ 0 w 99"/>
                <a:gd name="T7" fmla="*/ 5 h 36"/>
                <a:gd name="T8" fmla="*/ 5 w 99"/>
                <a:gd name="T9" fmla="*/ 0 h 36"/>
                <a:gd name="T10" fmla="*/ 15 w 99"/>
                <a:gd name="T11" fmla="*/ 0 h 36"/>
                <a:gd name="T12" fmla="*/ 21 w 99"/>
                <a:gd name="T13" fmla="*/ 5 h 36"/>
                <a:gd name="T14" fmla="*/ 21 w 99"/>
                <a:gd name="T15" fmla="*/ 16 h 36"/>
                <a:gd name="T16" fmla="*/ 79 w 99"/>
                <a:gd name="T17" fmla="*/ 16 h 36"/>
                <a:gd name="T18" fmla="*/ 79 w 99"/>
                <a:gd name="T19" fmla="*/ 5 h 36"/>
                <a:gd name="T20" fmla="*/ 84 w 99"/>
                <a:gd name="T21" fmla="*/ 0 h 36"/>
                <a:gd name="T22" fmla="*/ 94 w 99"/>
                <a:gd name="T23" fmla="*/ 0 h 36"/>
                <a:gd name="T24" fmla="*/ 99 w 99"/>
                <a:gd name="T25" fmla="*/ 5 h 36"/>
                <a:gd name="T26" fmla="*/ 99 w 99"/>
                <a:gd name="T27" fmla="*/ 31 h 36"/>
                <a:gd name="T28" fmla="*/ 94 w 99"/>
                <a:gd name="T29" fmla="*/ 36 h 36"/>
                <a:gd name="T30" fmla="*/ 8 w 99"/>
                <a:gd name="T31" fmla="*/ 28 h 36"/>
                <a:gd name="T32" fmla="*/ 91 w 99"/>
                <a:gd name="T33" fmla="*/ 28 h 36"/>
                <a:gd name="T34" fmla="*/ 91 w 99"/>
                <a:gd name="T35" fmla="*/ 8 h 36"/>
                <a:gd name="T36" fmla="*/ 87 w 99"/>
                <a:gd name="T37" fmla="*/ 8 h 36"/>
                <a:gd name="T38" fmla="*/ 87 w 99"/>
                <a:gd name="T39" fmla="*/ 19 h 36"/>
                <a:gd name="T40" fmla="*/ 81 w 99"/>
                <a:gd name="T41" fmla="*/ 24 h 36"/>
                <a:gd name="T42" fmla="*/ 18 w 99"/>
                <a:gd name="T43" fmla="*/ 24 h 36"/>
                <a:gd name="T44" fmla="*/ 13 w 99"/>
                <a:gd name="T45" fmla="*/ 19 h 36"/>
                <a:gd name="T46" fmla="*/ 13 w 99"/>
                <a:gd name="T47" fmla="*/ 8 h 36"/>
                <a:gd name="T48" fmla="*/ 8 w 99"/>
                <a:gd name="T49" fmla="*/ 8 h 36"/>
                <a:gd name="T50" fmla="*/ 8 w 99"/>
                <a:gd name="T51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9" h="36">
                  <a:moveTo>
                    <a:pt x="94" y="36"/>
                  </a:moveTo>
                  <a:cubicBezTo>
                    <a:pt x="5" y="36"/>
                    <a:pt x="5" y="36"/>
                    <a:pt x="5" y="36"/>
                  </a:cubicBezTo>
                  <a:cubicBezTo>
                    <a:pt x="2" y="36"/>
                    <a:pt x="0" y="34"/>
                    <a:pt x="0" y="3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" y="0"/>
                    <a:pt x="21" y="2"/>
                    <a:pt x="21" y="5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2"/>
                    <a:pt x="81" y="0"/>
                    <a:pt x="8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7" y="0"/>
                    <a:pt x="99" y="2"/>
                    <a:pt x="99" y="5"/>
                  </a:cubicBezTo>
                  <a:cubicBezTo>
                    <a:pt x="99" y="31"/>
                    <a:pt x="99" y="31"/>
                    <a:pt x="99" y="31"/>
                  </a:cubicBezTo>
                  <a:cubicBezTo>
                    <a:pt x="99" y="34"/>
                    <a:pt x="97" y="36"/>
                    <a:pt x="94" y="36"/>
                  </a:cubicBezTo>
                  <a:close/>
                  <a:moveTo>
                    <a:pt x="8" y="28"/>
                  </a:moveTo>
                  <a:cubicBezTo>
                    <a:pt x="91" y="28"/>
                    <a:pt x="91" y="28"/>
                    <a:pt x="91" y="2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87" y="8"/>
                    <a:pt x="87" y="8"/>
                    <a:pt x="87" y="8"/>
                  </a:cubicBezTo>
                  <a:cubicBezTo>
                    <a:pt x="87" y="19"/>
                    <a:pt x="87" y="19"/>
                    <a:pt x="87" y="19"/>
                  </a:cubicBezTo>
                  <a:cubicBezTo>
                    <a:pt x="87" y="21"/>
                    <a:pt x="84" y="24"/>
                    <a:pt x="81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5" y="24"/>
                    <a:pt x="13" y="21"/>
                    <a:pt x="13" y="1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348" name="Freeform 91"/>
          <p:cNvSpPr>
            <a:spLocks noEditPoints="1"/>
          </p:cNvSpPr>
          <p:nvPr/>
        </p:nvSpPr>
        <p:spPr>
          <a:xfrm>
            <a:off x="2714625" y="5995988"/>
            <a:ext cx="200025" cy="266700"/>
          </a:xfrm>
          <a:custGeom>
            <a:avLst/>
            <a:gdLst/>
            <a:ahLst/>
            <a:cxnLst>
              <a:cxn ang="0">
                <a:pos x="101738" y="266480"/>
              </a:cxn>
              <a:cxn ang="0">
                <a:pos x="91357" y="262316"/>
              </a:cxn>
              <a:cxn ang="0">
                <a:pos x="4153" y="168632"/>
              </a:cxn>
              <a:cxn ang="0">
                <a:pos x="2076" y="156141"/>
              </a:cxn>
              <a:cxn ang="0">
                <a:pos x="12458" y="149895"/>
              </a:cxn>
              <a:cxn ang="0">
                <a:pos x="51907" y="149895"/>
              </a:cxn>
              <a:cxn ang="0">
                <a:pos x="51907" y="14573"/>
              </a:cxn>
              <a:cxn ang="0">
                <a:pos x="66441" y="0"/>
              </a:cxn>
              <a:cxn ang="0">
                <a:pos x="134959" y="0"/>
              </a:cxn>
              <a:cxn ang="0">
                <a:pos x="149493" y="14573"/>
              </a:cxn>
              <a:cxn ang="0">
                <a:pos x="149493" y="149895"/>
              </a:cxn>
              <a:cxn ang="0">
                <a:pos x="191019" y="149895"/>
              </a:cxn>
              <a:cxn ang="0">
                <a:pos x="199324" y="156141"/>
              </a:cxn>
              <a:cxn ang="0">
                <a:pos x="197247" y="168632"/>
              </a:cxn>
              <a:cxn ang="0">
                <a:pos x="110043" y="262316"/>
              </a:cxn>
              <a:cxn ang="0">
                <a:pos x="101738" y="266480"/>
              </a:cxn>
              <a:cxn ang="0">
                <a:pos x="24915" y="166550"/>
              </a:cxn>
              <a:cxn ang="0">
                <a:pos x="101738" y="247743"/>
              </a:cxn>
              <a:cxn ang="0">
                <a:pos x="176485" y="166550"/>
              </a:cxn>
              <a:cxn ang="0">
                <a:pos x="132882" y="166550"/>
              </a:cxn>
              <a:cxn ang="0">
                <a:pos x="132882" y="16655"/>
              </a:cxn>
              <a:cxn ang="0">
                <a:pos x="68518" y="16655"/>
              </a:cxn>
              <a:cxn ang="0">
                <a:pos x="68518" y="166550"/>
              </a:cxn>
              <a:cxn ang="0">
                <a:pos x="24915" y="166550"/>
              </a:cxn>
            </a:cxnLst>
            <a:rect l="0" t="0" r="0" b="0"/>
            <a:pathLst>
              <a:path w="97" h="128">
                <a:moveTo>
                  <a:pt x="49" y="128"/>
                </a:moveTo>
                <a:cubicBezTo>
                  <a:pt x="47" y="128"/>
                  <a:pt x="45" y="127"/>
                  <a:pt x="44" y="126"/>
                </a:cubicBezTo>
                <a:cubicBezTo>
                  <a:pt x="2" y="81"/>
                  <a:pt x="2" y="81"/>
                  <a:pt x="2" y="81"/>
                </a:cubicBezTo>
                <a:cubicBezTo>
                  <a:pt x="0" y="79"/>
                  <a:pt x="0" y="77"/>
                  <a:pt x="1" y="75"/>
                </a:cubicBezTo>
                <a:cubicBezTo>
                  <a:pt x="2" y="73"/>
                  <a:pt x="3" y="72"/>
                  <a:pt x="6" y="72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"/>
                  <a:pt x="25" y="7"/>
                  <a:pt x="25" y="7"/>
                </a:cubicBezTo>
                <a:cubicBezTo>
                  <a:pt x="25" y="3"/>
                  <a:pt x="28" y="0"/>
                  <a:pt x="32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9" y="0"/>
                  <a:pt x="72" y="3"/>
                  <a:pt x="72" y="7"/>
                </a:cubicBezTo>
                <a:cubicBezTo>
                  <a:pt x="72" y="72"/>
                  <a:pt x="72" y="72"/>
                  <a:pt x="72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94" y="72"/>
                  <a:pt x="96" y="73"/>
                  <a:pt x="96" y="75"/>
                </a:cubicBezTo>
                <a:cubicBezTo>
                  <a:pt x="97" y="77"/>
                  <a:pt x="97" y="79"/>
                  <a:pt x="95" y="81"/>
                </a:cubicBezTo>
                <a:cubicBezTo>
                  <a:pt x="53" y="126"/>
                  <a:pt x="53" y="126"/>
                  <a:pt x="53" y="126"/>
                </a:cubicBezTo>
                <a:cubicBezTo>
                  <a:pt x="52" y="127"/>
                  <a:pt x="50" y="128"/>
                  <a:pt x="49" y="128"/>
                </a:cubicBezTo>
                <a:close/>
                <a:moveTo>
                  <a:pt x="12" y="80"/>
                </a:moveTo>
                <a:cubicBezTo>
                  <a:pt x="49" y="119"/>
                  <a:pt x="49" y="119"/>
                  <a:pt x="49" y="119"/>
                </a:cubicBezTo>
                <a:cubicBezTo>
                  <a:pt x="85" y="80"/>
                  <a:pt x="85" y="80"/>
                  <a:pt x="85" y="80"/>
                </a:cubicBezTo>
                <a:cubicBezTo>
                  <a:pt x="64" y="80"/>
                  <a:pt x="64" y="80"/>
                  <a:pt x="64" y="80"/>
                </a:cubicBezTo>
                <a:cubicBezTo>
                  <a:pt x="64" y="8"/>
                  <a:pt x="64" y="8"/>
                  <a:pt x="64" y="8"/>
                </a:cubicBezTo>
                <a:cubicBezTo>
                  <a:pt x="33" y="8"/>
                  <a:pt x="33" y="8"/>
                  <a:pt x="33" y="8"/>
                </a:cubicBezTo>
                <a:cubicBezTo>
                  <a:pt x="33" y="80"/>
                  <a:pt x="33" y="80"/>
                  <a:pt x="33" y="80"/>
                </a:cubicBezTo>
                <a:lnTo>
                  <a:pt x="12" y="80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49" name="Freeform 92"/>
          <p:cNvSpPr>
            <a:spLocks noEditPoints="1"/>
          </p:cNvSpPr>
          <p:nvPr/>
        </p:nvSpPr>
        <p:spPr>
          <a:xfrm>
            <a:off x="2125663" y="5995988"/>
            <a:ext cx="201612" cy="266700"/>
          </a:xfrm>
          <a:custGeom>
            <a:avLst/>
            <a:gdLst/>
            <a:ahLst/>
            <a:cxnLst>
              <a:cxn ang="0">
                <a:pos x="134959" y="266480"/>
              </a:cxn>
              <a:cxn ang="0">
                <a:pos x="66441" y="266480"/>
              </a:cxn>
              <a:cxn ang="0">
                <a:pos x="51907" y="251907"/>
              </a:cxn>
              <a:cxn ang="0">
                <a:pos x="51907" y="116585"/>
              </a:cxn>
              <a:cxn ang="0">
                <a:pos x="12458" y="116585"/>
              </a:cxn>
              <a:cxn ang="0">
                <a:pos x="2076" y="110339"/>
              </a:cxn>
              <a:cxn ang="0">
                <a:pos x="4153" y="99930"/>
              </a:cxn>
              <a:cxn ang="0">
                <a:pos x="91357" y="4164"/>
              </a:cxn>
              <a:cxn ang="0">
                <a:pos x="110043" y="4164"/>
              </a:cxn>
              <a:cxn ang="0">
                <a:pos x="197247" y="99930"/>
              </a:cxn>
              <a:cxn ang="0">
                <a:pos x="199324" y="110339"/>
              </a:cxn>
              <a:cxn ang="0">
                <a:pos x="191019" y="116585"/>
              </a:cxn>
              <a:cxn ang="0">
                <a:pos x="149493" y="116585"/>
              </a:cxn>
              <a:cxn ang="0">
                <a:pos x="149493" y="251907"/>
              </a:cxn>
              <a:cxn ang="0">
                <a:pos x="134959" y="266480"/>
              </a:cxn>
              <a:cxn ang="0">
                <a:pos x="68518" y="249825"/>
              </a:cxn>
              <a:cxn ang="0">
                <a:pos x="132882" y="249825"/>
              </a:cxn>
              <a:cxn ang="0">
                <a:pos x="132882" y="99930"/>
              </a:cxn>
              <a:cxn ang="0">
                <a:pos x="176485" y="99930"/>
              </a:cxn>
              <a:cxn ang="0">
                <a:pos x="101738" y="18737"/>
              </a:cxn>
              <a:cxn ang="0">
                <a:pos x="24915" y="99930"/>
              </a:cxn>
              <a:cxn ang="0">
                <a:pos x="68518" y="99930"/>
              </a:cxn>
              <a:cxn ang="0">
                <a:pos x="68518" y="249825"/>
              </a:cxn>
            </a:cxnLst>
            <a:rect l="0" t="0" r="0" b="0"/>
            <a:pathLst>
              <a:path w="97" h="128">
                <a:moveTo>
                  <a:pt x="65" y="128"/>
                </a:moveTo>
                <a:cubicBezTo>
                  <a:pt x="32" y="128"/>
                  <a:pt x="32" y="128"/>
                  <a:pt x="32" y="128"/>
                </a:cubicBezTo>
                <a:cubicBezTo>
                  <a:pt x="28" y="128"/>
                  <a:pt x="25" y="125"/>
                  <a:pt x="25" y="121"/>
                </a:cubicBezTo>
                <a:cubicBezTo>
                  <a:pt x="25" y="56"/>
                  <a:pt x="25" y="56"/>
                  <a:pt x="25" y="56"/>
                </a:cubicBezTo>
                <a:cubicBezTo>
                  <a:pt x="6" y="56"/>
                  <a:pt x="6" y="56"/>
                  <a:pt x="6" y="56"/>
                </a:cubicBezTo>
                <a:cubicBezTo>
                  <a:pt x="3" y="56"/>
                  <a:pt x="1" y="55"/>
                  <a:pt x="1" y="53"/>
                </a:cubicBezTo>
                <a:cubicBezTo>
                  <a:pt x="0" y="52"/>
                  <a:pt x="0" y="49"/>
                  <a:pt x="2" y="48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51" y="0"/>
                  <a:pt x="53" y="2"/>
                </a:cubicBezTo>
                <a:cubicBezTo>
                  <a:pt x="95" y="48"/>
                  <a:pt x="95" y="48"/>
                  <a:pt x="95" y="48"/>
                </a:cubicBezTo>
                <a:cubicBezTo>
                  <a:pt x="97" y="49"/>
                  <a:pt x="97" y="52"/>
                  <a:pt x="96" y="53"/>
                </a:cubicBezTo>
                <a:cubicBezTo>
                  <a:pt x="96" y="55"/>
                  <a:pt x="94" y="56"/>
                  <a:pt x="92" y="56"/>
                </a:cubicBezTo>
                <a:cubicBezTo>
                  <a:pt x="72" y="56"/>
                  <a:pt x="72" y="56"/>
                  <a:pt x="72" y="56"/>
                </a:cubicBezTo>
                <a:cubicBezTo>
                  <a:pt x="72" y="121"/>
                  <a:pt x="72" y="121"/>
                  <a:pt x="72" y="121"/>
                </a:cubicBezTo>
                <a:cubicBezTo>
                  <a:pt x="72" y="125"/>
                  <a:pt x="69" y="128"/>
                  <a:pt x="65" y="128"/>
                </a:cubicBezTo>
                <a:close/>
                <a:moveTo>
                  <a:pt x="33" y="120"/>
                </a:moveTo>
                <a:cubicBezTo>
                  <a:pt x="64" y="120"/>
                  <a:pt x="64" y="120"/>
                  <a:pt x="64" y="120"/>
                </a:cubicBezTo>
                <a:cubicBezTo>
                  <a:pt x="64" y="48"/>
                  <a:pt x="64" y="48"/>
                  <a:pt x="64" y="48"/>
                </a:cubicBezTo>
                <a:cubicBezTo>
                  <a:pt x="85" y="48"/>
                  <a:pt x="85" y="48"/>
                  <a:pt x="85" y="48"/>
                </a:cubicBezTo>
                <a:cubicBezTo>
                  <a:pt x="49" y="9"/>
                  <a:pt x="49" y="9"/>
                  <a:pt x="49" y="9"/>
                </a:cubicBezTo>
                <a:cubicBezTo>
                  <a:pt x="12" y="48"/>
                  <a:pt x="12" y="48"/>
                  <a:pt x="12" y="48"/>
                </a:cubicBezTo>
                <a:cubicBezTo>
                  <a:pt x="33" y="48"/>
                  <a:pt x="33" y="48"/>
                  <a:pt x="33" y="48"/>
                </a:cubicBezTo>
                <a:lnTo>
                  <a:pt x="33" y="120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50" name="Freeform 93"/>
          <p:cNvSpPr>
            <a:spLocks noEditPoints="1"/>
          </p:cNvSpPr>
          <p:nvPr/>
        </p:nvSpPr>
        <p:spPr>
          <a:xfrm>
            <a:off x="3302000" y="5995988"/>
            <a:ext cx="287338" cy="266700"/>
          </a:xfrm>
          <a:custGeom>
            <a:avLst/>
            <a:gdLst/>
            <a:ahLst/>
            <a:cxnLst>
              <a:cxn ang="0">
                <a:pos x="89611" y="260234"/>
              </a:cxn>
              <a:cxn ang="0">
                <a:pos x="18756" y="206106"/>
              </a:cxn>
              <a:cxn ang="0">
                <a:pos x="2084" y="114503"/>
              </a:cxn>
              <a:cxn ang="0">
                <a:pos x="47931" y="33310"/>
              </a:cxn>
              <a:cxn ang="0">
                <a:pos x="137542" y="0"/>
              </a:cxn>
              <a:cxn ang="0">
                <a:pos x="187557" y="10409"/>
              </a:cxn>
              <a:cxn ang="0">
                <a:pos x="262580" y="77029"/>
              </a:cxn>
              <a:cxn ang="0">
                <a:pos x="279252" y="131158"/>
              </a:cxn>
              <a:cxn ang="0">
                <a:pos x="279252" y="145731"/>
              </a:cxn>
              <a:cxn ang="0">
                <a:pos x="277168" y="176959"/>
              </a:cxn>
              <a:cxn ang="0">
                <a:pos x="283420" y="241498"/>
              </a:cxn>
              <a:cxn ang="0">
                <a:pos x="273000" y="262316"/>
              </a:cxn>
              <a:cxn ang="0">
                <a:pos x="175054" y="264398"/>
              </a:cxn>
              <a:cxn ang="0">
                <a:pos x="158382" y="245661"/>
              </a:cxn>
              <a:cxn ang="0">
                <a:pos x="193809" y="143649"/>
              </a:cxn>
              <a:cxn ang="0">
                <a:pos x="216733" y="164468"/>
              </a:cxn>
              <a:cxn ang="0">
                <a:pos x="220901" y="147813"/>
              </a:cxn>
              <a:cxn ang="0">
                <a:pos x="220901" y="135322"/>
              </a:cxn>
              <a:cxn ang="0">
                <a:pos x="214649" y="99930"/>
              </a:cxn>
              <a:cxn ang="0">
                <a:pos x="168802" y="54129"/>
              </a:cxn>
              <a:cxn ang="0">
                <a:pos x="104199" y="47883"/>
              </a:cxn>
              <a:cxn ang="0">
                <a:pos x="47931" y="89521"/>
              </a:cxn>
              <a:cxn ang="0">
                <a:pos x="31260" y="158223"/>
              </a:cxn>
              <a:cxn ang="0">
                <a:pos x="64603" y="222761"/>
              </a:cxn>
              <a:cxn ang="0">
                <a:pos x="135458" y="249825"/>
              </a:cxn>
              <a:cxn ang="0">
                <a:pos x="135458" y="266480"/>
              </a:cxn>
              <a:cxn ang="0">
                <a:pos x="195893" y="166550"/>
              </a:cxn>
              <a:cxn ang="0">
                <a:pos x="264664" y="245661"/>
              </a:cxn>
              <a:cxn ang="0">
                <a:pos x="243825" y="212351"/>
              </a:cxn>
              <a:cxn ang="0">
                <a:pos x="262580" y="149895"/>
              </a:cxn>
              <a:cxn ang="0">
                <a:pos x="262580" y="141568"/>
              </a:cxn>
              <a:cxn ang="0">
                <a:pos x="262580" y="126994"/>
              </a:cxn>
              <a:cxn ang="0">
                <a:pos x="220901" y="49965"/>
              </a:cxn>
              <a:cxn ang="0">
                <a:pos x="139626" y="16655"/>
              </a:cxn>
              <a:cxn ang="0">
                <a:pos x="95863" y="24983"/>
              </a:cxn>
              <a:cxn ang="0">
                <a:pos x="31260" y="79111"/>
              </a:cxn>
              <a:cxn ang="0">
                <a:pos x="33344" y="79111"/>
              </a:cxn>
              <a:cxn ang="0">
                <a:pos x="97947" y="33310"/>
              </a:cxn>
              <a:cxn ang="0">
                <a:pos x="177138" y="39556"/>
              </a:cxn>
              <a:cxn ang="0">
                <a:pos x="229237" y="93684"/>
              </a:cxn>
              <a:cxn ang="0">
                <a:pos x="237573" y="135322"/>
              </a:cxn>
              <a:cxn ang="0">
                <a:pos x="237573" y="149895"/>
              </a:cxn>
              <a:cxn ang="0">
                <a:pos x="227153" y="183205"/>
              </a:cxn>
              <a:cxn ang="0">
                <a:pos x="218817" y="187369"/>
              </a:cxn>
              <a:cxn ang="0">
                <a:pos x="195893" y="166550"/>
              </a:cxn>
            </a:cxnLst>
            <a:rect l="0" t="0" r="0" b="0"/>
            <a:pathLst>
              <a:path w="138" h="128">
                <a:moveTo>
                  <a:pt x="62" y="128"/>
                </a:moveTo>
                <a:cubicBezTo>
                  <a:pt x="55" y="128"/>
                  <a:pt x="49" y="127"/>
                  <a:pt x="43" y="125"/>
                </a:cubicBezTo>
                <a:cubicBezTo>
                  <a:pt x="36" y="123"/>
                  <a:pt x="30" y="120"/>
                  <a:pt x="24" y="115"/>
                </a:cubicBezTo>
                <a:cubicBezTo>
                  <a:pt x="18" y="110"/>
                  <a:pt x="13" y="105"/>
                  <a:pt x="9" y="99"/>
                </a:cubicBezTo>
                <a:cubicBezTo>
                  <a:pt x="6" y="92"/>
                  <a:pt x="3" y="85"/>
                  <a:pt x="1" y="78"/>
                </a:cubicBezTo>
                <a:cubicBezTo>
                  <a:pt x="0" y="70"/>
                  <a:pt x="0" y="63"/>
                  <a:pt x="1" y="55"/>
                </a:cubicBezTo>
                <a:cubicBezTo>
                  <a:pt x="2" y="48"/>
                  <a:pt x="5" y="40"/>
                  <a:pt x="8" y="34"/>
                </a:cubicBezTo>
                <a:cubicBezTo>
                  <a:pt x="12" y="27"/>
                  <a:pt x="17" y="21"/>
                  <a:pt x="23" y="16"/>
                </a:cubicBezTo>
                <a:cubicBezTo>
                  <a:pt x="29" y="11"/>
                  <a:pt x="36" y="7"/>
                  <a:pt x="43" y="4"/>
                </a:cubicBezTo>
                <a:cubicBezTo>
                  <a:pt x="51" y="2"/>
                  <a:pt x="58" y="0"/>
                  <a:pt x="6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5" y="0"/>
                  <a:pt x="83" y="2"/>
                  <a:pt x="90" y="5"/>
                </a:cubicBezTo>
                <a:cubicBezTo>
                  <a:pt x="98" y="8"/>
                  <a:pt x="105" y="12"/>
                  <a:pt x="111" y="17"/>
                </a:cubicBezTo>
                <a:cubicBezTo>
                  <a:pt x="117" y="23"/>
                  <a:pt x="122" y="29"/>
                  <a:pt x="126" y="37"/>
                </a:cubicBezTo>
                <a:cubicBezTo>
                  <a:pt x="130" y="44"/>
                  <a:pt x="133" y="52"/>
                  <a:pt x="134" y="60"/>
                </a:cubicBezTo>
                <a:cubicBezTo>
                  <a:pt x="134" y="61"/>
                  <a:pt x="134" y="62"/>
                  <a:pt x="134" y="63"/>
                </a:cubicBezTo>
                <a:cubicBezTo>
                  <a:pt x="134" y="68"/>
                  <a:pt x="134" y="68"/>
                  <a:pt x="134" y="68"/>
                </a:cubicBezTo>
                <a:cubicBezTo>
                  <a:pt x="134" y="69"/>
                  <a:pt x="134" y="69"/>
                  <a:pt x="134" y="70"/>
                </a:cubicBezTo>
                <a:cubicBezTo>
                  <a:pt x="134" y="71"/>
                  <a:pt x="134" y="72"/>
                  <a:pt x="134" y="73"/>
                </a:cubicBezTo>
                <a:cubicBezTo>
                  <a:pt x="134" y="77"/>
                  <a:pt x="134" y="81"/>
                  <a:pt x="133" y="85"/>
                </a:cubicBezTo>
                <a:cubicBezTo>
                  <a:pt x="131" y="92"/>
                  <a:pt x="129" y="98"/>
                  <a:pt x="125" y="104"/>
                </a:cubicBezTo>
                <a:cubicBezTo>
                  <a:pt x="136" y="116"/>
                  <a:pt x="136" y="116"/>
                  <a:pt x="136" y="116"/>
                </a:cubicBezTo>
                <a:cubicBezTo>
                  <a:pt x="138" y="119"/>
                  <a:pt x="138" y="122"/>
                  <a:pt x="137" y="123"/>
                </a:cubicBezTo>
                <a:cubicBezTo>
                  <a:pt x="137" y="124"/>
                  <a:pt x="135" y="126"/>
                  <a:pt x="131" y="126"/>
                </a:cubicBezTo>
                <a:cubicBezTo>
                  <a:pt x="84" y="127"/>
                  <a:pt x="84" y="127"/>
                  <a:pt x="84" y="127"/>
                </a:cubicBezTo>
                <a:cubicBezTo>
                  <a:pt x="84" y="127"/>
                  <a:pt x="84" y="127"/>
                  <a:pt x="84" y="127"/>
                </a:cubicBezTo>
                <a:cubicBezTo>
                  <a:pt x="81" y="127"/>
                  <a:pt x="79" y="126"/>
                  <a:pt x="78" y="124"/>
                </a:cubicBezTo>
                <a:cubicBezTo>
                  <a:pt x="76" y="122"/>
                  <a:pt x="76" y="120"/>
                  <a:pt x="76" y="118"/>
                </a:cubicBezTo>
                <a:cubicBezTo>
                  <a:pt x="87" y="75"/>
                  <a:pt x="87" y="75"/>
                  <a:pt x="87" y="75"/>
                </a:cubicBezTo>
                <a:cubicBezTo>
                  <a:pt x="88" y="71"/>
                  <a:pt x="90" y="69"/>
                  <a:pt x="93" y="69"/>
                </a:cubicBezTo>
                <a:cubicBezTo>
                  <a:pt x="95" y="69"/>
                  <a:pt x="97" y="70"/>
                  <a:pt x="98" y="72"/>
                </a:cubicBezTo>
                <a:cubicBezTo>
                  <a:pt x="104" y="79"/>
                  <a:pt x="104" y="79"/>
                  <a:pt x="104" y="79"/>
                </a:cubicBezTo>
                <a:cubicBezTo>
                  <a:pt x="104" y="78"/>
                  <a:pt x="104" y="78"/>
                  <a:pt x="104" y="78"/>
                </a:cubicBezTo>
                <a:cubicBezTo>
                  <a:pt x="105" y="76"/>
                  <a:pt x="106" y="73"/>
                  <a:pt x="106" y="71"/>
                </a:cubicBezTo>
                <a:cubicBezTo>
                  <a:pt x="106" y="70"/>
                  <a:pt x="106" y="69"/>
                  <a:pt x="106" y="6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06" y="64"/>
                  <a:pt x="106" y="64"/>
                  <a:pt x="106" y="63"/>
                </a:cubicBezTo>
                <a:cubicBezTo>
                  <a:pt x="106" y="58"/>
                  <a:pt x="105" y="53"/>
                  <a:pt x="103" y="48"/>
                </a:cubicBezTo>
                <a:cubicBezTo>
                  <a:pt x="101" y="43"/>
                  <a:pt x="98" y="39"/>
                  <a:pt x="94" y="35"/>
                </a:cubicBezTo>
                <a:cubicBezTo>
                  <a:pt x="90" y="32"/>
                  <a:pt x="86" y="29"/>
                  <a:pt x="81" y="26"/>
                </a:cubicBezTo>
                <a:cubicBezTo>
                  <a:pt x="76" y="24"/>
                  <a:pt x="71" y="23"/>
                  <a:pt x="66" y="22"/>
                </a:cubicBezTo>
                <a:cubicBezTo>
                  <a:pt x="60" y="22"/>
                  <a:pt x="55" y="22"/>
                  <a:pt x="50" y="23"/>
                </a:cubicBezTo>
                <a:cubicBezTo>
                  <a:pt x="44" y="25"/>
                  <a:pt x="39" y="27"/>
                  <a:pt x="35" y="31"/>
                </a:cubicBezTo>
                <a:cubicBezTo>
                  <a:pt x="30" y="34"/>
                  <a:pt x="26" y="38"/>
                  <a:pt x="23" y="43"/>
                </a:cubicBezTo>
                <a:cubicBezTo>
                  <a:pt x="20" y="47"/>
                  <a:pt x="18" y="53"/>
                  <a:pt x="16" y="58"/>
                </a:cubicBezTo>
                <a:cubicBezTo>
                  <a:pt x="15" y="64"/>
                  <a:pt x="15" y="70"/>
                  <a:pt x="15" y="76"/>
                </a:cubicBezTo>
                <a:cubicBezTo>
                  <a:pt x="16" y="81"/>
                  <a:pt x="18" y="87"/>
                  <a:pt x="20" y="92"/>
                </a:cubicBezTo>
                <a:cubicBezTo>
                  <a:pt x="23" y="98"/>
                  <a:pt x="27" y="102"/>
                  <a:pt x="31" y="107"/>
                </a:cubicBezTo>
                <a:cubicBezTo>
                  <a:pt x="36" y="111"/>
                  <a:pt x="41" y="114"/>
                  <a:pt x="47" y="116"/>
                </a:cubicBezTo>
                <a:cubicBezTo>
                  <a:pt x="52" y="118"/>
                  <a:pt x="58" y="120"/>
                  <a:pt x="65" y="120"/>
                </a:cubicBezTo>
                <a:cubicBezTo>
                  <a:pt x="67" y="120"/>
                  <a:pt x="69" y="122"/>
                  <a:pt x="69" y="124"/>
                </a:cubicBezTo>
                <a:cubicBezTo>
                  <a:pt x="69" y="126"/>
                  <a:pt x="67" y="128"/>
                  <a:pt x="65" y="128"/>
                </a:cubicBezTo>
                <a:cubicBezTo>
                  <a:pt x="64" y="128"/>
                  <a:pt x="63" y="128"/>
                  <a:pt x="62" y="128"/>
                </a:cubicBezTo>
                <a:close/>
                <a:moveTo>
                  <a:pt x="94" y="80"/>
                </a:moveTo>
                <a:cubicBezTo>
                  <a:pt x="85" y="119"/>
                  <a:pt x="85" y="119"/>
                  <a:pt x="85" y="119"/>
                </a:cubicBezTo>
                <a:cubicBezTo>
                  <a:pt x="127" y="118"/>
                  <a:pt x="127" y="118"/>
                  <a:pt x="127" y="118"/>
                </a:cubicBezTo>
                <a:cubicBezTo>
                  <a:pt x="117" y="107"/>
                  <a:pt x="117" y="107"/>
                  <a:pt x="117" y="107"/>
                </a:cubicBezTo>
                <a:cubicBezTo>
                  <a:pt x="116" y="106"/>
                  <a:pt x="116" y="103"/>
                  <a:pt x="117" y="102"/>
                </a:cubicBezTo>
                <a:cubicBezTo>
                  <a:pt x="121" y="96"/>
                  <a:pt x="123" y="90"/>
                  <a:pt x="125" y="83"/>
                </a:cubicBezTo>
                <a:cubicBezTo>
                  <a:pt x="126" y="80"/>
                  <a:pt x="126" y="76"/>
                  <a:pt x="126" y="72"/>
                </a:cubicBezTo>
                <a:cubicBezTo>
                  <a:pt x="126" y="71"/>
                  <a:pt x="126" y="71"/>
                  <a:pt x="126" y="70"/>
                </a:cubicBezTo>
                <a:cubicBezTo>
                  <a:pt x="126" y="69"/>
                  <a:pt x="126" y="69"/>
                  <a:pt x="126" y="68"/>
                </a:cubicBezTo>
                <a:cubicBezTo>
                  <a:pt x="126" y="64"/>
                  <a:pt x="126" y="64"/>
                  <a:pt x="126" y="64"/>
                </a:cubicBezTo>
                <a:cubicBezTo>
                  <a:pt x="126" y="63"/>
                  <a:pt x="126" y="62"/>
                  <a:pt x="126" y="61"/>
                </a:cubicBezTo>
                <a:cubicBezTo>
                  <a:pt x="125" y="54"/>
                  <a:pt x="123" y="47"/>
                  <a:pt x="119" y="40"/>
                </a:cubicBezTo>
                <a:cubicBezTo>
                  <a:pt x="116" y="34"/>
                  <a:pt x="111" y="28"/>
                  <a:pt x="106" y="24"/>
                </a:cubicBezTo>
                <a:cubicBezTo>
                  <a:pt x="100" y="19"/>
                  <a:pt x="94" y="15"/>
                  <a:pt x="87" y="12"/>
                </a:cubicBezTo>
                <a:cubicBezTo>
                  <a:pt x="81" y="10"/>
                  <a:pt x="74" y="9"/>
                  <a:pt x="67" y="8"/>
                </a:cubicBezTo>
                <a:cubicBezTo>
                  <a:pt x="66" y="8"/>
                  <a:pt x="66" y="8"/>
                  <a:pt x="66" y="8"/>
                </a:cubicBezTo>
                <a:cubicBezTo>
                  <a:pt x="59" y="8"/>
                  <a:pt x="53" y="10"/>
                  <a:pt x="46" y="12"/>
                </a:cubicBezTo>
                <a:cubicBezTo>
                  <a:pt x="40" y="14"/>
                  <a:pt x="34" y="18"/>
                  <a:pt x="28" y="22"/>
                </a:cubicBezTo>
                <a:cubicBezTo>
                  <a:pt x="23" y="26"/>
                  <a:pt x="19" y="32"/>
                  <a:pt x="15" y="38"/>
                </a:cubicBezTo>
                <a:cubicBezTo>
                  <a:pt x="13" y="42"/>
                  <a:pt x="11" y="46"/>
                  <a:pt x="10" y="51"/>
                </a:cubicBezTo>
                <a:cubicBezTo>
                  <a:pt x="12" y="46"/>
                  <a:pt x="14" y="42"/>
                  <a:pt x="16" y="38"/>
                </a:cubicBezTo>
                <a:cubicBezTo>
                  <a:pt x="20" y="33"/>
                  <a:pt x="25" y="28"/>
                  <a:pt x="30" y="24"/>
                </a:cubicBezTo>
                <a:cubicBezTo>
                  <a:pt x="35" y="20"/>
                  <a:pt x="41" y="17"/>
                  <a:pt x="47" y="16"/>
                </a:cubicBezTo>
                <a:cubicBezTo>
                  <a:pt x="54" y="14"/>
                  <a:pt x="60" y="13"/>
                  <a:pt x="67" y="14"/>
                </a:cubicBezTo>
                <a:cubicBezTo>
                  <a:pt x="73" y="15"/>
                  <a:pt x="79" y="16"/>
                  <a:pt x="85" y="19"/>
                </a:cubicBezTo>
                <a:cubicBezTo>
                  <a:pt x="90" y="22"/>
                  <a:pt x="95" y="25"/>
                  <a:pt x="100" y="30"/>
                </a:cubicBezTo>
                <a:cubicBezTo>
                  <a:pt x="104" y="34"/>
                  <a:pt x="107" y="39"/>
                  <a:pt x="110" y="45"/>
                </a:cubicBezTo>
                <a:cubicBezTo>
                  <a:pt x="112" y="51"/>
                  <a:pt x="114" y="56"/>
                  <a:pt x="114" y="63"/>
                </a:cubicBezTo>
                <a:cubicBezTo>
                  <a:pt x="114" y="63"/>
                  <a:pt x="114" y="64"/>
                  <a:pt x="114" y="65"/>
                </a:cubicBezTo>
                <a:cubicBezTo>
                  <a:pt x="114" y="69"/>
                  <a:pt x="114" y="69"/>
                  <a:pt x="114" y="69"/>
                </a:cubicBezTo>
                <a:cubicBezTo>
                  <a:pt x="114" y="70"/>
                  <a:pt x="114" y="71"/>
                  <a:pt x="114" y="72"/>
                </a:cubicBezTo>
                <a:cubicBezTo>
                  <a:pt x="114" y="75"/>
                  <a:pt x="113" y="77"/>
                  <a:pt x="112" y="80"/>
                </a:cubicBezTo>
                <a:cubicBezTo>
                  <a:pt x="111" y="83"/>
                  <a:pt x="110" y="85"/>
                  <a:pt x="109" y="88"/>
                </a:cubicBezTo>
                <a:cubicBezTo>
                  <a:pt x="109" y="88"/>
                  <a:pt x="109" y="88"/>
                  <a:pt x="109" y="88"/>
                </a:cubicBezTo>
                <a:cubicBezTo>
                  <a:pt x="108" y="89"/>
                  <a:pt x="107" y="90"/>
                  <a:pt x="105" y="90"/>
                </a:cubicBezTo>
                <a:cubicBezTo>
                  <a:pt x="104" y="90"/>
                  <a:pt x="103" y="90"/>
                  <a:pt x="102" y="89"/>
                </a:cubicBezTo>
                <a:lnTo>
                  <a:pt x="94" y="80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51" name="Freeform 94"/>
          <p:cNvSpPr>
            <a:spLocks noEditPoints="1"/>
          </p:cNvSpPr>
          <p:nvPr/>
        </p:nvSpPr>
        <p:spPr>
          <a:xfrm>
            <a:off x="1435100" y="6015038"/>
            <a:ext cx="304800" cy="228600"/>
          </a:xfrm>
          <a:custGeom>
            <a:avLst/>
            <a:gdLst/>
            <a:ahLst/>
            <a:cxnLst>
              <a:cxn ang="0">
                <a:pos x="122486" y="228663"/>
              </a:cxn>
              <a:cxn ang="0">
                <a:pos x="114182" y="226584"/>
              </a:cxn>
              <a:cxn ang="0">
                <a:pos x="4152" y="124725"/>
              </a:cxn>
              <a:cxn ang="0">
                <a:pos x="0" y="114332"/>
              </a:cxn>
              <a:cxn ang="0">
                <a:pos x="4152" y="103938"/>
              </a:cxn>
              <a:cxn ang="0">
                <a:pos x="114182" y="4158"/>
              </a:cxn>
              <a:cxn ang="0">
                <a:pos x="122486" y="0"/>
              </a:cxn>
              <a:cxn ang="0">
                <a:pos x="132867" y="10394"/>
              </a:cxn>
              <a:cxn ang="0">
                <a:pos x="132867" y="60284"/>
              </a:cxn>
              <a:cxn ang="0">
                <a:pos x="290646" y="60284"/>
              </a:cxn>
              <a:cxn ang="0">
                <a:pos x="305178" y="74835"/>
              </a:cxn>
              <a:cxn ang="0">
                <a:pos x="305178" y="153828"/>
              </a:cxn>
              <a:cxn ang="0">
                <a:pos x="290646" y="168379"/>
              </a:cxn>
              <a:cxn ang="0">
                <a:pos x="132867" y="168379"/>
              </a:cxn>
              <a:cxn ang="0">
                <a:pos x="132867" y="218269"/>
              </a:cxn>
              <a:cxn ang="0">
                <a:pos x="122486" y="228663"/>
              </a:cxn>
              <a:cxn ang="0">
                <a:pos x="18684" y="114332"/>
              </a:cxn>
              <a:cxn ang="0">
                <a:pos x="116258" y="205797"/>
              </a:cxn>
              <a:cxn ang="0">
                <a:pos x="116258" y="151749"/>
              </a:cxn>
              <a:cxn ang="0">
                <a:pos x="288570" y="151749"/>
              </a:cxn>
              <a:cxn ang="0">
                <a:pos x="288570" y="76914"/>
              </a:cxn>
              <a:cxn ang="0">
                <a:pos x="116258" y="76914"/>
              </a:cxn>
              <a:cxn ang="0">
                <a:pos x="116258" y="24945"/>
              </a:cxn>
              <a:cxn ang="0">
                <a:pos x="18684" y="114332"/>
              </a:cxn>
            </a:cxnLst>
            <a:rect l="0" t="0" r="0" b="0"/>
            <a:pathLst>
              <a:path w="147" h="110">
                <a:moveTo>
                  <a:pt x="59" y="110"/>
                </a:moveTo>
                <a:cubicBezTo>
                  <a:pt x="58" y="110"/>
                  <a:pt x="56" y="110"/>
                  <a:pt x="55" y="109"/>
                </a:cubicBezTo>
                <a:cubicBezTo>
                  <a:pt x="2" y="60"/>
                  <a:pt x="2" y="60"/>
                  <a:pt x="2" y="60"/>
                </a:cubicBezTo>
                <a:cubicBezTo>
                  <a:pt x="1" y="59"/>
                  <a:pt x="0" y="57"/>
                  <a:pt x="0" y="55"/>
                </a:cubicBezTo>
                <a:cubicBezTo>
                  <a:pt x="0" y="53"/>
                  <a:pt x="1" y="52"/>
                  <a:pt x="2" y="50"/>
                </a:cubicBezTo>
                <a:cubicBezTo>
                  <a:pt x="55" y="2"/>
                  <a:pt x="55" y="2"/>
                  <a:pt x="55" y="2"/>
                </a:cubicBezTo>
                <a:cubicBezTo>
                  <a:pt x="56" y="0"/>
                  <a:pt x="58" y="0"/>
                  <a:pt x="59" y="0"/>
                </a:cubicBezTo>
                <a:cubicBezTo>
                  <a:pt x="61" y="0"/>
                  <a:pt x="64" y="2"/>
                  <a:pt x="64" y="5"/>
                </a:cubicBezTo>
                <a:cubicBezTo>
                  <a:pt x="64" y="29"/>
                  <a:pt x="64" y="29"/>
                  <a:pt x="64" y="29"/>
                </a:cubicBezTo>
                <a:cubicBezTo>
                  <a:pt x="140" y="29"/>
                  <a:pt x="140" y="29"/>
                  <a:pt x="140" y="29"/>
                </a:cubicBezTo>
                <a:cubicBezTo>
                  <a:pt x="144" y="29"/>
                  <a:pt x="147" y="32"/>
                  <a:pt x="147" y="36"/>
                </a:cubicBezTo>
                <a:cubicBezTo>
                  <a:pt x="147" y="74"/>
                  <a:pt x="147" y="74"/>
                  <a:pt x="147" y="74"/>
                </a:cubicBezTo>
                <a:cubicBezTo>
                  <a:pt x="147" y="78"/>
                  <a:pt x="144" y="81"/>
                  <a:pt x="140" y="81"/>
                </a:cubicBezTo>
                <a:cubicBezTo>
                  <a:pt x="64" y="81"/>
                  <a:pt x="64" y="81"/>
                  <a:pt x="64" y="81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09"/>
                  <a:pt x="61" y="110"/>
                  <a:pt x="59" y="110"/>
                </a:cubicBezTo>
                <a:close/>
                <a:moveTo>
                  <a:pt x="9" y="55"/>
                </a:moveTo>
                <a:cubicBezTo>
                  <a:pt x="56" y="99"/>
                  <a:pt x="56" y="99"/>
                  <a:pt x="56" y="99"/>
                </a:cubicBezTo>
                <a:cubicBezTo>
                  <a:pt x="56" y="73"/>
                  <a:pt x="56" y="73"/>
                  <a:pt x="56" y="73"/>
                </a:cubicBezTo>
                <a:cubicBezTo>
                  <a:pt x="139" y="73"/>
                  <a:pt x="139" y="73"/>
                  <a:pt x="139" y="73"/>
                </a:cubicBezTo>
                <a:cubicBezTo>
                  <a:pt x="139" y="37"/>
                  <a:pt x="139" y="37"/>
                  <a:pt x="139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12"/>
                  <a:pt x="56" y="12"/>
                  <a:pt x="56" y="12"/>
                </a:cubicBezTo>
                <a:lnTo>
                  <a:pt x="9" y="55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52" name="Freeform 95"/>
          <p:cNvSpPr>
            <a:spLocks noEditPoints="1"/>
          </p:cNvSpPr>
          <p:nvPr/>
        </p:nvSpPr>
        <p:spPr>
          <a:xfrm>
            <a:off x="742950" y="6015038"/>
            <a:ext cx="304800" cy="228600"/>
          </a:xfrm>
          <a:custGeom>
            <a:avLst/>
            <a:gdLst/>
            <a:ahLst/>
            <a:cxnLst>
              <a:cxn ang="0">
                <a:pos x="183218" y="228663"/>
              </a:cxn>
              <a:cxn ang="0">
                <a:pos x="183218" y="228663"/>
              </a:cxn>
              <a:cxn ang="0">
                <a:pos x="172808" y="218269"/>
              </a:cxn>
              <a:cxn ang="0">
                <a:pos x="172808" y="168379"/>
              </a:cxn>
              <a:cxn ang="0">
                <a:pos x="14574" y="168379"/>
              </a:cxn>
              <a:cxn ang="0">
                <a:pos x="0" y="153828"/>
              </a:cxn>
              <a:cxn ang="0">
                <a:pos x="0" y="74835"/>
              </a:cxn>
              <a:cxn ang="0">
                <a:pos x="14574" y="60284"/>
              </a:cxn>
              <a:cxn ang="0">
                <a:pos x="172808" y="60284"/>
              </a:cxn>
              <a:cxn ang="0">
                <a:pos x="172808" y="10394"/>
              </a:cxn>
              <a:cxn ang="0">
                <a:pos x="183218" y="0"/>
              </a:cxn>
              <a:cxn ang="0">
                <a:pos x="191546" y="4158"/>
              </a:cxn>
              <a:cxn ang="0">
                <a:pos x="301893" y="103938"/>
              </a:cxn>
              <a:cxn ang="0">
                <a:pos x="306057" y="114332"/>
              </a:cxn>
              <a:cxn ang="0">
                <a:pos x="301893" y="124725"/>
              </a:cxn>
              <a:cxn ang="0">
                <a:pos x="191546" y="226584"/>
              </a:cxn>
              <a:cxn ang="0">
                <a:pos x="183218" y="228663"/>
              </a:cxn>
              <a:cxn ang="0">
                <a:pos x="16656" y="151749"/>
              </a:cxn>
              <a:cxn ang="0">
                <a:pos x="189464" y="151749"/>
              </a:cxn>
              <a:cxn ang="0">
                <a:pos x="189464" y="205797"/>
              </a:cxn>
              <a:cxn ang="0">
                <a:pos x="287319" y="114332"/>
              </a:cxn>
              <a:cxn ang="0">
                <a:pos x="189464" y="24945"/>
              </a:cxn>
              <a:cxn ang="0">
                <a:pos x="189464" y="76914"/>
              </a:cxn>
              <a:cxn ang="0">
                <a:pos x="16656" y="76914"/>
              </a:cxn>
              <a:cxn ang="0">
                <a:pos x="16656" y="151749"/>
              </a:cxn>
            </a:cxnLst>
            <a:rect l="0" t="0" r="0" b="0"/>
            <a:pathLst>
              <a:path w="147" h="110">
                <a:moveTo>
                  <a:pt x="88" y="110"/>
                </a:moveTo>
                <a:cubicBezTo>
                  <a:pt x="88" y="110"/>
                  <a:pt x="88" y="110"/>
                  <a:pt x="88" y="110"/>
                </a:cubicBezTo>
                <a:cubicBezTo>
                  <a:pt x="86" y="110"/>
                  <a:pt x="83" y="109"/>
                  <a:pt x="83" y="105"/>
                </a:cubicBezTo>
                <a:cubicBezTo>
                  <a:pt x="83" y="81"/>
                  <a:pt x="83" y="81"/>
                  <a:pt x="83" y="81"/>
                </a:cubicBezTo>
                <a:cubicBezTo>
                  <a:pt x="7" y="81"/>
                  <a:pt x="7" y="81"/>
                  <a:pt x="7" y="81"/>
                </a:cubicBezTo>
                <a:cubicBezTo>
                  <a:pt x="3" y="81"/>
                  <a:pt x="0" y="78"/>
                  <a:pt x="0" y="74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2"/>
                  <a:pt x="3" y="29"/>
                  <a:pt x="7" y="29"/>
                </a:cubicBezTo>
                <a:cubicBezTo>
                  <a:pt x="83" y="29"/>
                  <a:pt x="83" y="29"/>
                  <a:pt x="83" y="29"/>
                </a:cubicBezTo>
                <a:cubicBezTo>
                  <a:pt x="83" y="5"/>
                  <a:pt x="83" y="5"/>
                  <a:pt x="83" y="5"/>
                </a:cubicBezTo>
                <a:cubicBezTo>
                  <a:pt x="83" y="2"/>
                  <a:pt x="86" y="0"/>
                  <a:pt x="88" y="0"/>
                </a:cubicBezTo>
                <a:cubicBezTo>
                  <a:pt x="89" y="0"/>
                  <a:pt x="91" y="0"/>
                  <a:pt x="92" y="2"/>
                </a:cubicBezTo>
                <a:cubicBezTo>
                  <a:pt x="145" y="50"/>
                  <a:pt x="145" y="50"/>
                  <a:pt x="145" y="50"/>
                </a:cubicBezTo>
                <a:cubicBezTo>
                  <a:pt x="146" y="52"/>
                  <a:pt x="147" y="53"/>
                  <a:pt x="147" y="55"/>
                </a:cubicBezTo>
                <a:cubicBezTo>
                  <a:pt x="147" y="57"/>
                  <a:pt x="146" y="59"/>
                  <a:pt x="145" y="60"/>
                </a:cubicBezTo>
                <a:cubicBezTo>
                  <a:pt x="92" y="109"/>
                  <a:pt x="92" y="109"/>
                  <a:pt x="92" y="109"/>
                </a:cubicBezTo>
                <a:cubicBezTo>
                  <a:pt x="91" y="110"/>
                  <a:pt x="89" y="110"/>
                  <a:pt x="88" y="110"/>
                </a:cubicBezTo>
                <a:close/>
                <a:moveTo>
                  <a:pt x="8" y="73"/>
                </a:moveTo>
                <a:cubicBezTo>
                  <a:pt x="91" y="73"/>
                  <a:pt x="91" y="73"/>
                  <a:pt x="91" y="73"/>
                </a:cubicBezTo>
                <a:cubicBezTo>
                  <a:pt x="91" y="99"/>
                  <a:pt x="91" y="99"/>
                  <a:pt x="91" y="99"/>
                </a:cubicBezTo>
                <a:cubicBezTo>
                  <a:pt x="138" y="55"/>
                  <a:pt x="138" y="55"/>
                  <a:pt x="138" y="55"/>
                </a:cubicBezTo>
                <a:cubicBezTo>
                  <a:pt x="91" y="12"/>
                  <a:pt x="91" y="12"/>
                  <a:pt x="91" y="12"/>
                </a:cubicBezTo>
                <a:cubicBezTo>
                  <a:pt x="91" y="37"/>
                  <a:pt x="91" y="37"/>
                  <a:pt x="91" y="37"/>
                </a:cubicBezTo>
                <a:cubicBezTo>
                  <a:pt x="8" y="37"/>
                  <a:pt x="8" y="37"/>
                  <a:pt x="8" y="37"/>
                </a:cubicBezTo>
                <a:lnTo>
                  <a:pt x="8" y="73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80" name="组合 379"/>
          <p:cNvGrpSpPr/>
          <p:nvPr/>
        </p:nvGrpSpPr>
        <p:grpSpPr>
          <a:xfrm>
            <a:off x="6567904" y="4758486"/>
            <a:ext cx="214592" cy="266481"/>
            <a:chOff x="7131242" y="4604352"/>
            <a:chExt cx="214592" cy="266480"/>
          </a:xfrm>
          <a:solidFill>
            <a:srgbClr val="F5F5F5"/>
          </a:solidFill>
        </p:grpSpPr>
        <p:sp>
          <p:nvSpPr>
            <p:cNvPr id="381" name="Freeform 96"/>
            <p:cNvSpPr/>
            <p:nvPr/>
          </p:nvSpPr>
          <p:spPr bwMode="auto">
            <a:xfrm>
              <a:off x="7295703" y="4606990"/>
              <a:ext cx="47492" cy="45733"/>
            </a:xfrm>
            <a:custGeom>
              <a:avLst/>
              <a:gdLst>
                <a:gd name="T0" fmla="*/ 54 w 54"/>
                <a:gd name="T1" fmla="*/ 52 h 52"/>
                <a:gd name="T2" fmla="*/ 0 w 54"/>
                <a:gd name="T3" fmla="*/ 52 h 52"/>
                <a:gd name="T4" fmla="*/ 0 w 54"/>
                <a:gd name="T5" fmla="*/ 0 h 52"/>
                <a:gd name="T6" fmla="*/ 54 w 54"/>
                <a:gd name="T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52">
                  <a:moveTo>
                    <a:pt x="54" y="52"/>
                  </a:moveTo>
                  <a:lnTo>
                    <a:pt x="0" y="52"/>
                  </a:lnTo>
                  <a:lnTo>
                    <a:pt x="0" y="0"/>
                  </a:lnTo>
                  <a:lnTo>
                    <a:pt x="54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2" name="Freeform 97"/>
            <p:cNvSpPr>
              <a:spLocks noEditPoints="1"/>
            </p:cNvSpPr>
            <p:nvPr/>
          </p:nvSpPr>
          <p:spPr bwMode="auto">
            <a:xfrm>
              <a:off x="7131242" y="4604352"/>
              <a:ext cx="214592" cy="266480"/>
            </a:xfrm>
            <a:custGeom>
              <a:avLst/>
              <a:gdLst>
                <a:gd name="T0" fmla="*/ 96 w 103"/>
                <a:gd name="T1" fmla="*/ 128 h 128"/>
                <a:gd name="T2" fmla="*/ 7 w 103"/>
                <a:gd name="T3" fmla="*/ 128 h 128"/>
                <a:gd name="T4" fmla="*/ 0 w 103"/>
                <a:gd name="T5" fmla="*/ 121 h 128"/>
                <a:gd name="T6" fmla="*/ 0 w 103"/>
                <a:gd name="T7" fmla="*/ 7 h 128"/>
                <a:gd name="T8" fmla="*/ 7 w 103"/>
                <a:gd name="T9" fmla="*/ 0 h 128"/>
                <a:gd name="T10" fmla="*/ 74 w 103"/>
                <a:gd name="T11" fmla="*/ 0 h 128"/>
                <a:gd name="T12" fmla="*/ 74 w 103"/>
                <a:gd name="T13" fmla="*/ 28 h 128"/>
                <a:gd name="T14" fmla="*/ 103 w 103"/>
                <a:gd name="T15" fmla="*/ 28 h 128"/>
                <a:gd name="T16" fmla="*/ 103 w 103"/>
                <a:gd name="T17" fmla="*/ 121 h 128"/>
                <a:gd name="T18" fmla="*/ 96 w 103"/>
                <a:gd name="T19" fmla="*/ 128 h 128"/>
                <a:gd name="T20" fmla="*/ 8 w 103"/>
                <a:gd name="T21" fmla="*/ 120 h 128"/>
                <a:gd name="T22" fmla="*/ 95 w 103"/>
                <a:gd name="T23" fmla="*/ 120 h 128"/>
                <a:gd name="T24" fmla="*/ 95 w 103"/>
                <a:gd name="T25" fmla="*/ 36 h 128"/>
                <a:gd name="T26" fmla="*/ 66 w 103"/>
                <a:gd name="T27" fmla="*/ 36 h 128"/>
                <a:gd name="T28" fmla="*/ 66 w 103"/>
                <a:gd name="T29" fmla="*/ 8 h 128"/>
                <a:gd name="T30" fmla="*/ 8 w 103"/>
                <a:gd name="T31" fmla="*/ 8 h 128"/>
                <a:gd name="T32" fmla="*/ 8 w 103"/>
                <a:gd name="T33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8">
                  <a:moveTo>
                    <a:pt x="96" y="128"/>
                  </a:moveTo>
                  <a:cubicBezTo>
                    <a:pt x="7" y="128"/>
                    <a:pt x="7" y="128"/>
                    <a:pt x="7" y="128"/>
                  </a:cubicBezTo>
                  <a:cubicBezTo>
                    <a:pt x="3" y="128"/>
                    <a:pt x="0" y="125"/>
                    <a:pt x="0" y="12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121"/>
                    <a:pt x="103" y="121"/>
                    <a:pt x="103" y="121"/>
                  </a:cubicBezTo>
                  <a:cubicBezTo>
                    <a:pt x="103" y="125"/>
                    <a:pt x="100" y="128"/>
                    <a:pt x="96" y="128"/>
                  </a:cubicBezTo>
                  <a:close/>
                  <a:moveTo>
                    <a:pt x="8" y="120"/>
                  </a:moveTo>
                  <a:cubicBezTo>
                    <a:pt x="95" y="120"/>
                    <a:pt x="95" y="120"/>
                    <a:pt x="95" y="120"/>
                  </a:cubicBezTo>
                  <a:cubicBezTo>
                    <a:pt x="95" y="36"/>
                    <a:pt x="95" y="36"/>
                    <a:pt x="95" y="36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3" name="Freeform 98"/>
            <p:cNvSpPr/>
            <p:nvPr/>
          </p:nvSpPr>
          <p:spPr bwMode="auto">
            <a:xfrm>
              <a:off x="7207756" y="4694058"/>
              <a:ext cx="60684" cy="12313"/>
            </a:xfrm>
            <a:custGeom>
              <a:avLst/>
              <a:gdLst>
                <a:gd name="T0" fmla="*/ 0 w 29"/>
                <a:gd name="T1" fmla="*/ 4 h 6"/>
                <a:gd name="T2" fmla="*/ 1 w 29"/>
                <a:gd name="T3" fmla="*/ 6 h 6"/>
                <a:gd name="T4" fmla="*/ 28 w 29"/>
                <a:gd name="T5" fmla="*/ 6 h 6"/>
                <a:gd name="T6" fmla="*/ 29 w 29"/>
                <a:gd name="T7" fmla="*/ 4 h 6"/>
                <a:gd name="T8" fmla="*/ 29 w 29"/>
                <a:gd name="T9" fmla="*/ 2 h 6"/>
                <a:gd name="T10" fmla="*/ 28 w 29"/>
                <a:gd name="T11" fmla="*/ 0 h 6"/>
                <a:gd name="T12" fmla="*/ 1 w 29"/>
                <a:gd name="T13" fmla="*/ 0 h 6"/>
                <a:gd name="T14" fmla="*/ 0 w 29"/>
                <a:gd name="T15" fmla="*/ 2 h 6"/>
                <a:gd name="T16" fmla="*/ 0 w 29"/>
                <a:gd name="T1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6">
                  <a:moveTo>
                    <a:pt x="0" y="4"/>
                  </a:moveTo>
                  <a:cubicBezTo>
                    <a:pt x="0" y="5"/>
                    <a:pt x="1" y="6"/>
                    <a:pt x="1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9" y="5"/>
                    <a:pt x="29" y="4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8" y="0"/>
                    <a:pt x="2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4" name="Freeform 99"/>
            <p:cNvSpPr/>
            <p:nvPr/>
          </p:nvSpPr>
          <p:spPr bwMode="auto">
            <a:xfrm>
              <a:off x="7264042" y="4791680"/>
              <a:ext cx="29023" cy="12313"/>
            </a:xfrm>
            <a:custGeom>
              <a:avLst/>
              <a:gdLst>
                <a:gd name="T0" fmla="*/ 14 w 14"/>
                <a:gd name="T1" fmla="*/ 1 h 6"/>
                <a:gd name="T2" fmla="*/ 13 w 14"/>
                <a:gd name="T3" fmla="*/ 0 h 6"/>
                <a:gd name="T4" fmla="*/ 1 w 14"/>
                <a:gd name="T5" fmla="*/ 0 h 6"/>
                <a:gd name="T6" fmla="*/ 0 w 14"/>
                <a:gd name="T7" fmla="*/ 1 h 6"/>
                <a:gd name="T8" fmla="*/ 0 w 14"/>
                <a:gd name="T9" fmla="*/ 4 h 6"/>
                <a:gd name="T10" fmla="*/ 1 w 14"/>
                <a:gd name="T11" fmla="*/ 6 h 6"/>
                <a:gd name="T12" fmla="*/ 13 w 14"/>
                <a:gd name="T13" fmla="*/ 6 h 6"/>
                <a:gd name="T14" fmla="*/ 14 w 14"/>
                <a:gd name="T15" fmla="*/ 4 h 6"/>
                <a:gd name="T16" fmla="*/ 14 w 14"/>
                <a:gd name="T1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6">
                  <a:moveTo>
                    <a:pt x="14" y="1"/>
                  </a:moveTo>
                  <a:cubicBezTo>
                    <a:pt x="14" y="1"/>
                    <a:pt x="14" y="0"/>
                    <a:pt x="1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1" y="6"/>
                    <a:pt x="1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6"/>
                    <a:pt x="14" y="5"/>
                    <a:pt x="14" y="4"/>
                  </a:cubicBezTo>
                  <a:lnTo>
                    <a:pt x="1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5" name="Freeform 100"/>
            <p:cNvSpPr/>
            <p:nvPr/>
          </p:nvSpPr>
          <p:spPr bwMode="auto">
            <a:xfrm>
              <a:off x="7181372" y="4758260"/>
              <a:ext cx="114332" cy="10554"/>
            </a:xfrm>
            <a:custGeom>
              <a:avLst/>
              <a:gdLst>
                <a:gd name="T0" fmla="*/ 55 w 55"/>
                <a:gd name="T1" fmla="*/ 1 h 5"/>
                <a:gd name="T2" fmla="*/ 54 w 55"/>
                <a:gd name="T3" fmla="*/ 0 h 5"/>
                <a:gd name="T4" fmla="*/ 1 w 55"/>
                <a:gd name="T5" fmla="*/ 0 h 5"/>
                <a:gd name="T6" fmla="*/ 0 w 55"/>
                <a:gd name="T7" fmla="*/ 1 h 5"/>
                <a:gd name="T8" fmla="*/ 0 w 55"/>
                <a:gd name="T9" fmla="*/ 4 h 5"/>
                <a:gd name="T10" fmla="*/ 1 w 55"/>
                <a:gd name="T11" fmla="*/ 5 h 5"/>
                <a:gd name="T12" fmla="*/ 54 w 55"/>
                <a:gd name="T13" fmla="*/ 5 h 5"/>
                <a:gd name="T14" fmla="*/ 55 w 55"/>
                <a:gd name="T15" fmla="*/ 4 h 5"/>
                <a:gd name="T16" fmla="*/ 55 w 55"/>
                <a:gd name="T1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5">
                  <a:moveTo>
                    <a:pt x="55" y="1"/>
                  </a:moveTo>
                  <a:cubicBezTo>
                    <a:pt x="55" y="0"/>
                    <a:pt x="55" y="0"/>
                    <a:pt x="5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5" y="5"/>
                    <a:pt x="55" y="4"/>
                    <a:pt x="55" y="4"/>
                  </a:cubicBezTo>
                  <a:lnTo>
                    <a:pt x="55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6" name="Freeform 101"/>
            <p:cNvSpPr/>
            <p:nvPr/>
          </p:nvSpPr>
          <p:spPr bwMode="auto">
            <a:xfrm>
              <a:off x="7181372" y="4727478"/>
              <a:ext cx="114332" cy="12313"/>
            </a:xfrm>
            <a:custGeom>
              <a:avLst/>
              <a:gdLst>
                <a:gd name="T0" fmla="*/ 55 w 55"/>
                <a:gd name="T1" fmla="*/ 2 h 6"/>
                <a:gd name="T2" fmla="*/ 54 w 55"/>
                <a:gd name="T3" fmla="*/ 0 h 6"/>
                <a:gd name="T4" fmla="*/ 1 w 55"/>
                <a:gd name="T5" fmla="*/ 0 h 6"/>
                <a:gd name="T6" fmla="*/ 0 w 55"/>
                <a:gd name="T7" fmla="*/ 2 h 6"/>
                <a:gd name="T8" fmla="*/ 0 w 55"/>
                <a:gd name="T9" fmla="*/ 4 h 6"/>
                <a:gd name="T10" fmla="*/ 1 w 55"/>
                <a:gd name="T11" fmla="*/ 6 h 6"/>
                <a:gd name="T12" fmla="*/ 54 w 55"/>
                <a:gd name="T13" fmla="*/ 6 h 6"/>
                <a:gd name="T14" fmla="*/ 55 w 55"/>
                <a:gd name="T15" fmla="*/ 4 h 6"/>
                <a:gd name="T16" fmla="*/ 55 w 55"/>
                <a:gd name="T1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6">
                  <a:moveTo>
                    <a:pt x="55" y="2"/>
                  </a:moveTo>
                  <a:cubicBezTo>
                    <a:pt x="55" y="1"/>
                    <a:pt x="55" y="0"/>
                    <a:pt x="5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5" y="6"/>
                    <a:pt x="55" y="5"/>
                    <a:pt x="55" y="4"/>
                  </a:cubicBezTo>
                  <a:lnTo>
                    <a:pt x="55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354" name="Freeform 102"/>
          <p:cNvSpPr/>
          <p:nvPr/>
        </p:nvSpPr>
        <p:spPr>
          <a:xfrm>
            <a:off x="8783638" y="3443288"/>
            <a:ext cx="284162" cy="266700"/>
          </a:xfrm>
          <a:custGeom>
            <a:avLst/>
            <a:gdLst/>
            <a:ahLst/>
            <a:cxnLst>
              <a:cxn ang="0">
                <a:pos x="216312" y="264398"/>
              </a:cxn>
              <a:cxn ang="0">
                <a:pos x="212152" y="264398"/>
              </a:cxn>
              <a:cxn ang="0">
                <a:pos x="47838" y="99930"/>
              </a:cxn>
              <a:cxn ang="0">
                <a:pos x="47838" y="95766"/>
              </a:cxn>
              <a:cxn ang="0">
                <a:pos x="93596" y="49965"/>
              </a:cxn>
              <a:cxn ang="0">
                <a:pos x="97756" y="49965"/>
              </a:cxn>
              <a:cxn ang="0">
                <a:pos x="218392" y="170714"/>
              </a:cxn>
              <a:cxn ang="0">
                <a:pos x="218392" y="174878"/>
              </a:cxn>
              <a:cxn ang="0">
                <a:pos x="212152" y="183205"/>
              </a:cxn>
              <a:cxn ang="0">
                <a:pos x="205912" y="183205"/>
              </a:cxn>
              <a:cxn ang="0">
                <a:pos x="97756" y="72866"/>
              </a:cxn>
              <a:cxn ang="0">
                <a:pos x="93596" y="72866"/>
              </a:cxn>
              <a:cxn ang="0">
                <a:pos x="70717" y="95766"/>
              </a:cxn>
              <a:cxn ang="0">
                <a:pos x="70717" y="99930"/>
              </a:cxn>
              <a:cxn ang="0">
                <a:pos x="212152" y="241498"/>
              </a:cxn>
              <a:cxn ang="0">
                <a:pos x="216312" y="241498"/>
              </a:cxn>
              <a:cxn ang="0">
                <a:pos x="262070" y="195696"/>
              </a:cxn>
              <a:cxn ang="0">
                <a:pos x="262070" y="191533"/>
              </a:cxn>
              <a:cxn ang="0">
                <a:pos x="91516" y="20819"/>
              </a:cxn>
              <a:cxn ang="0">
                <a:pos x="85277" y="18737"/>
              </a:cxn>
              <a:cxn ang="0">
                <a:pos x="22879" y="16655"/>
              </a:cxn>
              <a:cxn ang="0">
                <a:pos x="20799" y="20819"/>
              </a:cxn>
              <a:cxn ang="0">
                <a:pos x="16639" y="89521"/>
              </a:cxn>
              <a:cxn ang="0">
                <a:pos x="18719" y="93684"/>
              </a:cxn>
              <a:cxn ang="0">
                <a:pos x="114396" y="191533"/>
              </a:cxn>
              <a:cxn ang="0">
                <a:pos x="114396" y="195696"/>
              </a:cxn>
              <a:cxn ang="0">
                <a:pos x="108156" y="201942"/>
              </a:cxn>
              <a:cxn ang="0">
                <a:pos x="103996" y="201942"/>
              </a:cxn>
              <a:cxn ang="0">
                <a:pos x="2080" y="99930"/>
              </a:cxn>
              <a:cxn ang="0">
                <a:pos x="0" y="95766"/>
              </a:cxn>
              <a:cxn ang="0">
                <a:pos x="4160" y="4164"/>
              </a:cxn>
              <a:cxn ang="0">
                <a:pos x="8320" y="0"/>
              </a:cxn>
              <a:cxn ang="0">
                <a:pos x="91516" y="2082"/>
              </a:cxn>
              <a:cxn ang="0">
                <a:pos x="97756" y="4164"/>
              </a:cxn>
              <a:cxn ang="0">
                <a:pos x="284949" y="191533"/>
              </a:cxn>
              <a:cxn ang="0">
                <a:pos x="284949" y="195696"/>
              </a:cxn>
              <a:cxn ang="0">
                <a:pos x="216312" y="264398"/>
              </a:cxn>
            </a:cxnLst>
            <a:rect l="0" t="0" r="0" b="0"/>
            <a:pathLst>
              <a:path w="137" h="128">
                <a:moveTo>
                  <a:pt x="104" y="127"/>
                </a:moveTo>
                <a:cubicBezTo>
                  <a:pt x="103" y="128"/>
                  <a:pt x="102" y="128"/>
                  <a:pt x="102" y="127"/>
                </a:cubicBezTo>
                <a:cubicBezTo>
                  <a:pt x="23" y="48"/>
                  <a:pt x="23" y="48"/>
                  <a:pt x="23" y="48"/>
                </a:cubicBezTo>
                <a:cubicBezTo>
                  <a:pt x="22" y="48"/>
                  <a:pt x="22" y="47"/>
                  <a:pt x="23" y="46"/>
                </a:cubicBezTo>
                <a:cubicBezTo>
                  <a:pt x="45" y="24"/>
                  <a:pt x="45" y="24"/>
                  <a:pt x="45" y="24"/>
                </a:cubicBezTo>
                <a:cubicBezTo>
                  <a:pt x="45" y="23"/>
                  <a:pt x="46" y="23"/>
                  <a:pt x="47" y="24"/>
                </a:cubicBezTo>
                <a:cubicBezTo>
                  <a:pt x="105" y="82"/>
                  <a:pt x="105" y="82"/>
                  <a:pt x="105" y="82"/>
                </a:cubicBezTo>
                <a:cubicBezTo>
                  <a:pt x="106" y="83"/>
                  <a:pt x="106" y="84"/>
                  <a:pt x="105" y="84"/>
                </a:cubicBezTo>
                <a:cubicBezTo>
                  <a:pt x="102" y="88"/>
                  <a:pt x="102" y="88"/>
                  <a:pt x="102" y="88"/>
                </a:cubicBezTo>
                <a:cubicBezTo>
                  <a:pt x="101" y="88"/>
                  <a:pt x="100" y="88"/>
                  <a:pt x="99" y="88"/>
                </a:cubicBezTo>
                <a:cubicBezTo>
                  <a:pt x="47" y="35"/>
                  <a:pt x="47" y="35"/>
                  <a:pt x="47" y="35"/>
                </a:cubicBezTo>
                <a:cubicBezTo>
                  <a:pt x="46" y="35"/>
                  <a:pt x="45" y="35"/>
                  <a:pt x="45" y="35"/>
                </a:cubicBezTo>
                <a:cubicBezTo>
                  <a:pt x="34" y="46"/>
                  <a:pt x="34" y="46"/>
                  <a:pt x="34" y="46"/>
                </a:cubicBezTo>
                <a:cubicBezTo>
                  <a:pt x="33" y="47"/>
                  <a:pt x="33" y="48"/>
                  <a:pt x="34" y="48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2" y="117"/>
                  <a:pt x="103" y="117"/>
                  <a:pt x="104" y="116"/>
                </a:cubicBezTo>
                <a:cubicBezTo>
                  <a:pt x="126" y="94"/>
                  <a:pt x="126" y="94"/>
                  <a:pt x="126" y="94"/>
                </a:cubicBezTo>
                <a:cubicBezTo>
                  <a:pt x="126" y="94"/>
                  <a:pt x="126" y="93"/>
                  <a:pt x="126" y="92"/>
                </a:cubicBezTo>
                <a:cubicBezTo>
                  <a:pt x="44" y="10"/>
                  <a:pt x="44" y="10"/>
                  <a:pt x="44" y="10"/>
                </a:cubicBezTo>
                <a:cubicBezTo>
                  <a:pt x="43" y="10"/>
                  <a:pt x="42" y="9"/>
                  <a:pt x="41" y="9"/>
                </a:cubicBezTo>
                <a:cubicBezTo>
                  <a:pt x="11" y="8"/>
                  <a:pt x="11" y="8"/>
                  <a:pt x="11" y="8"/>
                </a:cubicBezTo>
                <a:cubicBezTo>
                  <a:pt x="10" y="8"/>
                  <a:pt x="10" y="9"/>
                  <a:pt x="10" y="10"/>
                </a:cubicBezTo>
                <a:cubicBezTo>
                  <a:pt x="8" y="43"/>
                  <a:pt x="8" y="43"/>
                  <a:pt x="8" y="43"/>
                </a:cubicBezTo>
                <a:cubicBezTo>
                  <a:pt x="8" y="43"/>
                  <a:pt x="8" y="45"/>
                  <a:pt x="9" y="45"/>
                </a:cubicBezTo>
                <a:cubicBezTo>
                  <a:pt x="55" y="92"/>
                  <a:pt x="55" y="92"/>
                  <a:pt x="55" y="92"/>
                </a:cubicBezTo>
                <a:cubicBezTo>
                  <a:pt x="56" y="92"/>
                  <a:pt x="56" y="93"/>
                  <a:pt x="55" y="94"/>
                </a:cubicBezTo>
                <a:cubicBezTo>
                  <a:pt x="52" y="97"/>
                  <a:pt x="52" y="97"/>
                  <a:pt x="52" y="97"/>
                </a:cubicBezTo>
                <a:cubicBezTo>
                  <a:pt x="51" y="98"/>
                  <a:pt x="50" y="98"/>
                  <a:pt x="50" y="97"/>
                </a:cubicBezTo>
                <a:cubicBezTo>
                  <a:pt x="1" y="48"/>
                  <a:pt x="1" y="48"/>
                  <a:pt x="1" y="48"/>
                </a:cubicBezTo>
                <a:cubicBezTo>
                  <a:pt x="0" y="48"/>
                  <a:pt x="0" y="47"/>
                  <a:pt x="0" y="46"/>
                </a:cubicBezTo>
                <a:cubicBezTo>
                  <a:pt x="2" y="2"/>
                  <a:pt x="2" y="2"/>
                  <a:pt x="2" y="2"/>
                </a:cubicBezTo>
                <a:cubicBezTo>
                  <a:pt x="2" y="1"/>
                  <a:pt x="3" y="0"/>
                  <a:pt x="4" y="0"/>
                </a:cubicBezTo>
                <a:cubicBezTo>
                  <a:pt x="44" y="1"/>
                  <a:pt x="44" y="1"/>
                  <a:pt x="44" y="1"/>
                </a:cubicBezTo>
                <a:cubicBezTo>
                  <a:pt x="45" y="1"/>
                  <a:pt x="46" y="2"/>
                  <a:pt x="47" y="2"/>
                </a:cubicBezTo>
                <a:cubicBezTo>
                  <a:pt x="137" y="92"/>
                  <a:pt x="137" y="92"/>
                  <a:pt x="137" y="92"/>
                </a:cubicBezTo>
                <a:cubicBezTo>
                  <a:pt x="137" y="93"/>
                  <a:pt x="137" y="94"/>
                  <a:pt x="137" y="94"/>
                </a:cubicBezTo>
                <a:lnTo>
                  <a:pt x="104" y="127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55" name="Freeform 103"/>
          <p:cNvSpPr>
            <a:spLocks noEditPoints="1"/>
          </p:cNvSpPr>
          <p:nvPr/>
        </p:nvSpPr>
        <p:spPr>
          <a:xfrm>
            <a:off x="8183563" y="3443288"/>
            <a:ext cx="288925" cy="266700"/>
          </a:xfrm>
          <a:custGeom>
            <a:avLst/>
            <a:gdLst/>
            <a:ahLst/>
            <a:cxnLst>
              <a:cxn ang="0">
                <a:pos x="278939" y="266480"/>
              </a:cxn>
              <a:cxn ang="0">
                <a:pos x="278939" y="266480"/>
              </a:cxn>
              <a:cxn ang="0">
                <a:pos x="274776" y="264398"/>
              </a:cxn>
              <a:cxn ang="0">
                <a:pos x="262286" y="260234"/>
              </a:cxn>
              <a:cxn ang="0">
                <a:pos x="253959" y="253989"/>
              </a:cxn>
              <a:cxn ang="0">
                <a:pos x="170694" y="170714"/>
              </a:cxn>
              <a:cxn ang="0">
                <a:pos x="116571" y="224843"/>
              </a:cxn>
              <a:cxn ang="0">
                <a:pos x="97837" y="226924"/>
              </a:cxn>
              <a:cxn ang="0">
                <a:pos x="91592" y="208188"/>
              </a:cxn>
              <a:cxn ang="0">
                <a:pos x="60367" y="137404"/>
              </a:cxn>
              <a:cxn ang="0">
                <a:pos x="41633" y="18737"/>
              </a:cxn>
              <a:cxn ang="0">
                <a:pos x="83265" y="0"/>
              </a:cxn>
              <a:cxn ang="0">
                <a:pos x="158204" y="37474"/>
              </a:cxn>
              <a:cxn ang="0">
                <a:pos x="228980" y="68702"/>
              </a:cxn>
              <a:cxn ang="0">
                <a:pos x="247714" y="74948"/>
              </a:cxn>
              <a:cxn ang="0">
                <a:pos x="245633" y="93684"/>
              </a:cxn>
              <a:cxn ang="0">
                <a:pos x="191510" y="147813"/>
              </a:cxn>
              <a:cxn ang="0">
                <a:pos x="276857" y="233170"/>
              </a:cxn>
              <a:cxn ang="0">
                <a:pos x="283102" y="241498"/>
              </a:cxn>
              <a:cxn ang="0">
                <a:pos x="287265" y="251907"/>
              </a:cxn>
              <a:cxn ang="0">
                <a:pos x="287265" y="262316"/>
              </a:cxn>
              <a:cxn ang="0">
                <a:pos x="278939" y="266480"/>
              </a:cxn>
              <a:cxn ang="0">
                <a:pos x="83265" y="16655"/>
              </a:cxn>
              <a:cxn ang="0">
                <a:pos x="54122" y="31228"/>
              </a:cxn>
              <a:cxn ang="0">
                <a:pos x="72857" y="126994"/>
              </a:cxn>
              <a:cxn ang="0">
                <a:pos x="108245" y="208188"/>
              </a:cxn>
              <a:cxn ang="0">
                <a:pos x="168612" y="147813"/>
              </a:cxn>
              <a:cxn ang="0">
                <a:pos x="168612" y="147813"/>
              </a:cxn>
              <a:cxn ang="0">
                <a:pos x="231061" y="85357"/>
              </a:cxn>
              <a:cxn ang="0">
                <a:pos x="220653" y="87439"/>
              </a:cxn>
              <a:cxn ang="0">
                <a:pos x="149878" y="52047"/>
              </a:cxn>
              <a:cxn ang="0">
                <a:pos x="83265" y="16655"/>
              </a:cxn>
            </a:cxnLst>
            <a:rect l="0" t="0" r="0" b="0"/>
            <a:pathLst>
              <a:path w="139" h="128">
                <a:moveTo>
                  <a:pt x="134" y="128"/>
                </a:moveTo>
                <a:cubicBezTo>
                  <a:pt x="134" y="128"/>
                  <a:pt x="134" y="128"/>
                  <a:pt x="134" y="128"/>
                </a:cubicBezTo>
                <a:cubicBezTo>
                  <a:pt x="133" y="128"/>
                  <a:pt x="132" y="128"/>
                  <a:pt x="132" y="127"/>
                </a:cubicBezTo>
                <a:cubicBezTo>
                  <a:pt x="126" y="125"/>
                  <a:pt x="126" y="125"/>
                  <a:pt x="126" y="125"/>
                </a:cubicBezTo>
                <a:cubicBezTo>
                  <a:pt x="125" y="125"/>
                  <a:pt x="123" y="123"/>
                  <a:pt x="122" y="122"/>
                </a:cubicBezTo>
                <a:cubicBezTo>
                  <a:pt x="82" y="82"/>
                  <a:pt x="82" y="82"/>
                  <a:pt x="82" y="82"/>
                </a:cubicBezTo>
                <a:cubicBezTo>
                  <a:pt x="56" y="108"/>
                  <a:pt x="56" y="108"/>
                  <a:pt x="56" y="108"/>
                </a:cubicBezTo>
                <a:cubicBezTo>
                  <a:pt x="53" y="110"/>
                  <a:pt x="49" y="111"/>
                  <a:pt x="47" y="109"/>
                </a:cubicBezTo>
                <a:cubicBezTo>
                  <a:pt x="44" y="107"/>
                  <a:pt x="42" y="103"/>
                  <a:pt x="44" y="100"/>
                </a:cubicBezTo>
                <a:cubicBezTo>
                  <a:pt x="47" y="90"/>
                  <a:pt x="38" y="78"/>
                  <a:pt x="29" y="66"/>
                </a:cubicBezTo>
                <a:cubicBezTo>
                  <a:pt x="16" y="49"/>
                  <a:pt x="0" y="29"/>
                  <a:pt x="20" y="9"/>
                </a:cubicBezTo>
                <a:cubicBezTo>
                  <a:pt x="26" y="3"/>
                  <a:pt x="32" y="0"/>
                  <a:pt x="40" y="0"/>
                </a:cubicBezTo>
                <a:cubicBezTo>
                  <a:pt x="53" y="0"/>
                  <a:pt x="65" y="10"/>
                  <a:pt x="76" y="18"/>
                </a:cubicBezTo>
                <a:cubicBezTo>
                  <a:pt x="89" y="28"/>
                  <a:pt x="101" y="37"/>
                  <a:pt x="110" y="33"/>
                </a:cubicBezTo>
                <a:cubicBezTo>
                  <a:pt x="114" y="32"/>
                  <a:pt x="117" y="33"/>
                  <a:pt x="119" y="36"/>
                </a:cubicBezTo>
                <a:cubicBezTo>
                  <a:pt x="121" y="39"/>
                  <a:pt x="121" y="43"/>
                  <a:pt x="118" y="45"/>
                </a:cubicBezTo>
                <a:cubicBezTo>
                  <a:pt x="92" y="71"/>
                  <a:pt x="92" y="71"/>
                  <a:pt x="92" y="71"/>
                </a:cubicBezTo>
                <a:cubicBezTo>
                  <a:pt x="133" y="112"/>
                  <a:pt x="133" y="112"/>
                  <a:pt x="133" y="112"/>
                </a:cubicBezTo>
                <a:cubicBezTo>
                  <a:pt x="134" y="113"/>
                  <a:pt x="135" y="115"/>
                  <a:pt x="136" y="116"/>
                </a:cubicBezTo>
                <a:cubicBezTo>
                  <a:pt x="138" y="121"/>
                  <a:pt x="138" y="121"/>
                  <a:pt x="138" y="121"/>
                </a:cubicBezTo>
                <a:cubicBezTo>
                  <a:pt x="139" y="123"/>
                  <a:pt x="139" y="125"/>
                  <a:pt x="138" y="126"/>
                </a:cubicBezTo>
                <a:cubicBezTo>
                  <a:pt x="137" y="127"/>
                  <a:pt x="135" y="128"/>
                  <a:pt x="134" y="128"/>
                </a:cubicBezTo>
                <a:close/>
                <a:moveTo>
                  <a:pt x="40" y="8"/>
                </a:moveTo>
                <a:cubicBezTo>
                  <a:pt x="35" y="8"/>
                  <a:pt x="30" y="11"/>
                  <a:pt x="26" y="15"/>
                </a:cubicBezTo>
                <a:cubicBezTo>
                  <a:pt x="12" y="28"/>
                  <a:pt x="21" y="42"/>
                  <a:pt x="35" y="61"/>
                </a:cubicBezTo>
                <a:cubicBezTo>
                  <a:pt x="45" y="74"/>
                  <a:pt x="55" y="87"/>
                  <a:pt x="52" y="100"/>
                </a:cubicBezTo>
                <a:cubicBezTo>
                  <a:pt x="81" y="71"/>
                  <a:pt x="81" y="71"/>
                  <a:pt x="81" y="71"/>
                </a:cubicBezTo>
                <a:cubicBezTo>
                  <a:pt x="81" y="71"/>
                  <a:pt x="81" y="71"/>
                  <a:pt x="81" y="71"/>
                </a:cubicBezTo>
                <a:cubicBezTo>
                  <a:pt x="111" y="41"/>
                  <a:pt x="111" y="41"/>
                  <a:pt x="111" y="41"/>
                </a:cubicBezTo>
                <a:cubicBezTo>
                  <a:pt x="109" y="42"/>
                  <a:pt x="107" y="42"/>
                  <a:pt x="106" y="42"/>
                </a:cubicBezTo>
                <a:cubicBezTo>
                  <a:pt x="94" y="42"/>
                  <a:pt x="83" y="34"/>
                  <a:pt x="72" y="25"/>
                </a:cubicBezTo>
                <a:cubicBezTo>
                  <a:pt x="61" y="17"/>
                  <a:pt x="50" y="8"/>
                  <a:pt x="40" y="8"/>
                </a:cubicBez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89" name="组合 388"/>
          <p:cNvGrpSpPr/>
          <p:nvPr/>
        </p:nvGrpSpPr>
        <p:grpSpPr>
          <a:xfrm>
            <a:off x="9615210" y="4099293"/>
            <a:ext cx="349151" cy="263841"/>
            <a:chOff x="9606080" y="4034139"/>
            <a:chExt cx="349151" cy="263841"/>
          </a:xfrm>
          <a:solidFill>
            <a:srgbClr val="F5F5F5"/>
          </a:solidFill>
        </p:grpSpPr>
        <p:sp>
          <p:nvSpPr>
            <p:cNvPr id="390" name="Freeform 104"/>
            <p:cNvSpPr>
              <a:spLocks noEditPoints="1"/>
            </p:cNvSpPr>
            <p:nvPr/>
          </p:nvSpPr>
          <p:spPr bwMode="auto">
            <a:xfrm>
              <a:off x="9606080" y="4063161"/>
              <a:ext cx="295503" cy="234819"/>
            </a:xfrm>
            <a:custGeom>
              <a:avLst/>
              <a:gdLst>
                <a:gd name="T0" fmla="*/ 9 w 142"/>
                <a:gd name="T1" fmla="*/ 113 h 113"/>
                <a:gd name="T2" fmla="*/ 9 w 142"/>
                <a:gd name="T3" fmla="*/ 113 h 113"/>
                <a:gd name="T4" fmla="*/ 6 w 142"/>
                <a:gd name="T5" fmla="*/ 113 h 113"/>
                <a:gd name="T6" fmla="*/ 5 w 142"/>
                <a:gd name="T7" fmla="*/ 111 h 113"/>
                <a:gd name="T8" fmla="*/ 3 w 142"/>
                <a:gd name="T9" fmla="*/ 109 h 113"/>
                <a:gd name="T10" fmla="*/ 17 w 142"/>
                <a:gd name="T11" fmla="*/ 77 h 113"/>
                <a:gd name="T12" fmla="*/ 37 w 142"/>
                <a:gd name="T13" fmla="*/ 46 h 113"/>
                <a:gd name="T14" fmla="*/ 104 w 142"/>
                <a:gd name="T15" fmla="*/ 0 h 113"/>
                <a:gd name="T16" fmla="*/ 142 w 142"/>
                <a:gd name="T17" fmla="*/ 55 h 113"/>
                <a:gd name="T18" fmla="*/ 75 w 142"/>
                <a:gd name="T19" fmla="*/ 101 h 113"/>
                <a:gd name="T20" fmla="*/ 9 w 142"/>
                <a:gd name="T21" fmla="*/ 113 h 113"/>
                <a:gd name="T22" fmla="*/ 102 w 142"/>
                <a:gd name="T23" fmla="*/ 12 h 113"/>
                <a:gd name="T24" fmla="*/ 42 w 142"/>
                <a:gd name="T25" fmla="*/ 54 h 113"/>
                <a:gd name="T26" fmla="*/ 12 w 142"/>
                <a:gd name="T27" fmla="*/ 104 h 113"/>
                <a:gd name="T28" fmla="*/ 70 w 142"/>
                <a:gd name="T29" fmla="*/ 94 h 113"/>
                <a:gd name="T30" fmla="*/ 130 w 142"/>
                <a:gd name="T31" fmla="*/ 52 h 113"/>
                <a:gd name="T32" fmla="*/ 102 w 142"/>
                <a:gd name="T33" fmla="*/ 1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2" h="113">
                  <a:moveTo>
                    <a:pt x="9" y="113"/>
                  </a:moveTo>
                  <a:cubicBezTo>
                    <a:pt x="9" y="113"/>
                    <a:pt x="9" y="113"/>
                    <a:pt x="9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5" y="111"/>
                    <a:pt x="5" y="111"/>
                    <a:pt x="5" y="111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1" y="106"/>
                    <a:pt x="0" y="105"/>
                    <a:pt x="17" y="77"/>
                  </a:cubicBezTo>
                  <a:cubicBezTo>
                    <a:pt x="32" y="50"/>
                    <a:pt x="36" y="47"/>
                    <a:pt x="37" y="46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42" y="55"/>
                    <a:pt x="142" y="55"/>
                    <a:pt x="142" y="55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68" y="106"/>
                    <a:pt x="13" y="113"/>
                    <a:pt x="9" y="113"/>
                  </a:cubicBezTo>
                  <a:close/>
                  <a:moveTo>
                    <a:pt x="102" y="12"/>
                  </a:moveTo>
                  <a:cubicBezTo>
                    <a:pt x="42" y="54"/>
                    <a:pt x="42" y="54"/>
                    <a:pt x="42" y="54"/>
                  </a:cubicBezTo>
                  <a:cubicBezTo>
                    <a:pt x="38" y="57"/>
                    <a:pt x="18" y="93"/>
                    <a:pt x="12" y="104"/>
                  </a:cubicBezTo>
                  <a:cubicBezTo>
                    <a:pt x="25" y="103"/>
                    <a:pt x="65" y="97"/>
                    <a:pt x="70" y="94"/>
                  </a:cubicBezTo>
                  <a:cubicBezTo>
                    <a:pt x="130" y="52"/>
                    <a:pt x="130" y="52"/>
                    <a:pt x="130" y="52"/>
                  </a:cubicBezTo>
                  <a:lnTo>
                    <a:pt x="10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1" name="Freeform 105"/>
            <p:cNvSpPr/>
            <p:nvPr/>
          </p:nvSpPr>
          <p:spPr bwMode="auto">
            <a:xfrm>
              <a:off x="9670282" y="4189805"/>
              <a:ext cx="70358" cy="66840"/>
            </a:xfrm>
            <a:custGeom>
              <a:avLst/>
              <a:gdLst>
                <a:gd name="T0" fmla="*/ 7 w 34"/>
                <a:gd name="T1" fmla="*/ 32 h 32"/>
                <a:gd name="T2" fmla="*/ 0 w 34"/>
                <a:gd name="T3" fmla="*/ 23 h 32"/>
                <a:gd name="T4" fmla="*/ 15 w 34"/>
                <a:gd name="T5" fmla="*/ 0 h 32"/>
                <a:gd name="T6" fmla="*/ 34 w 34"/>
                <a:gd name="T7" fmla="*/ 27 h 32"/>
                <a:gd name="T8" fmla="*/ 7 w 34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2">
                  <a:moveTo>
                    <a:pt x="7" y="32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6" y="13"/>
                    <a:pt x="13" y="2"/>
                    <a:pt x="15" y="0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1" y="28"/>
                    <a:pt x="18" y="30"/>
                    <a:pt x="7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2" name="Freeform 106"/>
            <p:cNvSpPr>
              <a:spLocks noEditPoints="1"/>
            </p:cNvSpPr>
            <p:nvPr/>
          </p:nvSpPr>
          <p:spPr bwMode="auto">
            <a:xfrm>
              <a:off x="9822430" y="4034139"/>
              <a:ext cx="132801" cy="143354"/>
            </a:xfrm>
            <a:custGeom>
              <a:avLst/>
              <a:gdLst>
                <a:gd name="T0" fmla="*/ 37 w 64"/>
                <a:gd name="T1" fmla="*/ 69 h 69"/>
                <a:gd name="T2" fmla="*/ 0 w 64"/>
                <a:gd name="T3" fmla="*/ 14 h 69"/>
                <a:gd name="T4" fmla="*/ 16 w 64"/>
                <a:gd name="T5" fmla="*/ 3 h 69"/>
                <a:gd name="T6" fmla="*/ 27 w 64"/>
                <a:gd name="T7" fmla="*/ 0 h 69"/>
                <a:gd name="T8" fmla="*/ 41 w 64"/>
                <a:gd name="T9" fmla="*/ 8 h 69"/>
                <a:gd name="T10" fmla="*/ 59 w 64"/>
                <a:gd name="T11" fmla="*/ 33 h 69"/>
                <a:gd name="T12" fmla="*/ 54 w 64"/>
                <a:gd name="T13" fmla="*/ 58 h 69"/>
                <a:gd name="T14" fmla="*/ 37 w 64"/>
                <a:gd name="T15" fmla="*/ 69 h 69"/>
                <a:gd name="T16" fmla="*/ 12 w 64"/>
                <a:gd name="T17" fmla="*/ 17 h 69"/>
                <a:gd name="T18" fmla="*/ 40 w 64"/>
                <a:gd name="T19" fmla="*/ 57 h 69"/>
                <a:gd name="T20" fmla="*/ 49 w 64"/>
                <a:gd name="T21" fmla="*/ 50 h 69"/>
                <a:gd name="T22" fmla="*/ 51 w 64"/>
                <a:gd name="T23" fmla="*/ 38 h 69"/>
                <a:gd name="T24" fmla="*/ 34 w 64"/>
                <a:gd name="T25" fmla="*/ 13 h 69"/>
                <a:gd name="T26" fmla="*/ 21 w 64"/>
                <a:gd name="T27" fmla="*/ 10 h 69"/>
                <a:gd name="T28" fmla="*/ 12 w 64"/>
                <a:gd name="T2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69">
                  <a:moveTo>
                    <a:pt x="37" y="69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9" y="1"/>
                    <a:pt x="23" y="0"/>
                    <a:pt x="27" y="0"/>
                  </a:cubicBezTo>
                  <a:cubicBezTo>
                    <a:pt x="33" y="0"/>
                    <a:pt x="38" y="3"/>
                    <a:pt x="41" y="8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4" y="41"/>
                    <a:pt x="62" y="52"/>
                    <a:pt x="54" y="58"/>
                  </a:cubicBezTo>
                  <a:lnTo>
                    <a:pt x="37" y="69"/>
                  </a:lnTo>
                  <a:close/>
                  <a:moveTo>
                    <a:pt x="12" y="17"/>
                  </a:moveTo>
                  <a:cubicBezTo>
                    <a:pt x="40" y="57"/>
                    <a:pt x="40" y="57"/>
                    <a:pt x="40" y="57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53" y="48"/>
                    <a:pt x="54" y="42"/>
                    <a:pt x="51" y="38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1" y="9"/>
                    <a:pt x="25" y="8"/>
                    <a:pt x="21" y="10"/>
                  </a:cubicBezTo>
                  <a:lnTo>
                    <a:pt x="12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93" name="组合 392"/>
          <p:cNvGrpSpPr/>
          <p:nvPr/>
        </p:nvGrpSpPr>
        <p:grpSpPr>
          <a:xfrm>
            <a:off x="8968523" y="4099293"/>
            <a:ext cx="206677" cy="263841"/>
            <a:chOff x="9050253" y="4034139"/>
            <a:chExt cx="206677" cy="263841"/>
          </a:xfrm>
          <a:solidFill>
            <a:srgbClr val="F5F5F5"/>
          </a:solidFill>
        </p:grpSpPr>
        <p:sp>
          <p:nvSpPr>
            <p:cNvPr id="394" name="Freeform 107"/>
            <p:cNvSpPr/>
            <p:nvPr/>
          </p:nvSpPr>
          <p:spPr bwMode="auto">
            <a:xfrm>
              <a:off x="9121490" y="4034139"/>
              <a:ext cx="64202" cy="33420"/>
            </a:xfrm>
            <a:custGeom>
              <a:avLst/>
              <a:gdLst>
                <a:gd name="T0" fmla="*/ 6 w 31"/>
                <a:gd name="T1" fmla="*/ 5 h 16"/>
                <a:gd name="T2" fmla="*/ 0 w 31"/>
                <a:gd name="T3" fmla="*/ 0 h 16"/>
                <a:gd name="T4" fmla="*/ 31 w 31"/>
                <a:gd name="T5" fmla="*/ 0 h 16"/>
                <a:gd name="T6" fmla="*/ 25 w 31"/>
                <a:gd name="T7" fmla="*/ 5 h 16"/>
                <a:gd name="T8" fmla="*/ 25 w 31"/>
                <a:gd name="T9" fmla="*/ 6 h 16"/>
                <a:gd name="T10" fmla="*/ 25 w 31"/>
                <a:gd name="T11" fmla="*/ 6 h 16"/>
                <a:gd name="T12" fmla="*/ 24 w 31"/>
                <a:gd name="T13" fmla="*/ 7 h 16"/>
                <a:gd name="T14" fmla="*/ 24 w 31"/>
                <a:gd name="T15" fmla="*/ 7 h 16"/>
                <a:gd name="T16" fmla="*/ 24 w 31"/>
                <a:gd name="T17" fmla="*/ 7 h 16"/>
                <a:gd name="T18" fmla="*/ 24 w 31"/>
                <a:gd name="T19" fmla="*/ 8 h 16"/>
                <a:gd name="T20" fmla="*/ 25 w 31"/>
                <a:gd name="T21" fmla="*/ 11 h 16"/>
                <a:gd name="T22" fmla="*/ 26 w 31"/>
                <a:gd name="T23" fmla="*/ 12 h 16"/>
                <a:gd name="T24" fmla="*/ 26 w 31"/>
                <a:gd name="T25" fmla="*/ 12 h 16"/>
                <a:gd name="T26" fmla="*/ 31 w 31"/>
                <a:gd name="T27" fmla="*/ 16 h 16"/>
                <a:gd name="T28" fmla="*/ 1 w 31"/>
                <a:gd name="T29" fmla="*/ 16 h 16"/>
                <a:gd name="T30" fmla="*/ 5 w 31"/>
                <a:gd name="T31" fmla="*/ 12 h 16"/>
                <a:gd name="T32" fmla="*/ 5 w 31"/>
                <a:gd name="T33" fmla="*/ 12 h 16"/>
                <a:gd name="T34" fmla="*/ 6 w 31"/>
                <a:gd name="T35" fmla="*/ 11 h 16"/>
                <a:gd name="T36" fmla="*/ 7 w 31"/>
                <a:gd name="T37" fmla="*/ 8 h 16"/>
                <a:gd name="T38" fmla="*/ 7 w 31"/>
                <a:gd name="T39" fmla="*/ 7 h 16"/>
                <a:gd name="T40" fmla="*/ 7 w 31"/>
                <a:gd name="T41" fmla="*/ 7 h 16"/>
                <a:gd name="T42" fmla="*/ 7 w 31"/>
                <a:gd name="T43" fmla="*/ 7 h 16"/>
                <a:gd name="T44" fmla="*/ 7 w 31"/>
                <a:gd name="T45" fmla="*/ 6 h 16"/>
                <a:gd name="T46" fmla="*/ 7 w 31"/>
                <a:gd name="T47" fmla="*/ 6 h 16"/>
                <a:gd name="T48" fmla="*/ 6 w 31"/>
                <a:gd name="T4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1" h="16">
                  <a:moveTo>
                    <a:pt x="6" y="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6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9"/>
                    <a:pt x="25" y="10"/>
                    <a:pt x="25" y="11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0"/>
                    <a:pt x="7" y="9"/>
                    <a:pt x="7" y="8"/>
                  </a:cubicBezTo>
                  <a:cubicBezTo>
                    <a:pt x="7" y="8"/>
                    <a:pt x="7" y="8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6"/>
                    <a:pt x="6" y="5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5" name="Freeform 108"/>
            <p:cNvSpPr>
              <a:spLocks noEditPoints="1"/>
            </p:cNvSpPr>
            <p:nvPr/>
          </p:nvSpPr>
          <p:spPr bwMode="auto">
            <a:xfrm>
              <a:off x="9083673" y="4078112"/>
              <a:ext cx="139837" cy="178533"/>
            </a:xfrm>
            <a:custGeom>
              <a:avLst/>
              <a:gdLst>
                <a:gd name="T0" fmla="*/ 61 w 67"/>
                <a:gd name="T1" fmla="*/ 86 h 86"/>
                <a:gd name="T2" fmla="*/ 6 w 67"/>
                <a:gd name="T3" fmla="*/ 86 h 86"/>
                <a:gd name="T4" fmla="*/ 0 w 67"/>
                <a:gd name="T5" fmla="*/ 81 h 86"/>
                <a:gd name="T6" fmla="*/ 0 w 67"/>
                <a:gd name="T7" fmla="*/ 5 h 86"/>
                <a:gd name="T8" fmla="*/ 6 w 67"/>
                <a:gd name="T9" fmla="*/ 0 h 86"/>
                <a:gd name="T10" fmla="*/ 20 w 67"/>
                <a:gd name="T11" fmla="*/ 0 h 86"/>
                <a:gd name="T12" fmla="*/ 20 w 67"/>
                <a:gd name="T13" fmla="*/ 2 h 86"/>
                <a:gd name="T14" fmla="*/ 48 w 67"/>
                <a:gd name="T15" fmla="*/ 2 h 86"/>
                <a:gd name="T16" fmla="*/ 47 w 67"/>
                <a:gd name="T17" fmla="*/ 0 h 86"/>
                <a:gd name="T18" fmla="*/ 61 w 67"/>
                <a:gd name="T19" fmla="*/ 0 h 86"/>
                <a:gd name="T20" fmla="*/ 67 w 67"/>
                <a:gd name="T21" fmla="*/ 5 h 86"/>
                <a:gd name="T22" fmla="*/ 67 w 67"/>
                <a:gd name="T23" fmla="*/ 81 h 86"/>
                <a:gd name="T24" fmla="*/ 61 w 67"/>
                <a:gd name="T25" fmla="*/ 86 h 86"/>
                <a:gd name="T26" fmla="*/ 7 w 67"/>
                <a:gd name="T27" fmla="*/ 79 h 86"/>
                <a:gd name="T28" fmla="*/ 60 w 67"/>
                <a:gd name="T29" fmla="*/ 79 h 86"/>
                <a:gd name="T30" fmla="*/ 60 w 67"/>
                <a:gd name="T31" fmla="*/ 6 h 86"/>
                <a:gd name="T32" fmla="*/ 53 w 67"/>
                <a:gd name="T33" fmla="*/ 6 h 86"/>
                <a:gd name="T34" fmla="*/ 48 w 67"/>
                <a:gd name="T35" fmla="*/ 9 h 86"/>
                <a:gd name="T36" fmla="*/ 19 w 67"/>
                <a:gd name="T37" fmla="*/ 9 h 86"/>
                <a:gd name="T38" fmla="*/ 14 w 67"/>
                <a:gd name="T39" fmla="*/ 6 h 86"/>
                <a:gd name="T40" fmla="*/ 7 w 67"/>
                <a:gd name="T41" fmla="*/ 6 h 86"/>
                <a:gd name="T42" fmla="*/ 7 w 67"/>
                <a:gd name="T43" fmla="*/ 7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7" h="86">
                  <a:moveTo>
                    <a:pt x="61" y="86"/>
                  </a:moveTo>
                  <a:cubicBezTo>
                    <a:pt x="6" y="86"/>
                    <a:pt x="6" y="86"/>
                    <a:pt x="6" y="86"/>
                  </a:cubicBezTo>
                  <a:cubicBezTo>
                    <a:pt x="3" y="86"/>
                    <a:pt x="0" y="83"/>
                    <a:pt x="0" y="8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4" y="0"/>
                    <a:pt x="67" y="2"/>
                    <a:pt x="67" y="5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83"/>
                    <a:pt x="64" y="86"/>
                    <a:pt x="61" y="86"/>
                  </a:cubicBezTo>
                  <a:close/>
                  <a:moveTo>
                    <a:pt x="7" y="79"/>
                  </a:moveTo>
                  <a:cubicBezTo>
                    <a:pt x="60" y="79"/>
                    <a:pt x="60" y="79"/>
                    <a:pt x="60" y="79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2" y="8"/>
                    <a:pt x="51" y="9"/>
                    <a:pt x="48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7" y="9"/>
                    <a:pt x="15" y="8"/>
                    <a:pt x="14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7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6" name="Freeform 109"/>
            <p:cNvSpPr/>
            <p:nvPr/>
          </p:nvSpPr>
          <p:spPr bwMode="auto">
            <a:xfrm>
              <a:off x="9115334" y="4165180"/>
              <a:ext cx="76514" cy="7915"/>
            </a:xfrm>
            <a:custGeom>
              <a:avLst/>
              <a:gdLst>
                <a:gd name="T0" fmla="*/ 1 w 37"/>
                <a:gd name="T1" fmla="*/ 4 h 4"/>
                <a:gd name="T2" fmla="*/ 36 w 37"/>
                <a:gd name="T3" fmla="*/ 4 h 4"/>
                <a:gd name="T4" fmla="*/ 37 w 37"/>
                <a:gd name="T5" fmla="*/ 3 h 4"/>
                <a:gd name="T6" fmla="*/ 37 w 37"/>
                <a:gd name="T7" fmla="*/ 1 h 4"/>
                <a:gd name="T8" fmla="*/ 36 w 37"/>
                <a:gd name="T9" fmla="*/ 0 h 4"/>
                <a:gd name="T10" fmla="*/ 1 w 37"/>
                <a:gd name="T11" fmla="*/ 0 h 4"/>
                <a:gd name="T12" fmla="*/ 0 w 37"/>
                <a:gd name="T13" fmla="*/ 1 h 4"/>
                <a:gd name="T14" fmla="*/ 0 w 37"/>
                <a:gd name="T15" fmla="*/ 3 h 4"/>
                <a:gd name="T16" fmla="*/ 1 w 37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4">
                  <a:moveTo>
                    <a:pt x="1" y="4"/>
                  </a:moveTo>
                  <a:cubicBezTo>
                    <a:pt x="36" y="4"/>
                    <a:pt x="36" y="4"/>
                    <a:pt x="36" y="4"/>
                  </a:cubicBezTo>
                  <a:cubicBezTo>
                    <a:pt x="37" y="4"/>
                    <a:pt x="37" y="3"/>
                    <a:pt x="37" y="3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7" y="0"/>
                    <a:pt x="3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7" name="Freeform 110"/>
            <p:cNvSpPr/>
            <p:nvPr/>
          </p:nvSpPr>
          <p:spPr bwMode="auto">
            <a:xfrm>
              <a:off x="9168982" y="4194203"/>
              <a:ext cx="27264" cy="6156"/>
            </a:xfrm>
            <a:custGeom>
              <a:avLst/>
              <a:gdLst>
                <a:gd name="T0" fmla="*/ 12 w 13"/>
                <a:gd name="T1" fmla="*/ 0 h 3"/>
                <a:gd name="T2" fmla="*/ 1 w 13"/>
                <a:gd name="T3" fmla="*/ 0 h 3"/>
                <a:gd name="T4" fmla="*/ 0 w 13"/>
                <a:gd name="T5" fmla="*/ 1 h 3"/>
                <a:gd name="T6" fmla="*/ 0 w 13"/>
                <a:gd name="T7" fmla="*/ 2 h 3"/>
                <a:gd name="T8" fmla="*/ 1 w 13"/>
                <a:gd name="T9" fmla="*/ 3 h 3"/>
                <a:gd name="T10" fmla="*/ 12 w 13"/>
                <a:gd name="T11" fmla="*/ 3 h 3"/>
                <a:gd name="T12" fmla="*/ 13 w 13"/>
                <a:gd name="T13" fmla="*/ 2 h 3"/>
                <a:gd name="T14" fmla="*/ 13 w 13"/>
                <a:gd name="T15" fmla="*/ 1 h 3"/>
                <a:gd name="T16" fmla="*/ 12 w 1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3">
                  <a:moveTo>
                    <a:pt x="1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3" y="3"/>
                    <a:pt x="13" y="2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2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8" name="Freeform 111"/>
            <p:cNvSpPr/>
            <p:nvPr/>
          </p:nvSpPr>
          <p:spPr bwMode="auto">
            <a:xfrm>
              <a:off x="9115334" y="4148470"/>
              <a:ext cx="76514" cy="6156"/>
            </a:xfrm>
            <a:custGeom>
              <a:avLst/>
              <a:gdLst>
                <a:gd name="T0" fmla="*/ 36 w 37"/>
                <a:gd name="T1" fmla="*/ 0 h 3"/>
                <a:gd name="T2" fmla="*/ 1 w 37"/>
                <a:gd name="T3" fmla="*/ 0 h 3"/>
                <a:gd name="T4" fmla="*/ 0 w 37"/>
                <a:gd name="T5" fmla="*/ 1 h 3"/>
                <a:gd name="T6" fmla="*/ 0 w 37"/>
                <a:gd name="T7" fmla="*/ 2 h 3"/>
                <a:gd name="T8" fmla="*/ 1 w 37"/>
                <a:gd name="T9" fmla="*/ 3 h 3"/>
                <a:gd name="T10" fmla="*/ 36 w 37"/>
                <a:gd name="T11" fmla="*/ 3 h 3"/>
                <a:gd name="T12" fmla="*/ 37 w 37"/>
                <a:gd name="T13" fmla="*/ 2 h 3"/>
                <a:gd name="T14" fmla="*/ 37 w 37"/>
                <a:gd name="T15" fmla="*/ 1 h 3"/>
                <a:gd name="T16" fmla="*/ 36 w 37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3">
                  <a:moveTo>
                    <a:pt x="3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2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0"/>
                    <a:pt x="37" y="0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9" name="Freeform 112"/>
            <p:cNvSpPr/>
            <p:nvPr/>
          </p:nvSpPr>
          <p:spPr bwMode="auto">
            <a:xfrm>
              <a:off x="9135562" y="4119447"/>
              <a:ext cx="36059" cy="7915"/>
            </a:xfrm>
            <a:custGeom>
              <a:avLst/>
              <a:gdLst>
                <a:gd name="T0" fmla="*/ 0 w 17"/>
                <a:gd name="T1" fmla="*/ 2 h 4"/>
                <a:gd name="T2" fmla="*/ 1 w 17"/>
                <a:gd name="T3" fmla="*/ 4 h 4"/>
                <a:gd name="T4" fmla="*/ 16 w 17"/>
                <a:gd name="T5" fmla="*/ 4 h 4"/>
                <a:gd name="T6" fmla="*/ 17 w 17"/>
                <a:gd name="T7" fmla="*/ 2 h 4"/>
                <a:gd name="T8" fmla="*/ 17 w 17"/>
                <a:gd name="T9" fmla="*/ 1 h 4"/>
                <a:gd name="T10" fmla="*/ 16 w 17"/>
                <a:gd name="T11" fmla="*/ 0 h 4"/>
                <a:gd name="T12" fmla="*/ 1 w 17"/>
                <a:gd name="T13" fmla="*/ 0 h 4"/>
                <a:gd name="T14" fmla="*/ 0 w 17"/>
                <a:gd name="T15" fmla="*/ 1 h 4"/>
                <a:gd name="T16" fmla="*/ 0 w 17"/>
                <a:gd name="T1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4">
                  <a:moveTo>
                    <a:pt x="0" y="2"/>
                  </a:moveTo>
                  <a:cubicBezTo>
                    <a:pt x="0" y="3"/>
                    <a:pt x="0" y="4"/>
                    <a:pt x="1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3"/>
                    <a:pt x="17" y="2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7" y="0"/>
                    <a:pt x="1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0" name="Freeform 113"/>
            <p:cNvSpPr/>
            <p:nvPr/>
          </p:nvSpPr>
          <p:spPr bwMode="auto">
            <a:xfrm>
              <a:off x="9050253" y="4046451"/>
              <a:ext cx="206677" cy="251529"/>
            </a:xfrm>
            <a:custGeom>
              <a:avLst/>
              <a:gdLst>
                <a:gd name="T0" fmla="*/ 96 w 99"/>
                <a:gd name="T1" fmla="*/ 0 h 121"/>
                <a:gd name="T2" fmla="*/ 64 w 99"/>
                <a:gd name="T3" fmla="*/ 0 h 121"/>
                <a:gd name="T4" fmla="*/ 62 w 99"/>
                <a:gd name="T5" fmla="*/ 2 h 121"/>
                <a:gd name="T6" fmla="*/ 62 w 99"/>
                <a:gd name="T7" fmla="*/ 2 h 121"/>
                <a:gd name="T8" fmla="*/ 62 w 99"/>
                <a:gd name="T9" fmla="*/ 2 h 121"/>
                <a:gd name="T10" fmla="*/ 66 w 99"/>
                <a:gd name="T11" fmla="*/ 6 h 121"/>
                <a:gd name="T12" fmla="*/ 87 w 99"/>
                <a:gd name="T13" fmla="*/ 6 h 121"/>
                <a:gd name="T14" fmla="*/ 90 w 99"/>
                <a:gd name="T15" fmla="*/ 8 h 121"/>
                <a:gd name="T16" fmla="*/ 90 w 99"/>
                <a:gd name="T17" fmla="*/ 107 h 121"/>
                <a:gd name="T18" fmla="*/ 87 w 99"/>
                <a:gd name="T19" fmla="*/ 110 h 121"/>
                <a:gd name="T20" fmla="*/ 12 w 99"/>
                <a:gd name="T21" fmla="*/ 110 h 121"/>
                <a:gd name="T22" fmla="*/ 9 w 99"/>
                <a:gd name="T23" fmla="*/ 107 h 121"/>
                <a:gd name="T24" fmla="*/ 9 w 99"/>
                <a:gd name="T25" fmla="*/ 8 h 121"/>
                <a:gd name="T26" fmla="*/ 12 w 99"/>
                <a:gd name="T27" fmla="*/ 6 h 121"/>
                <a:gd name="T28" fmla="*/ 34 w 99"/>
                <a:gd name="T29" fmla="*/ 6 h 121"/>
                <a:gd name="T30" fmla="*/ 37 w 99"/>
                <a:gd name="T31" fmla="*/ 2 h 121"/>
                <a:gd name="T32" fmla="*/ 37 w 99"/>
                <a:gd name="T33" fmla="*/ 2 h 121"/>
                <a:gd name="T34" fmla="*/ 37 w 99"/>
                <a:gd name="T35" fmla="*/ 2 h 121"/>
                <a:gd name="T36" fmla="*/ 36 w 99"/>
                <a:gd name="T37" fmla="*/ 0 h 121"/>
                <a:gd name="T38" fmla="*/ 3 w 99"/>
                <a:gd name="T39" fmla="*/ 0 h 121"/>
                <a:gd name="T40" fmla="*/ 0 w 99"/>
                <a:gd name="T41" fmla="*/ 3 h 121"/>
                <a:gd name="T42" fmla="*/ 0 w 99"/>
                <a:gd name="T43" fmla="*/ 119 h 121"/>
                <a:gd name="T44" fmla="*/ 3 w 99"/>
                <a:gd name="T45" fmla="*/ 121 h 121"/>
                <a:gd name="T46" fmla="*/ 96 w 99"/>
                <a:gd name="T47" fmla="*/ 121 h 121"/>
                <a:gd name="T48" fmla="*/ 99 w 99"/>
                <a:gd name="T49" fmla="*/ 119 h 121"/>
                <a:gd name="T50" fmla="*/ 99 w 99"/>
                <a:gd name="T51" fmla="*/ 3 h 121"/>
                <a:gd name="T52" fmla="*/ 96 w 99"/>
                <a:gd name="T5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9" h="121">
                  <a:moveTo>
                    <a:pt x="96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6" y="6"/>
                    <a:pt x="66" y="6"/>
                    <a:pt x="66" y="6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9" y="6"/>
                    <a:pt x="90" y="7"/>
                    <a:pt x="90" y="8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90" y="109"/>
                    <a:pt x="89" y="110"/>
                    <a:pt x="87" y="110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0" y="110"/>
                    <a:pt x="9" y="109"/>
                    <a:pt x="9" y="10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10" y="6"/>
                    <a:pt x="12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0"/>
                    <a:pt x="1" y="121"/>
                    <a:pt x="3" y="121"/>
                  </a:cubicBezTo>
                  <a:cubicBezTo>
                    <a:pt x="96" y="121"/>
                    <a:pt x="96" y="121"/>
                    <a:pt x="96" y="121"/>
                  </a:cubicBezTo>
                  <a:cubicBezTo>
                    <a:pt x="98" y="121"/>
                    <a:pt x="99" y="120"/>
                    <a:pt x="99" y="119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99" y="1"/>
                    <a:pt x="98" y="0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1" name="Freeform 114"/>
            <p:cNvSpPr/>
            <p:nvPr/>
          </p:nvSpPr>
          <p:spPr bwMode="auto">
            <a:xfrm>
              <a:off x="9054650" y="4048210"/>
              <a:ext cx="199641" cy="248012"/>
            </a:xfrm>
            <a:custGeom>
              <a:avLst/>
              <a:gdLst>
                <a:gd name="T0" fmla="*/ 1 w 96"/>
                <a:gd name="T1" fmla="*/ 119 h 119"/>
                <a:gd name="T2" fmla="*/ 0 w 96"/>
                <a:gd name="T3" fmla="*/ 118 h 119"/>
                <a:gd name="T4" fmla="*/ 0 w 96"/>
                <a:gd name="T5" fmla="*/ 2 h 119"/>
                <a:gd name="T6" fmla="*/ 1 w 96"/>
                <a:gd name="T7" fmla="*/ 0 h 119"/>
                <a:gd name="T8" fmla="*/ 33 w 96"/>
                <a:gd name="T9" fmla="*/ 0 h 119"/>
                <a:gd name="T10" fmla="*/ 34 w 96"/>
                <a:gd name="T11" fmla="*/ 1 h 119"/>
                <a:gd name="T12" fmla="*/ 31 w 96"/>
                <a:gd name="T13" fmla="*/ 4 h 119"/>
                <a:gd name="T14" fmla="*/ 10 w 96"/>
                <a:gd name="T15" fmla="*/ 4 h 119"/>
                <a:gd name="T16" fmla="*/ 6 w 96"/>
                <a:gd name="T17" fmla="*/ 7 h 119"/>
                <a:gd name="T18" fmla="*/ 6 w 96"/>
                <a:gd name="T19" fmla="*/ 106 h 119"/>
                <a:gd name="T20" fmla="*/ 10 w 96"/>
                <a:gd name="T21" fmla="*/ 110 h 119"/>
                <a:gd name="T22" fmla="*/ 85 w 96"/>
                <a:gd name="T23" fmla="*/ 110 h 119"/>
                <a:gd name="T24" fmla="*/ 89 w 96"/>
                <a:gd name="T25" fmla="*/ 106 h 119"/>
                <a:gd name="T26" fmla="*/ 89 w 96"/>
                <a:gd name="T27" fmla="*/ 7 h 119"/>
                <a:gd name="T28" fmla="*/ 85 w 96"/>
                <a:gd name="T29" fmla="*/ 4 h 119"/>
                <a:gd name="T30" fmla="*/ 64 w 96"/>
                <a:gd name="T31" fmla="*/ 4 h 119"/>
                <a:gd name="T32" fmla="*/ 61 w 96"/>
                <a:gd name="T33" fmla="*/ 1 h 119"/>
                <a:gd name="T34" fmla="*/ 62 w 96"/>
                <a:gd name="T35" fmla="*/ 0 h 119"/>
                <a:gd name="T36" fmla="*/ 94 w 96"/>
                <a:gd name="T37" fmla="*/ 0 h 119"/>
                <a:gd name="T38" fmla="*/ 96 w 96"/>
                <a:gd name="T39" fmla="*/ 2 h 119"/>
                <a:gd name="T40" fmla="*/ 96 w 96"/>
                <a:gd name="T41" fmla="*/ 118 h 119"/>
                <a:gd name="T42" fmla="*/ 94 w 96"/>
                <a:gd name="T43" fmla="*/ 119 h 119"/>
                <a:gd name="T44" fmla="*/ 1 w 96"/>
                <a:gd name="T4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" h="119">
                  <a:moveTo>
                    <a:pt x="1" y="119"/>
                  </a:moveTo>
                  <a:cubicBezTo>
                    <a:pt x="0" y="119"/>
                    <a:pt x="0" y="119"/>
                    <a:pt x="0" y="1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8" y="4"/>
                    <a:pt x="6" y="5"/>
                    <a:pt x="6" y="7"/>
                  </a:cubicBezTo>
                  <a:cubicBezTo>
                    <a:pt x="6" y="106"/>
                    <a:pt x="6" y="106"/>
                    <a:pt x="6" y="106"/>
                  </a:cubicBezTo>
                  <a:cubicBezTo>
                    <a:pt x="6" y="108"/>
                    <a:pt x="8" y="110"/>
                    <a:pt x="10" y="110"/>
                  </a:cubicBezTo>
                  <a:cubicBezTo>
                    <a:pt x="85" y="110"/>
                    <a:pt x="85" y="110"/>
                    <a:pt x="85" y="110"/>
                  </a:cubicBezTo>
                  <a:cubicBezTo>
                    <a:pt x="88" y="110"/>
                    <a:pt x="89" y="108"/>
                    <a:pt x="89" y="106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9" y="5"/>
                    <a:pt x="88" y="4"/>
                    <a:pt x="85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5" y="0"/>
                    <a:pt x="96" y="1"/>
                    <a:pt x="96" y="2"/>
                  </a:cubicBezTo>
                  <a:cubicBezTo>
                    <a:pt x="96" y="118"/>
                    <a:pt x="96" y="118"/>
                    <a:pt x="96" y="118"/>
                  </a:cubicBezTo>
                  <a:cubicBezTo>
                    <a:pt x="96" y="119"/>
                    <a:pt x="95" y="119"/>
                    <a:pt x="94" y="119"/>
                  </a:cubicBezTo>
                  <a:lnTo>
                    <a:pt x="1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358" name="Freeform 115"/>
          <p:cNvSpPr>
            <a:spLocks noEditPoints="1"/>
          </p:cNvSpPr>
          <p:nvPr/>
        </p:nvSpPr>
        <p:spPr>
          <a:xfrm>
            <a:off x="7758113" y="4757738"/>
            <a:ext cx="377825" cy="266700"/>
          </a:xfrm>
          <a:custGeom>
            <a:avLst/>
            <a:gdLst/>
            <a:ahLst/>
            <a:cxnLst>
              <a:cxn ang="0">
                <a:pos x="93722" y="266480"/>
              </a:cxn>
              <a:cxn ang="0">
                <a:pos x="72895" y="251907"/>
              </a:cxn>
              <a:cxn ang="0">
                <a:pos x="2083" y="64538"/>
              </a:cxn>
              <a:cxn ang="0">
                <a:pos x="4165" y="49965"/>
              </a:cxn>
              <a:cxn ang="0">
                <a:pos x="16662" y="43719"/>
              </a:cxn>
              <a:cxn ang="0">
                <a:pos x="74978" y="41638"/>
              </a:cxn>
              <a:cxn ang="0">
                <a:pos x="74978" y="18737"/>
              </a:cxn>
              <a:cxn ang="0">
                <a:pos x="91639" y="0"/>
              </a:cxn>
              <a:cxn ang="0">
                <a:pos x="362391" y="0"/>
              </a:cxn>
              <a:cxn ang="0">
                <a:pos x="379053" y="18737"/>
              </a:cxn>
              <a:cxn ang="0">
                <a:pos x="379053" y="247743"/>
              </a:cxn>
              <a:cxn ang="0">
                <a:pos x="376970" y="258153"/>
              </a:cxn>
              <a:cxn ang="0">
                <a:pos x="362391" y="264398"/>
              </a:cxn>
              <a:cxn ang="0">
                <a:pos x="93722" y="266480"/>
              </a:cxn>
              <a:cxn ang="0">
                <a:pos x="24993" y="64538"/>
              </a:cxn>
              <a:cxn ang="0">
                <a:pos x="93722" y="245661"/>
              </a:cxn>
              <a:cxn ang="0">
                <a:pos x="93722" y="245661"/>
              </a:cxn>
              <a:cxn ang="0">
                <a:pos x="354060" y="243579"/>
              </a:cxn>
              <a:cxn ang="0">
                <a:pos x="297827" y="87439"/>
              </a:cxn>
              <a:cxn ang="0">
                <a:pos x="295745" y="87439"/>
              </a:cxn>
              <a:cxn ang="0">
                <a:pos x="133293" y="89521"/>
              </a:cxn>
              <a:cxn ang="0">
                <a:pos x="114549" y="74948"/>
              </a:cxn>
              <a:cxn ang="0">
                <a:pos x="110384" y="62456"/>
              </a:cxn>
              <a:cxn ang="0">
                <a:pos x="108301" y="62456"/>
              </a:cxn>
              <a:cxn ang="0">
                <a:pos x="24993" y="64538"/>
              </a:cxn>
              <a:cxn ang="0">
                <a:pos x="295745" y="49965"/>
              </a:cxn>
              <a:cxn ang="0">
                <a:pos x="333233" y="74948"/>
              </a:cxn>
              <a:cxn ang="0">
                <a:pos x="358226" y="143649"/>
              </a:cxn>
              <a:cxn ang="0">
                <a:pos x="358226" y="20819"/>
              </a:cxn>
              <a:cxn ang="0">
                <a:pos x="95805" y="20819"/>
              </a:cxn>
              <a:cxn ang="0">
                <a:pos x="95805" y="24983"/>
              </a:cxn>
              <a:cxn ang="0">
                <a:pos x="110384" y="24983"/>
              </a:cxn>
              <a:cxn ang="0">
                <a:pos x="145790" y="49965"/>
              </a:cxn>
              <a:cxn ang="0">
                <a:pos x="145790" y="49965"/>
              </a:cxn>
              <a:cxn ang="0">
                <a:pos x="295745" y="49965"/>
              </a:cxn>
            </a:cxnLst>
            <a:rect l="0" t="0" r="0" b="0"/>
            <a:pathLst>
              <a:path w="182" h="128">
                <a:moveTo>
                  <a:pt x="45" y="128"/>
                </a:moveTo>
                <a:cubicBezTo>
                  <a:pt x="41" y="128"/>
                  <a:pt x="37" y="125"/>
                  <a:pt x="35" y="121"/>
                </a:cubicBezTo>
                <a:cubicBezTo>
                  <a:pt x="1" y="31"/>
                  <a:pt x="1" y="31"/>
                  <a:pt x="1" y="31"/>
                </a:cubicBezTo>
                <a:cubicBezTo>
                  <a:pt x="0" y="28"/>
                  <a:pt x="1" y="26"/>
                  <a:pt x="2" y="24"/>
                </a:cubicBezTo>
                <a:cubicBezTo>
                  <a:pt x="3" y="22"/>
                  <a:pt x="6" y="21"/>
                  <a:pt x="8" y="21"/>
                </a:cubicBezTo>
                <a:cubicBezTo>
                  <a:pt x="36" y="20"/>
                  <a:pt x="36" y="20"/>
                  <a:pt x="36" y="20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4"/>
                  <a:pt x="40" y="0"/>
                  <a:pt x="44" y="0"/>
                </a:cubicBezTo>
                <a:cubicBezTo>
                  <a:pt x="174" y="0"/>
                  <a:pt x="174" y="0"/>
                  <a:pt x="174" y="0"/>
                </a:cubicBezTo>
                <a:cubicBezTo>
                  <a:pt x="179" y="0"/>
                  <a:pt x="182" y="4"/>
                  <a:pt x="182" y="9"/>
                </a:cubicBezTo>
                <a:cubicBezTo>
                  <a:pt x="182" y="119"/>
                  <a:pt x="182" y="119"/>
                  <a:pt x="182" y="119"/>
                </a:cubicBezTo>
                <a:cubicBezTo>
                  <a:pt x="182" y="119"/>
                  <a:pt x="182" y="122"/>
                  <a:pt x="181" y="124"/>
                </a:cubicBezTo>
                <a:cubicBezTo>
                  <a:pt x="179" y="126"/>
                  <a:pt x="177" y="127"/>
                  <a:pt x="174" y="127"/>
                </a:cubicBezTo>
                <a:lnTo>
                  <a:pt x="45" y="128"/>
                </a:lnTo>
                <a:close/>
                <a:moveTo>
                  <a:pt x="12" y="31"/>
                </a:moveTo>
                <a:cubicBezTo>
                  <a:pt x="45" y="118"/>
                  <a:pt x="45" y="118"/>
                  <a:pt x="45" y="118"/>
                </a:cubicBezTo>
                <a:cubicBezTo>
                  <a:pt x="45" y="118"/>
                  <a:pt x="45" y="118"/>
                  <a:pt x="45" y="118"/>
                </a:cubicBezTo>
                <a:cubicBezTo>
                  <a:pt x="170" y="117"/>
                  <a:pt x="170" y="117"/>
                  <a:pt x="170" y="117"/>
                </a:cubicBezTo>
                <a:cubicBezTo>
                  <a:pt x="143" y="42"/>
                  <a:pt x="143" y="42"/>
                  <a:pt x="143" y="42"/>
                </a:cubicBezTo>
                <a:cubicBezTo>
                  <a:pt x="142" y="42"/>
                  <a:pt x="142" y="42"/>
                  <a:pt x="142" y="42"/>
                </a:cubicBezTo>
                <a:cubicBezTo>
                  <a:pt x="64" y="43"/>
                  <a:pt x="64" y="43"/>
                  <a:pt x="64" y="43"/>
                </a:cubicBezTo>
                <a:cubicBezTo>
                  <a:pt x="60" y="43"/>
                  <a:pt x="56" y="40"/>
                  <a:pt x="55" y="36"/>
                </a:cubicBezTo>
                <a:cubicBezTo>
                  <a:pt x="53" y="30"/>
                  <a:pt x="53" y="30"/>
                  <a:pt x="53" y="30"/>
                </a:cubicBezTo>
                <a:cubicBezTo>
                  <a:pt x="53" y="30"/>
                  <a:pt x="52" y="30"/>
                  <a:pt x="52" y="30"/>
                </a:cubicBezTo>
                <a:lnTo>
                  <a:pt x="12" y="31"/>
                </a:lnTo>
                <a:close/>
                <a:moveTo>
                  <a:pt x="142" y="24"/>
                </a:moveTo>
                <a:cubicBezTo>
                  <a:pt x="150" y="24"/>
                  <a:pt x="157" y="29"/>
                  <a:pt x="160" y="36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2" y="10"/>
                  <a:pt x="172" y="10"/>
                  <a:pt x="172" y="10"/>
                </a:cubicBezTo>
                <a:cubicBezTo>
                  <a:pt x="46" y="10"/>
                  <a:pt x="46" y="10"/>
                  <a:pt x="46" y="10"/>
                </a:cubicBezTo>
                <a:cubicBezTo>
                  <a:pt x="46" y="12"/>
                  <a:pt x="46" y="12"/>
                  <a:pt x="46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60" y="12"/>
                  <a:pt x="67" y="17"/>
                  <a:pt x="70" y="24"/>
                </a:cubicBezTo>
                <a:cubicBezTo>
                  <a:pt x="70" y="24"/>
                  <a:pt x="70" y="24"/>
                  <a:pt x="70" y="24"/>
                </a:cubicBezTo>
                <a:lnTo>
                  <a:pt x="142" y="24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03" name="组合 402"/>
          <p:cNvGrpSpPr/>
          <p:nvPr/>
        </p:nvGrpSpPr>
        <p:grpSpPr>
          <a:xfrm>
            <a:off x="7158727" y="4758925"/>
            <a:ext cx="222507" cy="265603"/>
            <a:chOff x="7765342" y="4689346"/>
            <a:chExt cx="222507" cy="265602"/>
          </a:xfrm>
          <a:solidFill>
            <a:srgbClr val="F5F5F5"/>
          </a:solidFill>
        </p:grpSpPr>
        <p:sp>
          <p:nvSpPr>
            <p:cNvPr id="404" name="Freeform 116"/>
            <p:cNvSpPr/>
            <p:nvPr/>
          </p:nvSpPr>
          <p:spPr bwMode="auto">
            <a:xfrm>
              <a:off x="7765342" y="4689346"/>
              <a:ext cx="222507" cy="33420"/>
            </a:xfrm>
            <a:custGeom>
              <a:avLst/>
              <a:gdLst>
                <a:gd name="T0" fmla="*/ 103 w 107"/>
                <a:gd name="T1" fmla="*/ 7 h 16"/>
                <a:gd name="T2" fmla="*/ 107 w 107"/>
                <a:gd name="T3" fmla="*/ 11 h 16"/>
                <a:gd name="T4" fmla="*/ 107 w 107"/>
                <a:gd name="T5" fmla="*/ 12 h 16"/>
                <a:gd name="T6" fmla="*/ 103 w 107"/>
                <a:gd name="T7" fmla="*/ 16 h 16"/>
                <a:gd name="T8" fmla="*/ 4 w 107"/>
                <a:gd name="T9" fmla="*/ 16 h 16"/>
                <a:gd name="T10" fmla="*/ 0 w 107"/>
                <a:gd name="T11" fmla="*/ 12 h 16"/>
                <a:gd name="T12" fmla="*/ 0 w 107"/>
                <a:gd name="T13" fmla="*/ 11 h 16"/>
                <a:gd name="T14" fmla="*/ 4 w 107"/>
                <a:gd name="T15" fmla="*/ 7 h 16"/>
                <a:gd name="T16" fmla="*/ 38 w 107"/>
                <a:gd name="T17" fmla="*/ 7 h 16"/>
                <a:gd name="T18" fmla="*/ 45 w 107"/>
                <a:gd name="T19" fmla="*/ 3 h 16"/>
                <a:gd name="T20" fmla="*/ 54 w 107"/>
                <a:gd name="T21" fmla="*/ 0 h 16"/>
                <a:gd name="T22" fmla="*/ 62 w 107"/>
                <a:gd name="T23" fmla="*/ 3 h 16"/>
                <a:gd name="T24" fmla="*/ 69 w 107"/>
                <a:gd name="T25" fmla="*/ 7 h 16"/>
                <a:gd name="T26" fmla="*/ 103 w 107"/>
                <a:gd name="T27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7" h="16">
                  <a:moveTo>
                    <a:pt x="103" y="7"/>
                  </a:moveTo>
                  <a:cubicBezTo>
                    <a:pt x="105" y="7"/>
                    <a:pt x="107" y="9"/>
                    <a:pt x="107" y="11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7" y="14"/>
                    <a:pt x="105" y="16"/>
                    <a:pt x="10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9"/>
                    <a:pt x="2" y="7"/>
                    <a:pt x="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0" y="7"/>
                    <a:pt x="43" y="5"/>
                    <a:pt x="45" y="3"/>
                  </a:cubicBezTo>
                  <a:cubicBezTo>
                    <a:pt x="45" y="3"/>
                    <a:pt x="47" y="0"/>
                    <a:pt x="54" y="0"/>
                  </a:cubicBezTo>
                  <a:cubicBezTo>
                    <a:pt x="60" y="0"/>
                    <a:pt x="62" y="3"/>
                    <a:pt x="62" y="3"/>
                  </a:cubicBezTo>
                  <a:cubicBezTo>
                    <a:pt x="64" y="5"/>
                    <a:pt x="67" y="7"/>
                    <a:pt x="69" y="7"/>
                  </a:cubicBezTo>
                  <a:lnTo>
                    <a:pt x="103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5" name="Freeform 117"/>
            <p:cNvSpPr>
              <a:spLocks noEditPoints="1"/>
            </p:cNvSpPr>
            <p:nvPr/>
          </p:nvSpPr>
          <p:spPr bwMode="auto">
            <a:xfrm>
              <a:off x="7767980" y="4738597"/>
              <a:ext cx="218109" cy="216351"/>
            </a:xfrm>
            <a:custGeom>
              <a:avLst/>
              <a:gdLst>
                <a:gd name="T0" fmla="*/ 81 w 105"/>
                <a:gd name="T1" fmla="*/ 104 h 104"/>
                <a:gd name="T2" fmla="*/ 24 w 105"/>
                <a:gd name="T3" fmla="*/ 104 h 104"/>
                <a:gd name="T4" fmla="*/ 15 w 105"/>
                <a:gd name="T5" fmla="*/ 96 h 104"/>
                <a:gd name="T6" fmla="*/ 0 w 105"/>
                <a:gd name="T7" fmla="*/ 10 h 104"/>
                <a:gd name="T8" fmla="*/ 2 w 105"/>
                <a:gd name="T9" fmla="*/ 3 h 104"/>
                <a:gd name="T10" fmla="*/ 8 w 105"/>
                <a:gd name="T11" fmla="*/ 0 h 104"/>
                <a:gd name="T12" fmla="*/ 97 w 105"/>
                <a:gd name="T13" fmla="*/ 0 h 104"/>
                <a:gd name="T14" fmla="*/ 103 w 105"/>
                <a:gd name="T15" fmla="*/ 3 h 104"/>
                <a:gd name="T16" fmla="*/ 105 w 105"/>
                <a:gd name="T17" fmla="*/ 10 h 104"/>
                <a:gd name="T18" fmla="*/ 90 w 105"/>
                <a:gd name="T19" fmla="*/ 96 h 104"/>
                <a:gd name="T20" fmla="*/ 81 w 105"/>
                <a:gd name="T21" fmla="*/ 104 h 104"/>
                <a:gd name="T22" fmla="*/ 9 w 105"/>
                <a:gd name="T23" fmla="*/ 9 h 104"/>
                <a:gd name="T24" fmla="*/ 23 w 105"/>
                <a:gd name="T25" fmla="*/ 94 h 104"/>
                <a:gd name="T26" fmla="*/ 24 w 105"/>
                <a:gd name="T27" fmla="*/ 95 h 104"/>
                <a:gd name="T28" fmla="*/ 81 w 105"/>
                <a:gd name="T29" fmla="*/ 95 h 104"/>
                <a:gd name="T30" fmla="*/ 82 w 105"/>
                <a:gd name="T31" fmla="*/ 94 h 104"/>
                <a:gd name="T32" fmla="*/ 96 w 105"/>
                <a:gd name="T33" fmla="*/ 9 h 104"/>
                <a:gd name="T34" fmla="*/ 9 w 105"/>
                <a:gd name="T35" fmla="*/ 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" h="104">
                  <a:moveTo>
                    <a:pt x="81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0" y="104"/>
                    <a:pt x="16" y="100"/>
                    <a:pt x="15" y="9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7"/>
                    <a:pt x="1" y="5"/>
                    <a:pt x="2" y="3"/>
                  </a:cubicBezTo>
                  <a:cubicBezTo>
                    <a:pt x="3" y="1"/>
                    <a:pt x="6" y="0"/>
                    <a:pt x="8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9" y="0"/>
                    <a:pt x="102" y="1"/>
                    <a:pt x="103" y="3"/>
                  </a:cubicBezTo>
                  <a:cubicBezTo>
                    <a:pt x="105" y="5"/>
                    <a:pt x="105" y="7"/>
                    <a:pt x="105" y="10"/>
                  </a:cubicBezTo>
                  <a:cubicBezTo>
                    <a:pt x="90" y="96"/>
                    <a:pt x="90" y="96"/>
                    <a:pt x="90" y="96"/>
                  </a:cubicBezTo>
                  <a:cubicBezTo>
                    <a:pt x="90" y="100"/>
                    <a:pt x="85" y="104"/>
                    <a:pt x="81" y="104"/>
                  </a:cubicBezTo>
                  <a:close/>
                  <a:moveTo>
                    <a:pt x="9" y="9"/>
                  </a:moveTo>
                  <a:cubicBezTo>
                    <a:pt x="23" y="94"/>
                    <a:pt x="23" y="94"/>
                    <a:pt x="23" y="94"/>
                  </a:cubicBezTo>
                  <a:cubicBezTo>
                    <a:pt x="23" y="95"/>
                    <a:pt x="24" y="95"/>
                    <a:pt x="24" y="95"/>
                  </a:cubicBezTo>
                  <a:cubicBezTo>
                    <a:pt x="81" y="95"/>
                    <a:pt x="81" y="95"/>
                    <a:pt x="81" y="95"/>
                  </a:cubicBezTo>
                  <a:cubicBezTo>
                    <a:pt x="81" y="95"/>
                    <a:pt x="82" y="95"/>
                    <a:pt x="82" y="94"/>
                  </a:cubicBezTo>
                  <a:cubicBezTo>
                    <a:pt x="96" y="9"/>
                    <a:pt x="96" y="9"/>
                    <a:pt x="96" y="9"/>
                  </a:cubicBezTo>
                  <a:lnTo>
                    <a:pt x="9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6" name="Freeform 118"/>
            <p:cNvSpPr/>
            <p:nvPr/>
          </p:nvSpPr>
          <p:spPr bwMode="auto">
            <a:xfrm>
              <a:off x="7905178" y="4780812"/>
              <a:ext cx="36938" cy="132800"/>
            </a:xfrm>
            <a:custGeom>
              <a:avLst/>
              <a:gdLst>
                <a:gd name="T0" fmla="*/ 4 w 18"/>
                <a:gd name="T1" fmla="*/ 64 h 64"/>
                <a:gd name="T2" fmla="*/ 1 w 18"/>
                <a:gd name="T3" fmla="*/ 59 h 64"/>
                <a:gd name="T4" fmla="*/ 5 w 18"/>
                <a:gd name="T5" fmla="*/ 5 h 64"/>
                <a:gd name="T6" fmla="*/ 10 w 18"/>
                <a:gd name="T7" fmla="*/ 0 h 64"/>
                <a:gd name="T8" fmla="*/ 14 w 18"/>
                <a:gd name="T9" fmla="*/ 0 h 64"/>
                <a:gd name="T10" fmla="*/ 17 w 18"/>
                <a:gd name="T11" fmla="*/ 5 h 64"/>
                <a:gd name="T12" fmla="*/ 8 w 18"/>
                <a:gd name="T13" fmla="*/ 59 h 64"/>
                <a:gd name="T14" fmla="*/ 4 w 18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64">
                  <a:moveTo>
                    <a:pt x="4" y="64"/>
                  </a:moveTo>
                  <a:cubicBezTo>
                    <a:pt x="2" y="64"/>
                    <a:pt x="0" y="62"/>
                    <a:pt x="1" y="59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2"/>
                    <a:pt x="8" y="0"/>
                    <a:pt x="1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8" y="2"/>
                    <a:pt x="17" y="5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62"/>
                    <a:pt x="6" y="64"/>
                    <a:pt x="4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7" name="Freeform 119"/>
            <p:cNvSpPr/>
            <p:nvPr/>
          </p:nvSpPr>
          <p:spPr bwMode="auto">
            <a:xfrm>
              <a:off x="7865602" y="4780812"/>
              <a:ext cx="22866" cy="132800"/>
            </a:xfrm>
            <a:custGeom>
              <a:avLst/>
              <a:gdLst>
                <a:gd name="T0" fmla="*/ 6 w 11"/>
                <a:gd name="T1" fmla="*/ 64 h 64"/>
                <a:gd name="T2" fmla="*/ 2 w 11"/>
                <a:gd name="T3" fmla="*/ 59 h 64"/>
                <a:gd name="T4" fmla="*/ 0 w 11"/>
                <a:gd name="T5" fmla="*/ 5 h 64"/>
                <a:gd name="T6" fmla="*/ 4 w 11"/>
                <a:gd name="T7" fmla="*/ 0 h 64"/>
                <a:gd name="T8" fmla="*/ 7 w 11"/>
                <a:gd name="T9" fmla="*/ 0 h 64"/>
                <a:gd name="T10" fmla="*/ 11 w 11"/>
                <a:gd name="T11" fmla="*/ 5 h 64"/>
                <a:gd name="T12" fmla="*/ 9 w 11"/>
                <a:gd name="T13" fmla="*/ 59 h 64"/>
                <a:gd name="T14" fmla="*/ 6 w 11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64">
                  <a:moveTo>
                    <a:pt x="6" y="64"/>
                  </a:moveTo>
                  <a:cubicBezTo>
                    <a:pt x="4" y="64"/>
                    <a:pt x="2" y="62"/>
                    <a:pt x="2" y="5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0" y="0"/>
                    <a:pt x="11" y="2"/>
                    <a:pt x="11" y="5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62"/>
                    <a:pt x="8" y="64"/>
                    <a:pt x="6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8" name="Freeform 120"/>
            <p:cNvSpPr/>
            <p:nvPr/>
          </p:nvSpPr>
          <p:spPr bwMode="auto">
            <a:xfrm>
              <a:off x="7813713" y="4780812"/>
              <a:ext cx="35179" cy="132800"/>
            </a:xfrm>
            <a:custGeom>
              <a:avLst/>
              <a:gdLst>
                <a:gd name="T0" fmla="*/ 13 w 17"/>
                <a:gd name="T1" fmla="*/ 64 h 64"/>
                <a:gd name="T2" fmla="*/ 9 w 17"/>
                <a:gd name="T3" fmla="*/ 59 h 64"/>
                <a:gd name="T4" fmla="*/ 0 w 17"/>
                <a:gd name="T5" fmla="*/ 5 h 64"/>
                <a:gd name="T6" fmla="*/ 4 w 17"/>
                <a:gd name="T7" fmla="*/ 0 h 64"/>
                <a:gd name="T8" fmla="*/ 7 w 17"/>
                <a:gd name="T9" fmla="*/ 0 h 64"/>
                <a:gd name="T10" fmla="*/ 12 w 17"/>
                <a:gd name="T11" fmla="*/ 5 h 64"/>
                <a:gd name="T12" fmla="*/ 17 w 17"/>
                <a:gd name="T13" fmla="*/ 59 h 64"/>
                <a:gd name="T14" fmla="*/ 13 w 17"/>
                <a:gd name="T15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64">
                  <a:moveTo>
                    <a:pt x="13" y="64"/>
                  </a:moveTo>
                  <a:cubicBezTo>
                    <a:pt x="11" y="64"/>
                    <a:pt x="9" y="62"/>
                    <a:pt x="9" y="5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0"/>
                    <a:pt x="11" y="2"/>
                    <a:pt x="12" y="5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62"/>
                    <a:pt x="15" y="64"/>
                    <a:pt x="13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09" name="组合 408"/>
          <p:cNvGrpSpPr/>
          <p:nvPr/>
        </p:nvGrpSpPr>
        <p:grpSpPr>
          <a:xfrm>
            <a:off x="9260998" y="4758486"/>
            <a:ext cx="336839" cy="266481"/>
            <a:chOff x="9612237" y="4680552"/>
            <a:chExt cx="336838" cy="266480"/>
          </a:xfrm>
          <a:solidFill>
            <a:srgbClr val="F5F5F5"/>
          </a:solidFill>
        </p:grpSpPr>
        <p:sp>
          <p:nvSpPr>
            <p:cNvPr id="410" name="Freeform 121"/>
            <p:cNvSpPr>
              <a:spLocks noEditPoints="1"/>
            </p:cNvSpPr>
            <p:nvPr/>
          </p:nvSpPr>
          <p:spPr bwMode="auto">
            <a:xfrm>
              <a:off x="9724809" y="4776414"/>
              <a:ext cx="224266" cy="170618"/>
            </a:xfrm>
            <a:custGeom>
              <a:avLst/>
              <a:gdLst>
                <a:gd name="T0" fmla="*/ 64 w 108"/>
                <a:gd name="T1" fmla="*/ 82 h 82"/>
                <a:gd name="T2" fmla="*/ 60 w 108"/>
                <a:gd name="T3" fmla="*/ 77 h 82"/>
                <a:gd name="T4" fmla="*/ 60 w 108"/>
                <a:gd name="T5" fmla="*/ 61 h 82"/>
                <a:gd name="T6" fmla="*/ 6 w 108"/>
                <a:gd name="T7" fmla="*/ 61 h 82"/>
                <a:gd name="T8" fmla="*/ 0 w 108"/>
                <a:gd name="T9" fmla="*/ 55 h 82"/>
                <a:gd name="T10" fmla="*/ 0 w 108"/>
                <a:gd name="T11" fmla="*/ 27 h 82"/>
                <a:gd name="T12" fmla="*/ 6 w 108"/>
                <a:gd name="T13" fmla="*/ 21 h 82"/>
                <a:gd name="T14" fmla="*/ 60 w 108"/>
                <a:gd name="T15" fmla="*/ 21 h 82"/>
                <a:gd name="T16" fmla="*/ 60 w 108"/>
                <a:gd name="T17" fmla="*/ 5 h 82"/>
                <a:gd name="T18" fmla="*/ 64 w 108"/>
                <a:gd name="T19" fmla="*/ 0 h 82"/>
                <a:gd name="T20" fmla="*/ 68 w 108"/>
                <a:gd name="T21" fmla="*/ 1 h 82"/>
                <a:gd name="T22" fmla="*/ 106 w 108"/>
                <a:gd name="T23" fmla="*/ 37 h 82"/>
                <a:gd name="T24" fmla="*/ 108 w 108"/>
                <a:gd name="T25" fmla="*/ 41 h 82"/>
                <a:gd name="T26" fmla="*/ 106 w 108"/>
                <a:gd name="T27" fmla="*/ 45 h 82"/>
                <a:gd name="T28" fmla="*/ 68 w 108"/>
                <a:gd name="T29" fmla="*/ 80 h 82"/>
                <a:gd name="T30" fmla="*/ 64 w 108"/>
                <a:gd name="T31" fmla="*/ 82 h 82"/>
                <a:gd name="T32" fmla="*/ 8 w 108"/>
                <a:gd name="T33" fmla="*/ 53 h 82"/>
                <a:gd name="T34" fmla="*/ 68 w 108"/>
                <a:gd name="T35" fmla="*/ 53 h 82"/>
                <a:gd name="T36" fmla="*/ 68 w 108"/>
                <a:gd name="T37" fmla="*/ 70 h 82"/>
                <a:gd name="T38" fmla="*/ 99 w 108"/>
                <a:gd name="T39" fmla="*/ 41 h 82"/>
                <a:gd name="T40" fmla="*/ 68 w 108"/>
                <a:gd name="T41" fmla="*/ 12 h 82"/>
                <a:gd name="T42" fmla="*/ 68 w 108"/>
                <a:gd name="T43" fmla="*/ 29 h 82"/>
                <a:gd name="T44" fmla="*/ 8 w 108"/>
                <a:gd name="T45" fmla="*/ 29 h 82"/>
                <a:gd name="T46" fmla="*/ 8 w 108"/>
                <a:gd name="T47" fmla="*/ 5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8" h="82">
                  <a:moveTo>
                    <a:pt x="64" y="82"/>
                  </a:moveTo>
                  <a:cubicBezTo>
                    <a:pt x="62" y="82"/>
                    <a:pt x="60" y="80"/>
                    <a:pt x="60" y="77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3" y="61"/>
                    <a:pt x="0" y="58"/>
                    <a:pt x="0" y="55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4"/>
                    <a:pt x="3" y="21"/>
                    <a:pt x="6" y="2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2"/>
                    <a:pt x="62" y="0"/>
                    <a:pt x="64" y="0"/>
                  </a:cubicBezTo>
                  <a:cubicBezTo>
                    <a:pt x="65" y="0"/>
                    <a:pt x="67" y="0"/>
                    <a:pt x="68" y="1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7" y="38"/>
                    <a:pt x="108" y="39"/>
                    <a:pt x="108" y="41"/>
                  </a:cubicBezTo>
                  <a:cubicBezTo>
                    <a:pt x="108" y="43"/>
                    <a:pt x="107" y="44"/>
                    <a:pt x="106" y="45"/>
                  </a:cubicBezTo>
                  <a:cubicBezTo>
                    <a:pt x="68" y="80"/>
                    <a:pt x="68" y="80"/>
                    <a:pt x="68" y="80"/>
                  </a:cubicBezTo>
                  <a:cubicBezTo>
                    <a:pt x="67" y="82"/>
                    <a:pt x="65" y="82"/>
                    <a:pt x="64" y="82"/>
                  </a:cubicBezTo>
                  <a:close/>
                  <a:moveTo>
                    <a:pt x="8" y="53"/>
                  </a:moveTo>
                  <a:cubicBezTo>
                    <a:pt x="68" y="53"/>
                    <a:pt x="68" y="53"/>
                    <a:pt x="68" y="53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99" y="41"/>
                    <a:pt x="99" y="41"/>
                    <a:pt x="99" y="41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8" y="29"/>
                    <a:pt x="8" y="29"/>
                    <a:pt x="8" y="29"/>
                  </a:cubicBezTo>
                  <a:lnTo>
                    <a:pt x="8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1" name="Freeform 122"/>
            <p:cNvSpPr>
              <a:spLocks noEditPoints="1"/>
            </p:cNvSpPr>
            <p:nvPr/>
          </p:nvSpPr>
          <p:spPr bwMode="auto">
            <a:xfrm>
              <a:off x="9612237" y="4680552"/>
              <a:ext cx="224266" cy="170618"/>
            </a:xfrm>
            <a:custGeom>
              <a:avLst/>
              <a:gdLst>
                <a:gd name="T0" fmla="*/ 43 w 108"/>
                <a:gd name="T1" fmla="*/ 82 h 82"/>
                <a:gd name="T2" fmla="*/ 43 w 108"/>
                <a:gd name="T3" fmla="*/ 82 h 82"/>
                <a:gd name="T4" fmla="*/ 40 w 108"/>
                <a:gd name="T5" fmla="*/ 81 h 82"/>
                <a:gd name="T6" fmla="*/ 2 w 108"/>
                <a:gd name="T7" fmla="*/ 46 h 82"/>
                <a:gd name="T8" fmla="*/ 0 w 108"/>
                <a:gd name="T9" fmla="*/ 41 h 82"/>
                <a:gd name="T10" fmla="*/ 2 w 108"/>
                <a:gd name="T11" fmla="*/ 37 h 82"/>
                <a:gd name="T12" fmla="*/ 40 w 108"/>
                <a:gd name="T13" fmla="*/ 2 h 82"/>
                <a:gd name="T14" fmla="*/ 43 w 108"/>
                <a:gd name="T15" fmla="*/ 0 h 82"/>
                <a:gd name="T16" fmla="*/ 48 w 108"/>
                <a:gd name="T17" fmla="*/ 5 h 82"/>
                <a:gd name="T18" fmla="*/ 48 w 108"/>
                <a:gd name="T19" fmla="*/ 21 h 82"/>
                <a:gd name="T20" fmla="*/ 101 w 108"/>
                <a:gd name="T21" fmla="*/ 21 h 82"/>
                <a:gd name="T22" fmla="*/ 108 w 108"/>
                <a:gd name="T23" fmla="*/ 27 h 82"/>
                <a:gd name="T24" fmla="*/ 108 w 108"/>
                <a:gd name="T25" fmla="*/ 55 h 82"/>
                <a:gd name="T26" fmla="*/ 101 w 108"/>
                <a:gd name="T27" fmla="*/ 61 h 82"/>
                <a:gd name="T28" fmla="*/ 48 w 108"/>
                <a:gd name="T29" fmla="*/ 61 h 82"/>
                <a:gd name="T30" fmla="*/ 48 w 108"/>
                <a:gd name="T31" fmla="*/ 77 h 82"/>
                <a:gd name="T32" fmla="*/ 47 w 108"/>
                <a:gd name="T33" fmla="*/ 80 h 82"/>
                <a:gd name="T34" fmla="*/ 43 w 108"/>
                <a:gd name="T35" fmla="*/ 82 h 82"/>
                <a:gd name="T36" fmla="*/ 9 w 108"/>
                <a:gd name="T37" fmla="*/ 41 h 82"/>
                <a:gd name="T38" fmla="*/ 40 w 108"/>
                <a:gd name="T39" fmla="*/ 70 h 82"/>
                <a:gd name="T40" fmla="*/ 40 w 108"/>
                <a:gd name="T41" fmla="*/ 53 h 82"/>
                <a:gd name="T42" fmla="*/ 100 w 108"/>
                <a:gd name="T43" fmla="*/ 53 h 82"/>
                <a:gd name="T44" fmla="*/ 100 w 108"/>
                <a:gd name="T45" fmla="*/ 29 h 82"/>
                <a:gd name="T46" fmla="*/ 40 w 108"/>
                <a:gd name="T47" fmla="*/ 29 h 82"/>
                <a:gd name="T48" fmla="*/ 40 w 108"/>
                <a:gd name="T49" fmla="*/ 13 h 82"/>
                <a:gd name="T50" fmla="*/ 9 w 108"/>
                <a:gd name="T51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8" h="82">
                  <a:moveTo>
                    <a:pt x="43" y="82"/>
                  </a:move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1" y="82"/>
                    <a:pt x="40" y="81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1" y="44"/>
                    <a:pt x="0" y="43"/>
                    <a:pt x="0" y="41"/>
                  </a:cubicBezTo>
                  <a:cubicBezTo>
                    <a:pt x="0" y="40"/>
                    <a:pt x="1" y="38"/>
                    <a:pt x="2" y="37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1" y="1"/>
                    <a:pt x="42" y="0"/>
                    <a:pt x="43" y="0"/>
                  </a:cubicBezTo>
                  <a:cubicBezTo>
                    <a:pt x="46" y="0"/>
                    <a:pt x="48" y="2"/>
                    <a:pt x="48" y="5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5" y="21"/>
                    <a:pt x="108" y="24"/>
                    <a:pt x="108" y="27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8"/>
                    <a:pt x="105" y="61"/>
                    <a:pt x="101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78"/>
                    <a:pt x="48" y="79"/>
                    <a:pt x="47" y="80"/>
                  </a:cubicBezTo>
                  <a:cubicBezTo>
                    <a:pt x="46" y="81"/>
                    <a:pt x="45" y="82"/>
                    <a:pt x="43" y="82"/>
                  </a:cubicBezTo>
                  <a:close/>
                  <a:moveTo>
                    <a:pt x="9" y="41"/>
                  </a:moveTo>
                  <a:cubicBezTo>
                    <a:pt x="40" y="70"/>
                    <a:pt x="40" y="70"/>
                    <a:pt x="40" y="70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100" y="53"/>
                    <a:pt x="100" y="53"/>
                    <a:pt x="100" y="53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13"/>
                    <a:pt x="40" y="13"/>
                    <a:pt x="40" y="13"/>
                  </a:cubicBezTo>
                  <a:lnTo>
                    <a:pt x="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361" name="Freeform 123"/>
          <p:cNvSpPr>
            <a:spLocks noEditPoints="1"/>
          </p:cNvSpPr>
          <p:nvPr/>
        </p:nvSpPr>
        <p:spPr>
          <a:xfrm>
            <a:off x="8512175" y="4757738"/>
            <a:ext cx="373063" cy="266700"/>
          </a:xfrm>
          <a:custGeom>
            <a:avLst/>
            <a:gdLst/>
            <a:ahLst/>
            <a:cxnLst>
              <a:cxn ang="0">
                <a:pos x="357470" y="266480"/>
              </a:cxn>
              <a:cxn ang="0">
                <a:pos x="16627" y="266480"/>
              </a:cxn>
              <a:cxn ang="0">
                <a:pos x="2078" y="258153"/>
              </a:cxn>
              <a:cxn ang="0">
                <a:pos x="8313" y="243579"/>
              </a:cxn>
              <a:cxn ang="0">
                <a:pos x="37410" y="220679"/>
              </a:cxn>
              <a:cxn ang="0">
                <a:pos x="45723" y="216515"/>
              </a:cxn>
              <a:cxn ang="0">
                <a:pos x="39488" y="201942"/>
              </a:cxn>
              <a:cxn ang="0">
                <a:pos x="39488" y="20819"/>
              </a:cxn>
              <a:cxn ang="0">
                <a:pos x="60271" y="0"/>
              </a:cxn>
              <a:cxn ang="0">
                <a:pos x="311747" y="0"/>
              </a:cxn>
              <a:cxn ang="0">
                <a:pos x="332530" y="20819"/>
              </a:cxn>
              <a:cxn ang="0">
                <a:pos x="332530" y="201942"/>
              </a:cxn>
              <a:cxn ang="0">
                <a:pos x="326295" y="216515"/>
              </a:cxn>
              <a:cxn ang="0">
                <a:pos x="334608" y="220679"/>
              </a:cxn>
              <a:cxn ang="0">
                <a:pos x="363705" y="243579"/>
              </a:cxn>
              <a:cxn ang="0">
                <a:pos x="369940" y="258153"/>
              </a:cxn>
              <a:cxn ang="0">
                <a:pos x="357470" y="266480"/>
              </a:cxn>
              <a:cxn ang="0">
                <a:pos x="357470" y="245661"/>
              </a:cxn>
              <a:cxn ang="0">
                <a:pos x="357470" y="256071"/>
              </a:cxn>
              <a:cxn ang="0">
                <a:pos x="357470" y="245661"/>
              </a:cxn>
              <a:cxn ang="0">
                <a:pos x="357470" y="245661"/>
              </a:cxn>
              <a:cxn ang="0">
                <a:pos x="37410" y="245661"/>
              </a:cxn>
              <a:cxn ang="0">
                <a:pos x="334608" y="245661"/>
              </a:cxn>
              <a:cxn ang="0">
                <a:pos x="322138" y="237334"/>
              </a:cxn>
              <a:cxn ang="0">
                <a:pos x="315904" y="235252"/>
              </a:cxn>
              <a:cxn ang="0">
                <a:pos x="56114" y="235252"/>
              </a:cxn>
              <a:cxn ang="0">
                <a:pos x="49880" y="237334"/>
              </a:cxn>
              <a:cxn ang="0">
                <a:pos x="37410" y="245661"/>
              </a:cxn>
              <a:cxn ang="0">
                <a:pos x="60271" y="20819"/>
              </a:cxn>
              <a:cxn ang="0">
                <a:pos x="60271" y="201942"/>
              </a:cxn>
              <a:cxn ang="0">
                <a:pos x="311747" y="204024"/>
              </a:cxn>
              <a:cxn ang="0">
                <a:pos x="311747" y="201942"/>
              </a:cxn>
              <a:cxn ang="0">
                <a:pos x="311747" y="20819"/>
              </a:cxn>
              <a:cxn ang="0">
                <a:pos x="60271" y="20819"/>
              </a:cxn>
              <a:cxn ang="0">
                <a:pos x="232771" y="141568"/>
              </a:cxn>
              <a:cxn ang="0">
                <a:pos x="214066" y="120749"/>
              </a:cxn>
              <a:cxn ang="0">
                <a:pos x="203675" y="139486"/>
              </a:cxn>
              <a:cxn ang="0">
                <a:pos x="178735" y="43719"/>
              </a:cxn>
              <a:cxn ang="0">
                <a:pos x="263946" y="93684"/>
              </a:cxn>
              <a:cxn ang="0">
                <a:pos x="241084" y="99930"/>
              </a:cxn>
              <a:cxn ang="0">
                <a:pos x="259789" y="122831"/>
              </a:cxn>
              <a:cxn ang="0">
                <a:pos x="232771" y="141568"/>
              </a:cxn>
            </a:cxnLst>
            <a:rect l="0" t="0" r="0" b="0"/>
            <a:pathLst>
              <a:path w="179" h="128">
                <a:moveTo>
                  <a:pt x="172" y="128"/>
                </a:moveTo>
                <a:cubicBezTo>
                  <a:pt x="8" y="128"/>
                  <a:pt x="8" y="128"/>
                  <a:pt x="8" y="128"/>
                </a:cubicBezTo>
                <a:cubicBezTo>
                  <a:pt x="3" y="128"/>
                  <a:pt x="2" y="125"/>
                  <a:pt x="1" y="124"/>
                </a:cubicBezTo>
                <a:cubicBezTo>
                  <a:pt x="1" y="123"/>
                  <a:pt x="0" y="120"/>
                  <a:pt x="4" y="117"/>
                </a:cubicBezTo>
                <a:cubicBezTo>
                  <a:pt x="18" y="106"/>
                  <a:pt x="18" y="106"/>
                  <a:pt x="18" y="106"/>
                </a:cubicBezTo>
                <a:cubicBezTo>
                  <a:pt x="19" y="105"/>
                  <a:pt x="21" y="105"/>
                  <a:pt x="22" y="104"/>
                </a:cubicBezTo>
                <a:cubicBezTo>
                  <a:pt x="20" y="102"/>
                  <a:pt x="19" y="100"/>
                  <a:pt x="19" y="97"/>
                </a:cubicBezTo>
                <a:cubicBezTo>
                  <a:pt x="19" y="10"/>
                  <a:pt x="19" y="10"/>
                  <a:pt x="19" y="10"/>
                </a:cubicBezTo>
                <a:cubicBezTo>
                  <a:pt x="19" y="5"/>
                  <a:pt x="24" y="0"/>
                  <a:pt x="29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156" y="0"/>
                  <a:pt x="160" y="5"/>
                  <a:pt x="160" y="10"/>
                </a:cubicBezTo>
                <a:cubicBezTo>
                  <a:pt x="160" y="97"/>
                  <a:pt x="160" y="97"/>
                  <a:pt x="160" y="97"/>
                </a:cubicBezTo>
                <a:cubicBezTo>
                  <a:pt x="160" y="100"/>
                  <a:pt x="159" y="102"/>
                  <a:pt x="157" y="104"/>
                </a:cubicBezTo>
                <a:cubicBezTo>
                  <a:pt x="159" y="105"/>
                  <a:pt x="160" y="105"/>
                  <a:pt x="161" y="106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9" y="120"/>
                  <a:pt x="178" y="123"/>
                  <a:pt x="178" y="124"/>
                </a:cubicBezTo>
                <a:cubicBezTo>
                  <a:pt x="178" y="125"/>
                  <a:pt x="176" y="128"/>
                  <a:pt x="172" y="128"/>
                </a:cubicBezTo>
                <a:close/>
                <a:moveTo>
                  <a:pt x="172" y="118"/>
                </a:moveTo>
                <a:cubicBezTo>
                  <a:pt x="172" y="123"/>
                  <a:pt x="172" y="123"/>
                  <a:pt x="172" y="123"/>
                </a:cubicBezTo>
                <a:cubicBezTo>
                  <a:pt x="172" y="118"/>
                  <a:pt x="172" y="118"/>
                  <a:pt x="172" y="118"/>
                </a:cubicBezTo>
                <a:cubicBezTo>
                  <a:pt x="172" y="118"/>
                  <a:pt x="172" y="118"/>
                  <a:pt x="172" y="118"/>
                </a:cubicBezTo>
                <a:close/>
                <a:moveTo>
                  <a:pt x="18" y="118"/>
                </a:moveTo>
                <a:cubicBezTo>
                  <a:pt x="161" y="118"/>
                  <a:pt x="161" y="118"/>
                  <a:pt x="161" y="118"/>
                </a:cubicBezTo>
                <a:cubicBezTo>
                  <a:pt x="155" y="114"/>
                  <a:pt x="155" y="114"/>
                  <a:pt x="155" y="114"/>
                </a:cubicBezTo>
                <a:cubicBezTo>
                  <a:pt x="154" y="113"/>
                  <a:pt x="153" y="113"/>
                  <a:pt x="152" y="113"/>
                </a:cubicBezTo>
                <a:cubicBezTo>
                  <a:pt x="27" y="113"/>
                  <a:pt x="27" y="113"/>
                  <a:pt x="27" y="113"/>
                </a:cubicBezTo>
                <a:cubicBezTo>
                  <a:pt x="26" y="113"/>
                  <a:pt x="25" y="113"/>
                  <a:pt x="24" y="114"/>
                </a:cubicBezTo>
                <a:lnTo>
                  <a:pt x="18" y="118"/>
                </a:lnTo>
                <a:close/>
                <a:moveTo>
                  <a:pt x="29" y="10"/>
                </a:moveTo>
                <a:cubicBezTo>
                  <a:pt x="29" y="97"/>
                  <a:pt x="29" y="97"/>
                  <a:pt x="29" y="97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50" y="98"/>
                  <a:pt x="150" y="97"/>
                  <a:pt x="150" y="97"/>
                </a:cubicBezTo>
                <a:cubicBezTo>
                  <a:pt x="150" y="10"/>
                  <a:pt x="150" y="10"/>
                  <a:pt x="150" y="10"/>
                </a:cubicBezTo>
                <a:lnTo>
                  <a:pt x="29" y="10"/>
                </a:lnTo>
                <a:close/>
                <a:moveTo>
                  <a:pt x="112" y="68"/>
                </a:moveTo>
                <a:cubicBezTo>
                  <a:pt x="103" y="58"/>
                  <a:pt x="103" y="58"/>
                  <a:pt x="103" y="58"/>
                </a:cubicBezTo>
                <a:cubicBezTo>
                  <a:pt x="98" y="67"/>
                  <a:pt x="98" y="67"/>
                  <a:pt x="98" y="67"/>
                </a:cubicBezTo>
                <a:cubicBezTo>
                  <a:pt x="86" y="21"/>
                  <a:pt x="86" y="21"/>
                  <a:pt x="86" y="21"/>
                </a:cubicBezTo>
                <a:cubicBezTo>
                  <a:pt x="127" y="45"/>
                  <a:pt x="127" y="45"/>
                  <a:pt x="127" y="45"/>
                </a:cubicBezTo>
                <a:cubicBezTo>
                  <a:pt x="116" y="48"/>
                  <a:pt x="116" y="48"/>
                  <a:pt x="116" y="48"/>
                </a:cubicBezTo>
                <a:cubicBezTo>
                  <a:pt x="125" y="59"/>
                  <a:pt x="125" y="59"/>
                  <a:pt x="125" y="59"/>
                </a:cubicBezTo>
                <a:lnTo>
                  <a:pt x="112" y="68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13" name="组合 412"/>
          <p:cNvGrpSpPr/>
          <p:nvPr/>
        </p:nvGrpSpPr>
        <p:grpSpPr>
          <a:xfrm>
            <a:off x="4774328" y="4758486"/>
            <a:ext cx="228664" cy="266481"/>
            <a:chOff x="4652871" y="4650707"/>
            <a:chExt cx="228664" cy="266480"/>
          </a:xfrm>
          <a:solidFill>
            <a:srgbClr val="F5F5F5"/>
          </a:solidFill>
        </p:grpSpPr>
        <p:sp>
          <p:nvSpPr>
            <p:cNvPr id="414" name="Freeform 124"/>
            <p:cNvSpPr>
              <a:spLocks noEditPoints="1"/>
            </p:cNvSpPr>
            <p:nvPr/>
          </p:nvSpPr>
          <p:spPr bwMode="auto">
            <a:xfrm>
              <a:off x="4652871" y="4650707"/>
              <a:ext cx="184689" cy="266480"/>
            </a:xfrm>
            <a:custGeom>
              <a:avLst/>
              <a:gdLst>
                <a:gd name="T0" fmla="*/ 89 w 89"/>
                <a:gd name="T1" fmla="*/ 128 h 128"/>
                <a:gd name="T2" fmla="*/ 43 w 89"/>
                <a:gd name="T3" fmla="*/ 92 h 128"/>
                <a:gd name="T4" fmla="*/ 17 w 89"/>
                <a:gd name="T5" fmla="*/ 92 h 128"/>
                <a:gd name="T6" fmla="*/ 16 w 89"/>
                <a:gd name="T7" fmla="*/ 92 h 128"/>
                <a:gd name="T8" fmla="*/ 15 w 89"/>
                <a:gd name="T9" fmla="*/ 92 h 128"/>
                <a:gd name="T10" fmla="*/ 11 w 89"/>
                <a:gd name="T11" fmla="*/ 91 h 128"/>
                <a:gd name="T12" fmla="*/ 0 w 89"/>
                <a:gd name="T13" fmla="*/ 75 h 128"/>
                <a:gd name="T14" fmla="*/ 0 w 89"/>
                <a:gd name="T15" fmla="*/ 53 h 128"/>
                <a:gd name="T16" fmla="*/ 11 w 89"/>
                <a:gd name="T17" fmla="*/ 37 h 128"/>
                <a:gd name="T18" fmla="*/ 12 w 89"/>
                <a:gd name="T19" fmla="*/ 37 h 128"/>
                <a:gd name="T20" fmla="*/ 16 w 89"/>
                <a:gd name="T21" fmla="*/ 36 h 128"/>
                <a:gd name="T22" fmla="*/ 17 w 89"/>
                <a:gd name="T23" fmla="*/ 36 h 128"/>
                <a:gd name="T24" fmla="*/ 43 w 89"/>
                <a:gd name="T25" fmla="*/ 36 h 128"/>
                <a:gd name="T26" fmla="*/ 89 w 89"/>
                <a:gd name="T27" fmla="*/ 0 h 128"/>
                <a:gd name="T28" fmla="*/ 89 w 89"/>
                <a:gd name="T29" fmla="*/ 128 h 128"/>
                <a:gd name="T30" fmla="*/ 17 w 89"/>
                <a:gd name="T31" fmla="*/ 83 h 128"/>
                <a:gd name="T32" fmla="*/ 17 w 89"/>
                <a:gd name="T33" fmla="*/ 83 h 128"/>
                <a:gd name="T34" fmla="*/ 46 w 89"/>
                <a:gd name="T35" fmla="*/ 83 h 128"/>
                <a:gd name="T36" fmla="*/ 80 w 89"/>
                <a:gd name="T37" fmla="*/ 109 h 128"/>
                <a:gd name="T38" fmla="*/ 80 w 89"/>
                <a:gd name="T39" fmla="*/ 20 h 128"/>
                <a:gd name="T40" fmla="*/ 46 w 89"/>
                <a:gd name="T41" fmla="*/ 46 h 128"/>
                <a:gd name="T42" fmla="*/ 17 w 89"/>
                <a:gd name="T43" fmla="*/ 46 h 128"/>
                <a:gd name="T44" fmla="*/ 17 w 89"/>
                <a:gd name="T45" fmla="*/ 46 h 128"/>
                <a:gd name="T46" fmla="*/ 14 w 89"/>
                <a:gd name="T47" fmla="*/ 46 h 128"/>
                <a:gd name="T48" fmla="*/ 10 w 89"/>
                <a:gd name="T49" fmla="*/ 53 h 128"/>
                <a:gd name="T50" fmla="*/ 10 w 89"/>
                <a:gd name="T51" fmla="*/ 75 h 128"/>
                <a:gd name="T52" fmla="*/ 14 w 89"/>
                <a:gd name="T53" fmla="*/ 82 h 128"/>
                <a:gd name="T54" fmla="*/ 17 w 89"/>
                <a:gd name="T55" fmla="*/ 8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9" h="128">
                  <a:moveTo>
                    <a:pt x="89" y="128"/>
                  </a:moveTo>
                  <a:cubicBezTo>
                    <a:pt x="43" y="92"/>
                    <a:pt x="43" y="92"/>
                    <a:pt x="43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7" y="92"/>
                    <a:pt x="16" y="92"/>
                    <a:pt x="16" y="92"/>
                  </a:cubicBezTo>
                  <a:cubicBezTo>
                    <a:pt x="15" y="92"/>
                    <a:pt x="15" y="92"/>
                    <a:pt x="15" y="92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5" y="88"/>
                    <a:pt x="0" y="82"/>
                    <a:pt x="0" y="75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6"/>
                    <a:pt x="5" y="40"/>
                    <a:pt x="11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7" y="36"/>
                    <a:pt x="17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89" y="0"/>
                    <a:pt x="89" y="0"/>
                    <a:pt x="89" y="0"/>
                  </a:cubicBezTo>
                  <a:lnTo>
                    <a:pt x="89" y="128"/>
                  </a:lnTo>
                  <a:close/>
                  <a:moveTo>
                    <a:pt x="17" y="83"/>
                  </a:moveTo>
                  <a:cubicBezTo>
                    <a:pt x="17" y="83"/>
                    <a:pt x="17" y="83"/>
                    <a:pt x="17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8"/>
                    <a:pt x="10" y="50"/>
                    <a:pt x="10" y="53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10" y="78"/>
                    <a:pt x="12" y="81"/>
                    <a:pt x="14" y="82"/>
                  </a:cubicBezTo>
                  <a:lnTo>
                    <a:pt x="17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5" name="Freeform 125"/>
            <p:cNvSpPr/>
            <p:nvPr/>
          </p:nvSpPr>
          <p:spPr bwMode="auto">
            <a:xfrm>
              <a:off x="4843717" y="4731618"/>
              <a:ext cx="37818" cy="103778"/>
            </a:xfrm>
            <a:custGeom>
              <a:avLst/>
              <a:gdLst>
                <a:gd name="T0" fmla="*/ 8 w 18"/>
                <a:gd name="T1" fmla="*/ 2 h 50"/>
                <a:gd name="T2" fmla="*/ 2 w 18"/>
                <a:gd name="T3" fmla="*/ 2 h 50"/>
                <a:gd name="T4" fmla="*/ 2 w 18"/>
                <a:gd name="T5" fmla="*/ 8 h 50"/>
                <a:gd name="T6" fmla="*/ 10 w 18"/>
                <a:gd name="T7" fmla="*/ 26 h 50"/>
                <a:gd name="T8" fmla="*/ 4 w 18"/>
                <a:gd name="T9" fmla="*/ 43 h 50"/>
                <a:gd name="T10" fmla="*/ 4 w 18"/>
                <a:gd name="T11" fmla="*/ 49 h 50"/>
                <a:gd name="T12" fmla="*/ 7 w 18"/>
                <a:gd name="T13" fmla="*/ 50 h 50"/>
                <a:gd name="T14" fmla="*/ 10 w 18"/>
                <a:gd name="T15" fmla="*/ 48 h 50"/>
                <a:gd name="T16" fmla="*/ 18 w 18"/>
                <a:gd name="T17" fmla="*/ 26 h 50"/>
                <a:gd name="T18" fmla="*/ 8 w 18"/>
                <a:gd name="T19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50">
                  <a:moveTo>
                    <a:pt x="8" y="2"/>
                  </a:moveTo>
                  <a:cubicBezTo>
                    <a:pt x="7" y="0"/>
                    <a:pt x="4" y="0"/>
                    <a:pt x="2" y="2"/>
                  </a:cubicBezTo>
                  <a:cubicBezTo>
                    <a:pt x="0" y="4"/>
                    <a:pt x="0" y="6"/>
                    <a:pt x="2" y="8"/>
                  </a:cubicBezTo>
                  <a:cubicBezTo>
                    <a:pt x="7" y="13"/>
                    <a:pt x="10" y="19"/>
                    <a:pt x="10" y="26"/>
                  </a:cubicBezTo>
                  <a:cubicBezTo>
                    <a:pt x="10" y="32"/>
                    <a:pt x="8" y="38"/>
                    <a:pt x="4" y="43"/>
                  </a:cubicBezTo>
                  <a:cubicBezTo>
                    <a:pt x="2" y="44"/>
                    <a:pt x="3" y="47"/>
                    <a:pt x="4" y="49"/>
                  </a:cubicBezTo>
                  <a:cubicBezTo>
                    <a:pt x="5" y="49"/>
                    <a:pt x="6" y="50"/>
                    <a:pt x="7" y="50"/>
                  </a:cubicBezTo>
                  <a:cubicBezTo>
                    <a:pt x="8" y="50"/>
                    <a:pt x="10" y="49"/>
                    <a:pt x="10" y="48"/>
                  </a:cubicBezTo>
                  <a:cubicBezTo>
                    <a:pt x="15" y="42"/>
                    <a:pt x="18" y="34"/>
                    <a:pt x="18" y="26"/>
                  </a:cubicBezTo>
                  <a:cubicBezTo>
                    <a:pt x="18" y="17"/>
                    <a:pt x="15" y="8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16" name="组合 415"/>
          <p:cNvGrpSpPr/>
          <p:nvPr/>
        </p:nvGrpSpPr>
        <p:grpSpPr>
          <a:xfrm>
            <a:off x="5379223" y="4758486"/>
            <a:ext cx="269998" cy="266481"/>
            <a:chOff x="5279056" y="4650707"/>
            <a:chExt cx="269998" cy="266480"/>
          </a:xfrm>
          <a:solidFill>
            <a:srgbClr val="F5F5F5"/>
          </a:solidFill>
        </p:grpSpPr>
        <p:sp>
          <p:nvSpPr>
            <p:cNvPr id="417" name="Freeform 126"/>
            <p:cNvSpPr>
              <a:spLocks noEditPoints="1"/>
            </p:cNvSpPr>
            <p:nvPr/>
          </p:nvSpPr>
          <p:spPr bwMode="auto">
            <a:xfrm>
              <a:off x="5279056" y="4650707"/>
              <a:ext cx="184689" cy="266480"/>
            </a:xfrm>
            <a:custGeom>
              <a:avLst/>
              <a:gdLst>
                <a:gd name="T0" fmla="*/ 89 w 89"/>
                <a:gd name="T1" fmla="*/ 128 h 128"/>
                <a:gd name="T2" fmla="*/ 43 w 89"/>
                <a:gd name="T3" fmla="*/ 92 h 128"/>
                <a:gd name="T4" fmla="*/ 17 w 89"/>
                <a:gd name="T5" fmla="*/ 92 h 128"/>
                <a:gd name="T6" fmla="*/ 15 w 89"/>
                <a:gd name="T7" fmla="*/ 92 h 128"/>
                <a:gd name="T8" fmla="*/ 15 w 89"/>
                <a:gd name="T9" fmla="*/ 92 h 128"/>
                <a:gd name="T10" fmla="*/ 11 w 89"/>
                <a:gd name="T11" fmla="*/ 91 h 128"/>
                <a:gd name="T12" fmla="*/ 0 w 89"/>
                <a:gd name="T13" fmla="*/ 75 h 128"/>
                <a:gd name="T14" fmla="*/ 0 w 89"/>
                <a:gd name="T15" fmla="*/ 53 h 128"/>
                <a:gd name="T16" fmla="*/ 11 w 89"/>
                <a:gd name="T17" fmla="*/ 37 h 128"/>
                <a:gd name="T18" fmla="*/ 11 w 89"/>
                <a:gd name="T19" fmla="*/ 37 h 128"/>
                <a:gd name="T20" fmla="*/ 15 w 89"/>
                <a:gd name="T21" fmla="*/ 36 h 128"/>
                <a:gd name="T22" fmla="*/ 17 w 89"/>
                <a:gd name="T23" fmla="*/ 36 h 128"/>
                <a:gd name="T24" fmla="*/ 43 w 89"/>
                <a:gd name="T25" fmla="*/ 36 h 128"/>
                <a:gd name="T26" fmla="*/ 89 w 89"/>
                <a:gd name="T27" fmla="*/ 0 h 128"/>
                <a:gd name="T28" fmla="*/ 89 w 89"/>
                <a:gd name="T29" fmla="*/ 128 h 128"/>
                <a:gd name="T30" fmla="*/ 16 w 89"/>
                <a:gd name="T31" fmla="*/ 83 h 128"/>
                <a:gd name="T32" fmla="*/ 17 w 89"/>
                <a:gd name="T33" fmla="*/ 83 h 128"/>
                <a:gd name="T34" fmla="*/ 46 w 89"/>
                <a:gd name="T35" fmla="*/ 83 h 128"/>
                <a:gd name="T36" fmla="*/ 79 w 89"/>
                <a:gd name="T37" fmla="*/ 109 h 128"/>
                <a:gd name="T38" fmla="*/ 79 w 89"/>
                <a:gd name="T39" fmla="*/ 20 h 128"/>
                <a:gd name="T40" fmla="*/ 46 w 89"/>
                <a:gd name="T41" fmla="*/ 46 h 128"/>
                <a:gd name="T42" fmla="*/ 17 w 89"/>
                <a:gd name="T43" fmla="*/ 46 h 128"/>
                <a:gd name="T44" fmla="*/ 16 w 89"/>
                <a:gd name="T45" fmla="*/ 46 h 128"/>
                <a:gd name="T46" fmla="*/ 14 w 89"/>
                <a:gd name="T47" fmla="*/ 46 h 128"/>
                <a:gd name="T48" fmla="*/ 10 w 89"/>
                <a:gd name="T49" fmla="*/ 53 h 128"/>
                <a:gd name="T50" fmla="*/ 10 w 89"/>
                <a:gd name="T51" fmla="*/ 75 h 128"/>
                <a:gd name="T52" fmla="*/ 14 w 89"/>
                <a:gd name="T53" fmla="*/ 82 h 128"/>
                <a:gd name="T54" fmla="*/ 16 w 89"/>
                <a:gd name="T55" fmla="*/ 8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9" h="128">
                  <a:moveTo>
                    <a:pt x="89" y="128"/>
                  </a:moveTo>
                  <a:cubicBezTo>
                    <a:pt x="43" y="92"/>
                    <a:pt x="43" y="92"/>
                    <a:pt x="43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6" y="92"/>
                    <a:pt x="16" y="92"/>
                    <a:pt x="15" y="92"/>
                  </a:cubicBezTo>
                  <a:cubicBezTo>
                    <a:pt x="15" y="92"/>
                    <a:pt x="15" y="92"/>
                    <a:pt x="15" y="92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4" y="88"/>
                    <a:pt x="0" y="82"/>
                    <a:pt x="0" y="75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6"/>
                    <a:pt x="4" y="40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6" y="36"/>
                    <a:pt x="17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89" y="0"/>
                    <a:pt x="89" y="0"/>
                    <a:pt x="89" y="0"/>
                  </a:cubicBezTo>
                  <a:lnTo>
                    <a:pt x="89" y="128"/>
                  </a:lnTo>
                  <a:close/>
                  <a:moveTo>
                    <a:pt x="16" y="83"/>
                  </a:moveTo>
                  <a:cubicBezTo>
                    <a:pt x="17" y="83"/>
                    <a:pt x="17" y="83"/>
                    <a:pt x="17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79" y="109"/>
                    <a:pt x="79" y="109"/>
                    <a:pt x="79" y="109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6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1" y="48"/>
                    <a:pt x="10" y="50"/>
                    <a:pt x="10" y="53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10" y="78"/>
                    <a:pt x="11" y="81"/>
                    <a:pt x="14" y="82"/>
                  </a:cubicBezTo>
                  <a:lnTo>
                    <a:pt x="16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8" name="Freeform 127"/>
            <p:cNvSpPr/>
            <p:nvPr/>
          </p:nvSpPr>
          <p:spPr bwMode="auto">
            <a:xfrm>
              <a:off x="5492768" y="4692042"/>
              <a:ext cx="56286" cy="182931"/>
            </a:xfrm>
            <a:custGeom>
              <a:avLst/>
              <a:gdLst>
                <a:gd name="T0" fmla="*/ 8 w 27"/>
                <a:gd name="T1" fmla="*/ 1 h 88"/>
                <a:gd name="T2" fmla="*/ 2 w 27"/>
                <a:gd name="T3" fmla="*/ 1 h 88"/>
                <a:gd name="T4" fmla="*/ 2 w 27"/>
                <a:gd name="T5" fmla="*/ 7 h 88"/>
                <a:gd name="T6" fmla="*/ 18 w 27"/>
                <a:gd name="T7" fmla="*/ 46 h 88"/>
                <a:gd name="T8" fmla="*/ 5 w 27"/>
                <a:gd name="T9" fmla="*/ 81 h 88"/>
                <a:gd name="T10" fmla="*/ 6 w 27"/>
                <a:gd name="T11" fmla="*/ 87 h 88"/>
                <a:gd name="T12" fmla="*/ 9 w 27"/>
                <a:gd name="T13" fmla="*/ 88 h 88"/>
                <a:gd name="T14" fmla="*/ 12 w 27"/>
                <a:gd name="T15" fmla="*/ 87 h 88"/>
                <a:gd name="T16" fmla="*/ 27 w 27"/>
                <a:gd name="T17" fmla="*/ 46 h 88"/>
                <a:gd name="T18" fmla="*/ 8 w 27"/>
                <a:gd name="T19" fmla="*/ 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88">
                  <a:moveTo>
                    <a:pt x="8" y="1"/>
                  </a:moveTo>
                  <a:cubicBezTo>
                    <a:pt x="6" y="0"/>
                    <a:pt x="4" y="0"/>
                    <a:pt x="2" y="1"/>
                  </a:cubicBezTo>
                  <a:cubicBezTo>
                    <a:pt x="0" y="3"/>
                    <a:pt x="0" y="6"/>
                    <a:pt x="2" y="7"/>
                  </a:cubicBezTo>
                  <a:cubicBezTo>
                    <a:pt x="12" y="18"/>
                    <a:pt x="18" y="32"/>
                    <a:pt x="18" y="46"/>
                  </a:cubicBezTo>
                  <a:cubicBezTo>
                    <a:pt x="18" y="59"/>
                    <a:pt x="14" y="71"/>
                    <a:pt x="5" y="81"/>
                  </a:cubicBezTo>
                  <a:cubicBezTo>
                    <a:pt x="4" y="83"/>
                    <a:pt x="4" y="86"/>
                    <a:pt x="6" y="87"/>
                  </a:cubicBezTo>
                  <a:cubicBezTo>
                    <a:pt x="7" y="88"/>
                    <a:pt x="8" y="88"/>
                    <a:pt x="9" y="88"/>
                  </a:cubicBezTo>
                  <a:cubicBezTo>
                    <a:pt x="10" y="88"/>
                    <a:pt x="11" y="88"/>
                    <a:pt x="12" y="87"/>
                  </a:cubicBezTo>
                  <a:cubicBezTo>
                    <a:pt x="21" y="75"/>
                    <a:pt x="27" y="61"/>
                    <a:pt x="27" y="46"/>
                  </a:cubicBezTo>
                  <a:cubicBezTo>
                    <a:pt x="27" y="29"/>
                    <a:pt x="20" y="13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9" name="Freeform 128"/>
            <p:cNvSpPr/>
            <p:nvPr/>
          </p:nvSpPr>
          <p:spPr bwMode="auto">
            <a:xfrm>
              <a:off x="5469902" y="4731618"/>
              <a:ext cx="37818" cy="103778"/>
            </a:xfrm>
            <a:custGeom>
              <a:avLst/>
              <a:gdLst>
                <a:gd name="T0" fmla="*/ 8 w 18"/>
                <a:gd name="T1" fmla="*/ 2 h 50"/>
                <a:gd name="T2" fmla="*/ 2 w 18"/>
                <a:gd name="T3" fmla="*/ 2 h 50"/>
                <a:gd name="T4" fmla="*/ 2 w 18"/>
                <a:gd name="T5" fmla="*/ 8 h 50"/>
                <a:gd name="T6" fmla="*/ 9 w 18"/>
                <a:gd name="T7" fmla="*/ 26 h 50"/>
                <a:gd name="T8" fmla="*/ 3 w 18"/>
                <a:gd name="T9" fmla="*/ 43 h 50"/>
                <a:gd name="T10" fmla="*/ 4 w 18"/>
                <a:gd name="T11" fmla="*/ 49 h 50"/>
                <a:gd name="T12" fmla="*/ 7 w 18"/>
                <a:gd name="T13" fmla="*/ 50 h 50"/>
                <a:gd name="T14" fmla="*/ 10 w 18"/>
                <a:gd name="T15" fmla="*/ 48 h 50"/>
                <a:gd name="T16" fmla="*/ 18 w 18"/>
                <a:gd name="T17" fmla="*/ 26 h 50"/>
                <a:gd name="T18" fmla="*/ 8 w 18"/>
                <a:gd name="T19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50">
                  <a:moveTo>
                    <a:pt x="8" y="2"/>
                  </a:moveTo>
                  <a:cubicBezTo>
                    <a:pt x="6" y="0"/>
                    <a:pt x="4" y="0"/>
                    <a:pt x="2" y="2"/>
                  </a:cubicBezTo>
                  <a:cubicBezTo>
                    <a:pt x="0" y="4"/>
                    <a:pt x="0" y="6"/>
                    <a:pt x="2" y="8"/>
                  </a:cubicBezTo>
                  <a:cubicBezTo>
                    <a:pt x="7" y="13"/>
                    <a:pt x="9" y="19"/>
                    <a:pt x="9" y="26"/>
                  </a:cubicBezTo>
                  <a:cubicBezTo>
                    <a:pt x="9" y="32"/>
                    <a:pt x="7" y="38"/>
                    <a:pt x="3" y="43"/>
                  </a:cubicBezTo>
                  <a:cubicBezTo>
                    <a:pt x="2" y="44"/>
                    <a:pt x="2" y="47"/>
                    <a:pt x="4" y="49"/>
                  </a:cubicBezTo>
                  <a:cubicBezTo>
                    <a:pt x="5" y="49"/>
                    <a:pt x="6" y="50"/>
                    <a:pt x="7" y="50"/>
                  </a:cubicBezTo>
                  <a:cubicBezTo>
                    <a:pt x="8" y="50"/>
                    <a:pt x="9" y="49"/>
                    <a:pt x="10" y="48"/>
                  </a:cubicBezTo>
                  <a:cubicBezTo>
                    <a:pt x="15" y="42"/>
                    <a:pt x="18" y="34"/>
                    <a:pt x="18" y="26"/>
                  </a:cubicBezTo>
                  <a:cubicBezTo>
                    <a:pt x="18" y="17"/>
                    <a:pt x="14" y="8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20" name="组合 419"/>
          <p:cNvGrpSpPr/>
          <p:nvPr/>
        </p:nvGrpSpPr>
        <p:grpSpPr>
          <a:xfrm>
            <a:off x="3674147" y="3443865"/>
            <a:ext cx="313971" cy="266480"/>
            <a:chOff x="5902603" y="4574507"/>
            <a:chExt cx="313972" cy="266480"/>
          </a:xfrm>
          <a:solidFill>
            <a:srgbClr val="F5F5F5"/>
          </a:solidFill>
        </p:grpSpPr>
        <p:sp>
          <p:nvSpPr>
            <p:cNvPr id="421" name="Freeform 129"/>
            <p:cNvSpPr>
              <a:spLocks noEditPoints="1"/>
            </p:cNvSpPr>
            <p:nvPr/>
          </p:nvSpPr>
          <p:spPr bwMode="auto">
            <a:xfrm>
              <a:off x="5902603" y="4574507"/>
              <a:ext cx="184689" cy="266480"/>
            </a:xfrm>
            <a:custGeom>
              <a:avLst/>
              <a:gdLst>
                <a:gd name="T0" fmla="*/ 89 w 89"/>
                <a:gd name="T1" fmla="*/ 128 h 128"/>
                <a:gd name="T2" fmla="*/ 43 w 89"/>
                <a:gd name="T3" fmla="*/ 92 h 128"/>
                <a:gd name="T4" fmla="*/ 17 w 89"/>
                <a:gd name="T5" fmla="*/ 92 h 128"/>
                <a:gd name="T6" fmla="*/ 15 w 89"/>
                <a:gd name="T7" fmla="*/ 92 h 128"/>
                <a:gd name="T8" fmla="*/ 14 w 89"/>
                <a:gd name="T9" fmla="*/ 92 h 128"/>
                <a:gd name="T10" fmla="*/ 11 w 89"/>
                <a:gd name="T11" fmla="*/ 91 h 128"/>
                <a:gd name="T12" fmla="*/ 0 w 89"/>
                <a:gd name="T13" fmla="*/ 75 h 128"/>
                <a:gd name="T14" fmla="*/ 0 w 89"/>
                <a:gd name="T15" fmla="*/ 53 h 128"/>
                <a:gd name="T16" fmla="*/ 11 w 89"/>
                <a:gd name="T17" fmla="*/ 37 h 128"/>
                <a:gd name="T18" fmla="*/ 11 w 89"/>
                <a:gd name="T19" fmla="*/ 37 h 128"/>
                <a:gd name="T20" fmla="*/ 15 w 89"/>
                <a:gd name="T21" fmla="*/ 36 h 128"/>
                <a:gd name="T22" fmla="*/ 17 w 89"/>
                <a:gd name="T23" fmla="*/ 36 h 128"/>
                <a:gd name="T24" fmla="*/ 43 w 89"/>
                <a:gd name="T25" fmla="*/ 36 h 128"/>
                <a:gd name="T26" fmla="*/ 89 w 89"/>
                <a:gd name="T27" fmla="*/ 0 h 128"/>
                <a:gd name="T28" fmla="*/ 89 w 89"/>
                <a:gd name="T29" fmla="*/ 128 h 128"/>
                <a:gd name="T30" fmla="*/ 16 w 89"/>
                <a:gd name="T31" fmla="*/ 83 h 128"/>
                <a:gd name="T32" fmla="*/ 17 w 89"/>
                <a:gd name="T33" fmla="*/ 83 h 128"/>
                <a:gd name="T34" fmla="*/ 46 w 89"/>
                <a:gd name="T35" fmla="*/ 83 h 128"/>
                <a:gd name="T36" fmla="*/ 79 w 89"/>
                <a:gd name="T37" fmla="*/ 109 h 128"/>
                <a:gd name="T38" fmla="*/ 79 w 89"/>
                <a:gd name="T39" fmla="*/ 20 h 128"/>
                <a:gd name="T40" fmla="*/ 46 w 89"/>
                <a:gd name="T41" fmla="*/ 46 h 128"/>
                <a:gd name="T42" fmla="*/ 17 w 89"/>
                <a:gd name="T43" fmla="*/ 46 h 128"/>
                <a:gd name="T44" fmla="*/ 16 w 89"/>
                <a:gd name="T45" fmla="*/ 46 h 128"/>
                <a:gd name="T46" fmla="*/ 14 w 89"/>
                <a:gd name="T47" fmla="*/ 46 h 128"/>
                <a:gd name="T48" fmla="*/ 9 w 89"/>
                <a:gd name="T49" fmla="*/ 53 h 128"/>
                <a:gd name="T50" fmla="*/ 9 w 89"/>
                <a:gd name="T51" fmla="*/ 75 h 128"/>
                <a:gd name="T52" fmla="*/ 14 w 89"/>
                <a:gd name="T53" fmla="*/ 82 h 128"/>
                <a:gd name="T54" fmla="*/ 16 w 89"/>
                <a:gd name="T55" fmla="*/ 8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9" h="128">
                  <a:moveTo>
                    <a:pt x="89" y="128"/>
                  </a:moveTo>
                  <a:cubicBezTo>
                    <a:pt x="43" y="92"/>
                    <a:pt x="43" y="92"/>
                    <a:pt x="43" y="92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6" y="92"/>
                    <a:pt x="16" y="92"/>
                    <a:pt x="15" y="92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4" y="88"/>
                    <a:pt x="0" y="82"/>
                    <a:pt x="0" y="75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6"/>
                    <a:pt x="4" y="40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6" y="36"/>
                    <a:pt x="17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89" y="0"/>
                    <a:pt x="89" y="0"/>
                    <a:pt x="89" y="0"/>
                  </a:cubicBezTo>
                  <a:lnTo>
                    <a:pt x="89" y="128"/>
                  </a:lnTo>
                  <a:close/>
                  <a:moveTo>
                    <a:pt x="16" y="83"/>
                  </a:moveTo>
                  <a:cubicBezTo>
                    <a:pt x="17" y="83"/>
                    <a:pt x="17" y="83"/>
                    <a:pt x="17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79" y="109"/>
                    <a:pt x="79" y="109"/>
                    <a:pt x="79" y="109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6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1" y="48"/>
                    <a:pt x="9" y="50"/>
                    <a:pt x="9" y="53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8"/>
                    <a:pt x="11" y="81"/>
                    <a:pt x="14" y="82"/>
                  </a:cubicBezTo>
                  <a:lnTo>
                    <a:pt x="16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2" name="Freeform 130"/>
            <p:cNvSpPr/>
            <p:nvPr/>
          </p:nvSpPr>
          <p:spPr bwMode="auto">
            <a:xfrm>
              <a:off x="6117195" y="4615842"/>
              <a:ext cx="55407" cy="182931"/>
            </a:xfrm>
            <a:custGeom>
              <a:avLst/>
              <a:gdLst>
                <a:gd name="T0" fmla="*/ 8 w 27"/>
                <a:gd name="T1" fmla="*/ 1 h 88"/>
                <a:gd name="T2" fmla="*/ 2 w 27"/>
                <a:gd name="T3" fmla="*/ 1 h 88"/>
                <a:gd name="T4" fmla="*/ 2 w 27"/>
                <a:gd name="T5" fmla="*/ 7 h 88"/>
                <a:gd name="T6" fmla="*/ 18 w 27"/>
                <a:gd name="T7" fmla="*/ 46 h 88"/>
                <a:gd name="T8" fmla="*/ 5 w 27"/>
                <a:gd name="T9" fmla="*/ 81 h 88"/>
                <a:gd name="T10" fmla="*/ 6 w 27"/>
                <a:gd name="T11" fmla="*/ 87 h 88"/>
                <a:gd name="T12" fmla="*/ 9 w 27"/>
                <a:gd name="T13" fmla="*/ 88 h 88"/>
                <a:gd name="T14" fmla="*/ 12 w 27"/>
                <a:gd name="T15" fmla="*/ 87 h 88"/>
                <a:gd name="T16" fmla="*/ 27 w 27"/>
                <a:gd name="T17" fmla="*/ 46 h 88"/>
                <a:gd name="T18" fmla="*/ 8 w 27"/>
                <a:gd name="T19" fmla="*/ 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88">
                  <a:moveTo>
                    <a:pt x="8" y="1"/>
                  </a:moveTo>
                  <a:cubicBezTo>
                    <a:pt x="6" y="0"/>
                    <a:pt x="4" y="0"/>
                    <a:pt x="2" y="1"/>
                  </a:cubicBezTo>
                  <a:cubicBezTo>
                    <a:pt x="0" y="3"/>
                    <a:pt x="0" y="6"/>
                    <a:pt x="2" y="7"/>
                  </a:cubicBezTo>
                  <a:cubicBezTo>
                    <a:pt x="12" y="18"/>
                    <a:pt x="18" y="32"/>
                    <a:pt x="18" y="46"/>
                  </a:cubicBezTo>
                  <a:cubicBezTo>
                    <a:pt x="18" y="59"/>
                    <a:pt x="13" y="71"/>
                    <a:pt x="5" y="81"/>
                  </a:cubicBezTo>
                  <a:cubicBezTo>
                    <a:pt x="4" y="83"/>
                    <a:pt x="4" y="86"/>
                    <a:pt x="6" y="87"/>
                  </a:cubicBezTo>
                  <a:cubicBezTo>
                    <a:pt x="7" y="88"/>
                    <a:pt x="8" y="88"/>
                    <a:pt x="9" y="88"/>
                  </a:cubicBezTo>
                  <a:cubicBezTo>
                    <a:pt x="10" y="88"/>
                    <a:pt x="11" y="88"/>
                    <a:pt x="12" y="87"/>
                  </a:cubicBezTo>
                  <a:cubicBezTo>
                    <a:pt x="21" y="75"/>
                    <a:pt x="27" y="61"/>
                    <a:pt x="27" y="46"/>
                  </a:cubicBezTo>
                  <a:cubicBezTo>
                    <a:pt x="27" y="29"/>
                    <a:pt x="20" y="13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3" name="Freeform 131"/>
            <p:cNvSpPr/>
            <p:nvPr/>
          </p:nvSpPr>
          <p:spPr bwMode="auto">
            <a:xfrm>
              <a:off x="6147976" y="4586819"/>
              <a:ext cx="68599" cy="240976"/>
            </a:xfrm>
            <a:custGeom>
              <a:avLst/>
              <a:gdLst>
                <a:gd name="T0" fmla="*/ 8 w 33"/>
                <a:gd name="T1" fmla="*/ 1 h 116"/>
                <a:gd name="T2" fmla="*/ 2 w 33"/>
                <a:gd name="T3" fmla="*/ 1 h 116"/>
                <a:gd name="T4" fmla="*/ 2 w 33"/>
                <a:gd name="T5" fmla="*/ 7 h 116"/>
                <a:gd name="T6" fmla="*/ 24 w 33"/>
                <a:gd name="T7" fmla="*/ 61 h 116"/>
                <a:gd name="T8" fmla="*/ 7 w 33"/>
                <a:gd name="T9" fmla="*/ 109 h 116"/>
                <a:gd name="T10" fmla="*/ 7 w 33"/>
                <a:gd name="T11" fmla="*/ 115 h 116"/>
                <a:gd name="T12" fmla="*/ 10 w 33"/>
                <a:gd name="T13" fmla="*/ 116 h 116"/>
                <a:gd name="T14" fmla="*/ 13 w 33"/>
                <a:gd name="T15" fmla="*/ 115 h 116"/>
                <a:gd name="T16" fmla="*/ 33 w 33"/>
                <a:gd name="T17" fmla="*/ 61 h 116"/>
                <a:gd name="T18" fmla="*/ 8 w 33"/>
                <a:gd name="T19" fmla="*/ 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116">
                  <a:moveTo>
                    <a:pt x="8" y="1"/>
                  </a:moveTo>
                  <a:cubicBezTo>
                    <a:pt x="6" y="0"/>
                    <a:pt x="4" y="0"/>
                    <a:pt x="2" y="1"/>
                  </a:cubicBezTo>
                  <a:cubicBezTo>
                    <a:pt x="0" y="3"/>
                    <a:pt x="0" y="6"/>
                    <a:pt x="2" y="7"/>
                  </a:cubicBezTo>
                  <a:cubicBezTo>
                    <a:pt x="16" y="22"/>
                    <a:pt x="24" y="41"/>
                    <a:pt x="24" y="61"/>
                  </a:cubicBezTo>
                  <a:cubicBezTo>
                    <a:pt x="24" y="79"/>
                    <a:pt x="18" y="96"/>
                    <a:pt x="7" y="109"/>
                  </a:cubicBezTo>
                  <a:cubicBezTo>
                    <a:pt x="5" y="111"/>
                    <a:pt x="6" y="114"/>
                    <a:pt x="7" y="115"/>
                  </a:cubicBezTo>
                  <a:cubicBezTo>
                    <a:pt x="8" y="116"/>
                    <a:pt x="9" y="116"/>
                    <a:pt x="10" y="116"/>
                  </a:cubicBezTo>
                  <a:cubicBezTo>
                    <a:pt x="11" y="116"/>
                    <a:pt x="13" y="116"/>
                    <a:pt x="13" y="115"/>
                  </a:cubicBezTo>
                  <a:cubicBezTo>
                    <a:pt x="26" y="100"/>
                    <a:pt x="33" y="81"/>
                    <a:pt x="33" y="61"/>
                  </a:cubicBezTo>
                  <a:cubicBezTo>
                    <a:pt x="33" y="38"/>
                    <a:pt x="24" y="17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4" name="Freeform 132"/>
            <p:cNvSpPr/>
            <p:nvPr/>
          </p:nvSpPr>
          <p:spPr bwMode="auto">
            <a:xfrm>
              <a:off x="6094328" y="4655418"/>
              <a:ext cx="36938" cy="103778"/>
            </a:xfrm>
            <a:custGeom>
              <a:avLst/>
              <a:gdLst>
                <a:gd name="T0" fmla="*/ 8 w 18"/>
                <a:gd name="T1" fmla="*/ 2 h 50"/>
                <a:gd name="T2" fmla="*/ 2 w 18"/>
                <a:gd name="T3" fmla="*/ 2 h 50"/>
                <a:gd name="T4" fmla="*/ 2 w 18"/>
                <a:gd name="T5" fmla="*/ 8 h 50"/>
                <a:gd name="T6" fmla="*/ 9 w 18"/>
                <a:gd name="T7" fmla="*/ 26 h 50"/>
                <a:gd name="T8" fmla="*/ 3 w 18"/>
                <a:gd name="T9" fmla="*/ 43 h 50"/>
                <a:gd name="T10" fmla="*/ 4 w 18"/>
                <a:gd name="T11" fmla="*/ 49 h 50"/>
                <a:gd name="T12" fmla="*/ 7 w 18"/>
                <a:gd name="T13" fmla="*/ 50 h 50"/>
                <a:gd name="T14" fmla="*/ 10 w 18"/>
                <a:gd name="T15" fmla="*/ 48 h 50"/>
                <a:gd name="T16" fmla="*/ 18 w 18"/>
                <a:gd name="T17" fmla="*/ 26 h 50"/>
                <a:gd name="T18" fmla="*/ 8 w 18"/>
                <a:gd name="T19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50">
                  <a:moveTo>
                    <a:pt x="8" y="2"/>
                  </a:moveTo>
                  <a:cubicBezTo>
                    <a:pt x="6" y="0"/>
                    <a:pt x="3" y="0"/>
                    <a:pt x="2" y="2"/>
                  </a:cubicBezTo>
                  <a:cubicBezTo>
                    <a:pt x="0" y="4"/>
                    <a:pt x="0" y="6"/>
                    <a:pt x="2" y="8"/>
                  </a:cubicBezTo>
                  <a:cubicBezTo>
                    <a:pt x="7" y="13"/>
                    <a:pt x="9" y="19"/>
                    <a:pt x="9" y="26"/>
                  </a:cubicBezTo>
                  <a:cubicBezTo>
                    <a:pt x="9" y="32"/>
                    <a:pt x="7" y="38"/>
                    <a:pt x="3" y="43"/>
                  </a:cubicBezTo>
                  <a:cubicBezTo>
                    <a:pt x="2" y="44"/>
                    <a:pt x="2" y="47"/>
                    <a:pt x="4" y="49"/>
                  </a:cubicBezTo>
                  <a:cubicBezTo>
                    <a:pt x="5" y="49"/>
                    <a:pt x="6" y="50"/>
                    <a:pt x="7" y="50"/>
                  </a:cubicBezTo>
                  <a:cubicBezTo>
                    <a:pt x="8" y="50"/>
                    <a:pt x="9" y="49"/>
                    <a:pt x="10" y="48"/>
                  </a:cubicBezTo>
                  <a:cubicBezTo>
                    <a:pt x="15" y="42"/>
                    <a:pt x="18" y="34"/>
                    <a:pt x="18" y="26"/>
                  </a:cubicBezTo>
                  <a:cubicBezTo>
                    <a:pt x="18" y="17"/>
                    <a:pt x="14" y="8"/>
                    <a:pt x="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25" name="组合 424"/>
          <p:cNvGrpSpPr/>
          <p:nvPr/>
        </p:nvGrpSpPr>
        <p:grpSpPr>
          <a:xfrm>
            <a:off x="4096437" y="4758486"/>
            <a:ext cx="301659" cy="266481"/>
            <a:chOff x="3985351" y="4574507"/>
            <a:chExt cx="301660" cy="266480"/>
          </a:xfrm>
          <a:solidFill>
            <a:srgbClr val="F5F5F5"/>
          </a:solidFill>
        </p:grpSpPr>
        <p:sp>
          <p:nvSpPr>
            <p:cNvPr id="426" name="Freeform 133"/>
            <p:cNvSpPr>
              <a:spLocks noEditPoints="1"/>
            </p:cNvSpPr>
            <p:nvPr/>
          </p:nvSpPr>
          <p:spPr bwMode="auto">
            <a:xfrm>
              <a:off x="3985351" y="4574507"/>
              <a:ext cx="184689" cy="190845"/>
            </a:xfrm>
            <a:custGeom>
              <a:avLst/>
              <a:gdLst>
                <a:gd name="T0" fmla="*/ 38 w 89"/>
                <a:gd name="T1" fmla="*/ 92 h 92"/>
                <a:gd name="T2" fmla="*/ 16 w 89"/>
                <a:gd name="T3" fmla="*/ 92 h 92"/>
                <a:gd name="T4" fmla="*/ 15 w 89"/>
                <a:gd name="T5" fmla="*/ 92 h 92"/>
                <a:gd name="T6" fmla="*/ 14 w 89"/>
                <a:gd name="T7" fmla="*/ 92 h 92"/>
                <a:gd name="T8" fmla="*/ 10 w 89"/>
                <a:gd name="T9" fmla="*/ 91 h 92"/>
                <a:gd name="T10" fmla="*/ 0 w 89"/>
                <a:gd name="T11" fmla="*/ 75 h 92"/>
                <a:gd name="T12" fmla="*/ 0 w 89"/>
                <a:gd name="T13" fmla="*/ 53 h 92"/>
                <a:gd name="T14" fmla="*/ 10 w 89"/>
                <a:gd name="T15" fmla="*/ 37 h 92"/>
                <a:gd name="T16" fmla="*/ 11 w 89"/>
                <a:gd name="T17" fmla="*/ 37 h 92"/>
                <a:gd name="T18" fmla="*/ 15 w 89"/>
                <a:gd name="T19" fmla="*/ 36 h 92"/>
                <a:gd name="T20" fmla="*/ 16 w 89"/>
                <a:gd name="T21" fmla="*/ 36 h 92"/>
                <a:gd name="T22" fmla="*/ 43 w 89"/>
                <a:gd name="T23" fmla="*/ 36 h 92"/>
                <a:gd name="T24" fmla="*/ 89 w 89"/>
                <a:gd name="T25" fmla="*/ 0 h 92"/>
                <a:gd name="T26" fmla="*/ 89 w 89"/>
                <a:gd name="T27" fmla="*/ 53 h 92"/>
                <a:gd name="T28" fmla="*/ 38 w 89"/>
                <a:gd name="T29" fmla="*/ 92 h 92"/>
                <a:gd name="T30" fmla="*/ 16 w 89"/>
                <a:gd name="T31" fmla="*/ 83 h 92"/>
                <a:gd name="T32" fmla="*/ 16 w 89"/>
                <a:gd name="T33" fmla="*/ 83 h 92"/>
                <a:gd name="T34" fmla="*/ 35 w 89"/>
                <a:gd name="T35" fmla="*/ 83 h 92"/>
                <a:gd name="T36" fmla="*/ 80 w 89"/>
                <a:gd name="T37" fmla="*/ 49 h 92"/>
                <a:gd name="T38" fmla="*/ 80 w 89"/>
                <a:gd name="T39" fmla="*/ 19 h 92"/>
                <a:gd name="T40" fmla="*/ 46 w 89"/>
                <a:gd name="T41" fmla="*/ 45 h 92"/>
                <a:gd name="T42" fmla="*/ 16 w 89"/>
                <a:gd name="T43" fmla="*/ 45 h 92"/>
                <a:gd name="T44" fmla="*/ 16 w 89"/>
                <a:gd name="T45" fmla="*/ 45 h 92"/>
                <a:gd name="T46" fmla="*/ 13 w 89"/>
                <a:gd name="T47" fmla="*/ 46 h 92"/>
                <a:gd name="T48" fmla="*/ 9 w 89"/>
                <a:gd name="T49" fmla="*/ 53 h 92"/>
                <a:gd name="T50" fmla="*/ 9 w 89"/>
                <a:gd name="T51" fmla="*/ 75 h 92"/>
                <a:gd name="T52" fmla="*/ 13 w 89"/>
                <a:gd name="T53" fmla="*/ 83 h 92"/>
                <a:gd name="T54" fmla="*/ 16 w 89"/>
                <a:gd name="T55" fmla="*/ 8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9" h="92">
                  <a:moveTo>
                    <a:pt x="38" y="92"/>
                  </a:moveTo>
                  <a:cubicBezTo>
                    <a:pt x="16" y="92"/>
                    <a:pt x="16" y="92"/>
                    <a:pt x="16" y="92"/>
                  </a:cubicBezTo>
                  <a:cubicBezTo>
                    <a:pt x="16" y="92"/>
                    <a:pt x="15" y="92"/>
                    <a:pt x="15" y="92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4" y="88"/>
                    <a:pt x="0" y="82"/>
                    <a:pt x="0" y="75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6"/>
                    <a:pt x="4" y="40"/>
                    <a:pt x="10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6" y="36"/>
                    <a:pt x="16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53"/>
                    <a:pt x="89" y="53"/>
                    <a:pt x="89" y="53"/>
                  </a:cubicBezTo>
                  <a:lnTo>
                    <a:pt x="38" y="92"/>
                  </a:lnTo>
                  <a:close/>
                  <a:moveTo>
                    <a:pt x="16" y="83"/>
                  </a:moveTo>
                  <a:cubicBezTo>
                    <a:pt x="16" y="83"/>
                    <a:pt x="16" y="83"/>
                    <a:pt x="16" y="8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80" y="49"/>
                    <a:pt x="80" y="49"/>
                    <a:pt x="80" y="49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0" y="47"/>
                    <a:pt x="9" y="50"/>
                    <a:pt x="9" y="53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8"/>
                    <a:pt x="10" y="81"/>
                    <a:pt x="13" y="83"/>
                  </a:cubicBezTo>
                  <a:lnTo>
                    <a:pt x="16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7" name="Freeform 134"/>
            <p:cNvSpPr>
              <a:spLocks noEditPoints="1"/>
            </p:cNvSpPr>
            <p:nvPr/>
          </p:nvSpPr>
          <p:spPr bwMode="auto">
            <a:xfrm>
              <a:off x="4089129" y="4716102"/>
              <a:ext cx="80912" cy="124885"/>
            </a:xfrm>
            <a:custGeom>
              <a:avLst/>
              <a:gdLst>
                <a:gd name="T0" fmla="*/ 92 w 92"/>
                <a:gd name="T1" fmla="*/ 142 h 142"/>
                <a:gd name="T2" fmla="*/ 0 w 92"/>
                <a:gd name="T3" fmla="*/ 71 h 142"/>
                <a:gd name="T4" fmla="*/ 92 w 92"/>
                <a:gd name="T5" fmla="*/ 0 h 142"/>
                <a:gd name="T6" fmla="*/ 92 w 92"/>
                <a:gd name="T7" fmla="*/ 142 h 142"/>
                <a:gd name="T8" fmla="*/ 36 w 92"/>
                <a:gd name="T9" fmla="*/ 71 h 142"/>
                <a:gd name="T10" fmla="*/ 71 w 92"/>
                <a:gd name="T11" fmla="*/ 99 h 142"/>
                <a:gd name="T12" fmla="*/ 71 w 92"/>
                <a:gd name="T13" fmla="*/ 42 h 142"/>
                <a:gd name="T14" fmla="*/ 36 w 92"/>
                <a:gd name="T15" fmla="*/ 7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142">
                  <a:moveTo>
                    <a:pt x="92" y="142"/>
                  </a:moveTo>
                  <a:lnTo>
                    <a:pt x="0" y="71"/>
                  </a:lnTo>
                  <a:lnTo>
                    <a:pt x="92" y="0"/>
                  </a:lnTo>
                  <a:lnTo>
                    <a:pt x="92" y="142"/>
                  </a:lnTo>
                  <a:close/>
                  <a:moveTo>
                    <a:pt x="36" y="71"/>
                  </a:moveTo>
                  <a:lnTo>
                    <a:pt x="71" y="99"/>
                  </a:lnTo>
                  <a:lnTo>
                    <a:pt x="71" y="42"/>
                  </a:lnTo>
                  <a:lnTo>
                    <a:pt x="36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8" name="Freeform 135"/>
            <p:cNvSpPr/>
            <p:nvPr/>
          </p:nvSpPr>
          <p:spPr bwMode="auto">
            <a:xfrm>
              <a:off x="4207857" y="4667731"/>
              <a:ext cx="47492" cy="133680"/>
            </a:xfrm>
            <a:custGeom>
              <a:avLst/>
              <a:gdLst>
                <a:gd name="T0" fmla="*/ 12 w 23"/>
                <a:gd name="T1" fmla="*/ 5 h 64"/>
                <a:gd name="T2" fmla="*/ 15 w 23"/>
                <a:gd name="T3" fmla="*/ 21 h 64"/>
                <a:gd name="T4" fmla="*/ 2 w 23"/>
                <a:gd name="T5" fmla="*/ 57 h 64"/>
                <a:gd name="T6" fmla="*/ 2 w 23"/>
                <a:gd name="T7" fmla="*/ 63 h 64"/>
                <a:gd name="T8" fmla="*/ 5 w 23"/>
                <a:gd name="T9" fmla="*/ 64 h 64"/>
                <a:gd name="T10" fmla="*/ 9 w 23"/>
                <a:gd name="T11" fmla="*/ 62 h 64"/>
                <a:gd name="T12" fmla="*/ 23 w 23"/>
                <a:gd name="T13" fmla="*/ 21 h 64"/>
                <a:gd name="T14" fmla="*/ 20 w 23"/>
                <a:gd name="T15" fmla="*/ 0 h 64"/>
                <a:gd name="T16" fmla="*/ 12 w 23"/>
                <a:gd name="T17" fmla="*/ 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64">
                  <a:moveTo>
                    <a:pt x="12" y="5"/>
                  </a:moveTo>
                  <a:cubicBezTo>
                    <a:pt x="14" y="10"/>
                    <a:pt x="15" y="16"/>
                    <a:pt x="15" y="21"/>
                  </a:cubicBezTo>
                  <a:cubicBezTo>
                    <a:pt x="15" y="34"/>
                    <a:pt x="10" y="47"/>
                    <a:pt x="2" y="57"/>
                  </a:cubicBezTo>
                  <a:cubicBezTo>
                    <a:pt x="0" y="58"/>
                    <a:pt x="1" y="61"/>
                    <a:pt x="2" y="63"/>
                  </a:cubicBezTo>
                  <a:cubicBezTo>
                    <a:pt x="3" y="63"/>
                    <a:pt x="4" y="64"/>
                    <a:pt x="5" y="64"/>
                  </a:cubicBezTo>
                  <a:cubicBezTo>
                    <a:pt x="6" y="64"/>
                    <a:pt x="8" y="63"/>
                    <a:pt x="9" y="62"/>
                  </a:cubicBezTo>
                  <a:cubicBezTo>
                    <a:pt x="18" y="51"/>
                    <a:pt x="23" y="36"/>
                    <a:pt x="23" y="21"/>
                  </a:cubicBezTo>
                  <a:cubicBezTo>
                    <a:pt x="23" y="14"/>
                    <a:pt x="22" y="6"/>
                    <a:pt x="20" y="0"/>
                  </a:cubicBezTo>
                  <a:lnTo>
                    <a:pt x="12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9" name="Freeform 136"/>
            <p:cNvSpPr/>
            <p:nvPr/>
          </p:nvSpPr>
          <p:spPr bwMode="auto">
            <a:xfrm>
              <a:off x="4201701" y="4614083"/>
              <a:ext cx="24625" cy="24625"/>
            </a:xfrm>
            <a:custGeom>
              <a:avLst/>
              <a:gdLst>
                <a:gd name="T0" fmla="*/ 5 w 12"/>
                <a:gd name="T1" fmla="*/ 12 h 12"/>
                <a:gd name="T2" fmla="*/ 12 w 12"/>
                <a:gd name="T3" fmla="*/ 7 h 12"/>
                <a:gd name="T4" fmla="*/ 8 w 12"/>
                <a:gd name="T5" fmla="*/ 2 h 12"/>
                <a:gd name="T6" fmla="*/ 1 w 12"/>
                <a:gd name="T7" fmla="*/ 2 h 12"/>
                <a:gd name="T8" fmla="*/ 1 w 12"/>
                <a:gd name="T9" fmla="*/ 8 h 12"/>
                <a:gd name="T10" fmla="*/ 5 w 12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2">
                  <a:moveTo>
                    <a:pt x="5" y="12"/>
                  </a:moveTo>
                  <a:cubicBezTo>
                    <a:pt x="12" y="7"/>
                    <a:pt x="12" y="7"/>
                    <a:pt x="12" y="7"/>
                  </a:cubicBezTo>
                  <a:cubicBezTo>
                    <a:pt x="11" y="5"/>
                    <a:pt x="9" y="4"/>
                    <a:pt x="8" y="2"/>
                  </a:cubicBezTo>
                  <a:cubicBezTo>
                    <a:pt x="6" y="0"/>
                    <a:pt x="3" y="0"/>
                    <a:pt x="1" y="2"/>
                  </a:cubicBezTo>
                  <a:cubicBezTo>
                    <a:pt x="0" y="4"/>
                    <a:pt x="0" y="6"/>
                    <a:pt x="1" y="8"/>
                  </a:cubicBezTo>
                  <a:cubicBezTo>
                    <a:pt x="3" y="9"/>
                    <a:pt x="4" y="11"/>
                    <a:pt x="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0" name="Freeform 137"/>
            <p:cNvSpPr/>
            <p:nvPr/>
          </p:nvSpPr>
          <p:spPr bwMode="auto">
            <a:xfrm>
              <a:off x="4018771" y="4609685"/>
              <a:ext cx="268240" cy="208435"/>
            </a:xfrm>
            <a:custGeom>
              <a:avLst/>
              <a:gdLst>
                <a:gd name="T0" fmla="*/ 4 w 129"/>
                <a:gd name="T1" fmla="*/ 100 h 100"/>
                <a:gd name="T2" fmla="*/ 1 w 129"/>
                <a:gd name="T3" fmla="*/ 99 h 100"/>
                <a:gd name="T4" fmla="*/ 2 w 129"/>
                <a:gd name="T5" fmla="*/ 95 h 100"/>
                <a:gd name="T6" fmla="*/ 124 w 129"/>
                <a:gd name="T7" fmla="*/ 0 h 100"/>
                <a:gd name="T8" fmla="*/ 126 w 129"/>
                <a:gd name="T9" fmla="*/ 0 h 100"/>
                <a:gd name="T10" fmla="*/ 128 w 129"/>
                <a:gd name="T11" fmla="*/ 1 h 100"/>
                <a:gd name="T12" fmla="*/ 127 w 129"/>
                <a:gd name="T13" fmla="*/ 5 h 100"/>
                <a:gd name="T14" fmla="*/ 5 w 129"/>
                <a:gd name="T15" fmla="*/ 99 h 100"/>
                <a:gd name="T16" fmla="*/ 4 w 129"/>
                <a:gd name="T1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100">
                  <a:moveTo>
                    <a:pt x="4" y="100"/>
                  </a:moveTo>
                  <a:cubicBezTo>
                    <a:pt x="3" y="100"/>
                    <a:pt x="2" y="99"/>
                    <a:pt x="1" y="99"/>
                  </a:cubicBezTo>
                  <a:cubicBezTo>
                    <a:pt x="0" y="97"/>
                    <a:pt x="0" y="96"/>
                    <a:pt x="2" y="95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5" y="0"/>
                    <a:pt x="126" y="0"/>
                  </a:cubicBezTo>
                  <a:cubicBezTo>
                    <a:pt x="126" y="0"/>
                    <a:pt x="127" y="0"/>
                    <a:pt x="128" y="1"/>
                  </a:cubicBezTo>
                  <a:cubicBezTo>
                    <a:pt x="129" y="2"/>
                    <a:pt x="129" y="4"/>
                    <a:pt x="127" y="5"/>
                  </a:cubicBezTo>
                  <a:cubicBezTo>
                    <a:pt x="5" y="99"/>
                    <a:pt x="5" y="99"/>
                    <a:pt x="5" y="99"/>
                  </a:cubicBezTo>
                  <a:cubicBezTo>
                    <a:pt x="5" y="100"/>
                    <a:pt x="4" y="100"/>
                    <a:pt x="4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366" name="Freeform 138"/>
          <p:cNvSpPr/>
          <p:nvPr/>
        </p:nvSpPr>
        <p:spPr>
          <a:xfrm>
            <a:off x="4767263" y="2835275"/>
            <a:ext cx="198437" cy="266700"/>
          </a:xfrm>
          <a:custGeom>
            <a:avLst/>
            <a:gdLst/>
            <a:ahLst/>
            <a:cxnLst>
              <a:cxn ang="0">
                <a:pos x="26916" y="266480"/>
              </a:cxn>
              <a:cxn ang="0">
                <a:pos x="4141" y="253989"/>
              </a:cxn>
              <a:cxn ang="0">
                <a:pos x="6211" y="235252"/>
              </a:cxn>
              <a:cxn ang="0">
                <a:pos x="28986" y="214433"/>
              </a:cxn>
              <a:cxn ang="0">
                <a:pos x="49690" y="210269"/>
              </a:cxn>
              <a:cxn ang="0">
                <a:pos x="55902" y="210269"/>
              </a:cxn>
              <a:cxn ang="0">
                <a:pos x="66254" y="212351"/>
              </a:cxn>
              <a:cxn ang="0">
                <a:pos x="66254" y="43719"/>
              </a:cxn>
              <a:cxn ang="0">
                <a:pos x="66254" y="41638"/>
              </a:cxn>
              <a:cxn ang="0">
                <a:pos x="66254" y="41638"/>
              </a:cxn>
              <a:cxn ang="0">
                <a:pos x="66254" y="37474"/>
              </a:cxn>
              <a:cxn ang="0">
                <a:pos x="76606" y="27064"/>
              </a:cxn>
              <a:cxn ang="0">
                <a:pos x="178057" y="0"/>
              </a:cxn>
              <a:cxn ang="0">
                <a:pos x="182198" y="0"/>
              </a:cxn>
              <a:cxn ang="0">
                <a:pos x="196691" y="10409"/>
              </a:cxn>
              <a:cxn ang="0">
                <a:pos x="198761" y="14573"/>
              </a:cxn>
              <a:cxn ang="0">
                <a:pos x="198761" y="195696"/>
              </a:cxn>
              <a:cxn ang="0">
                <a:pos x="198761" y="195696"/>
              </a:cxn>
              <a:cxn ang="0">
                <a:pos x="198761" y="197778"/>
              </a:cxn>
              <a:cxn ang="0">
                <a:pos x="171845" y="229006"/>
              </a:cxn>
              <a:cxn ang="0">
                <a:pos x="149071" y="235252"/>
              </a:cxn>
              <a:cxn ang="0">
                <a:pos x="126296" y="222761"/>
              </a:cxn>
              <a:cxn ang="0">
                <a:pos x="151141" y="185287"/>
              </a:cxn>
              <a:cxn ang="0">
                <a:pos x="173916" y="179041"/>
              </a:cxn>
              <a:cxn ang="0">
                <a:pos x="178057" y="181123"/>
              </a:cxn>
              <a:cxn ang="0">
                <a:pos x="188409" y="181123"/>
              </a:cxn>
              <a:cxn ang="0">
                <a:pos x="188409" y="31228"/>
              </a:cxn>
              <a:cxn ang="0">
                <a:pos x="84888" y="58293"/>
              </a:cxn>
              <a:cxn ang="0">
                <a:pos x="82817" y="58293"/>
              </a:cxn>
              <a:cxn ang="0">
                <a:pos x="74535" y="60374"/>
              </a:cxn>
              <a:cxn ang="0">
                <a:pos x="74535" y="89521"/>
              </a:cxn>
              <a:cxn ang="0">
                <a:pos x="74535" y="89521"/>
              </a:cxn>
              <a:cxn ang="0">
                <a:pos x="74535" y="226924"/>
              </a:cxn>
              <a:cxn ang="0">
                <a:pos x="74535" y="226924"/>
              </a:cxn>
              <a:cxn ang="0">
                <a:pos x="74535" y="229006"/>
              </a:cxn>
              <a:cxn ang="0">
                <a:pos x="47620" y="260234"/>
              </a:cxn>
              <a:cxn ang="0">
                <a:pos x="26916" y="266480"/>
              </a:cxn>
            </a:cxnLst>
            <a:rect l="0" t="0" r="0" b="0"/>
            <a:pathLst>
              <a:path w="96" h="128">
                <a:moveTo>
                  <a:pt x="13" y="128"/>
                </a:moveTo>
                <a:cubicBezTo>
                  <a:pt x="7" y="128"/>
                  <a:pt x="3" y="125"/>
                  <a:pt x="2" y="122"/>
                </a:cubicBezTo>
                <a:cubicBezTo>
                  <a:pt x="0" y="118"/>
                  <a:pt x="2" y="115"/>
                  <a:pt x="3" y="113"/>
                </a:cubicBezTo>
                <a:cubicBezTo>
                  <a:pt x="5" y="109"/>
                  <a:pt x="9" y="106"/>
                  <a:pt x="14" y="103"/>
                </a:cubicBezTo>
                <a:cubicBezTo>
                  <a:pt x="17" y="102"/>
                  <a:pt x="21" y="101"/>
                  <a:pt x="24" y="101"/>
                </a:cubicBezTo>
                <a:cubicBezTo>
                  <a:pt x="25" y="101"/>
                  <a:pt x="26" y="101"/>
                  <a:pt x="27" y="101"/>
                </a:cubicBezTo>
                <a:cubicBezTo>
                  <a:pt x="32" y="102"/>
                  <a:pt x="32" y="102"/>
                  <a:pt x="32" y="102"/>
                </a:cubicBezTo>
                <a:cubicBezTo>
                  <a:pt x="32" y="21"/>
                  <a:pt x="32" y="21"/>
                  <a:pt x="32" y="21"/>
                </a:cubicBezTo>
                <a:cubicBezTo>
                  <a:pt x="32" y="20"/>
                  <a:pt x="32" y="20"/>
                  <a:pt x="32" y="20"/>
                </a:cubicBezTo>
                <a:cubicBezTo>
                  <a:pt x="32" y="20"/>
                  <a:pt x="32" y="20"/>
                  <a:pt x="32" y="20"/>
                </a:cubicBezTo>
                <a:cubicBezTo>
                  <a:pt x="32" y="19"/>
                  <a:pt x="32" y="19"/>
                  <a:pt x="32" y="18"/>
                </a:cubicBezTo>
                <a:cubicBezTo>
                  <a:pt x="33" y="16"/>
                  <a:pt x="35" y="14"/>
                  <a:pt x="37" y="13"/>
                </a:cubicBezTo>
                <a:cubicBezTo>
                  <a:pt x="86" y="0"/>
                  <a:pt x="86" y="0"/>
                  <a:pt x="86" y="0"/>
                </a:cubicBezTo>
                <a:cubicBezTo>
                  <a:pt x="87" y="0"/>
                  <a:pt x="88" y="0"/>
                  <a:pt x="88" y="0"/>
                </a:cubicBezTo>
                <a:cubicBezTo>
                  <a:pt x="92" y="0"/>
                  <a:pt x="94" y="2"/>
                  <a:pt x="95" y="5"/>
                </a:cubicBezTo>
                <a:cubicBezTo>
                  <a:pt x="96" y="6"/>
                  <a:pt x="96" y="7"/>
                  <a:pt x="96" y="7"/>
                </a:cubicBezTo>
                <a:cubicBezTo>
                  <a:pt x="96" y="94"/>
                  <a:pt x="96" y="94"/>
                  <a:pt x="96" y="94"/>
                </a:cubicBezTo>
                <a:cubicBezTo>
                  <a:pt x="96" y="94"/>
                  <a:pt x="96" y="94"/>
                  <a:pt x="96" y="94"/>
                </a:cubicBezTo>
                <a:cubicBezTo>
                  <a:pt x="96" y="95"/>
                  <a:pt x="96" y="95"/>
                  <a:pt x="96" y="95"/>
                </a:cubicBezTo>
                <a:cubicBezTo>
                  <a:pt x="96" y="101"/>
                  <a:pt x="91" y="107"/>
                  <a:pt x="83" y="110"/>
                </a:cubicBezTo>
                <a:cubicBezTo>
                  <a:pt x="79" y="112"/>
                  <a:pt x="76" y="113"/>
                  <a:pt x="72" y="113"/>
                </a:cubicBezTo>
                <a:cubicBezTo>
                  <a:pt x="67" y="113"/>
                  <a:pt x="63" y="111"/>
                  <a:pt x="61" y="107"/>
                </a:cubicBezTo>
                <a:cubicBezTo>
                  <a:pt x="58" y="101"/>
                  <a:pt x="64" y="93"/>
                  <a:pt x="73" y="89"/>
                </a:cubicBezTo>
                <a:cubicBezTo>
                  <a:pt x="77" y="87"/>
                  <a:pt x="80" y="86"/>
                  <a:pt x="84" y="86"/>
                </a:cubicBezTo>
                <a:cubicBezTo>
                  <a:pt x="85" y="86"/>
                  <a:pt x="86" y="86"/>
                  <a:pt x="86" y="87"/>
                </a:cubicBezTo>
                <a:cubicBezTo>
                  <a:pt x="91" y="87"/>
                  <a:pt x="91" y="87"/>
                  <a:pt x="91" y="87"/>
                </a:cubicBezTo>
                <a:cubicBezTo>
                  <a:pt x="91" y="15"/>
                  <a:pt x="91" y="15"/>
                  <a:pt x="91" y="15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0" y="28"/>
                  <a:pt x="40" y="28"/>
                </a:cubicBezTo>
                <a:cubicBezTo>
                  <a:pt x="36" y="29"/>
                  <a:pt x="36" y="29"/>
                  <a:pt x="36" y="29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109"/>
                  <a:pt x="36" y="109"/>
                  <a:pt x="36" y="109"/>
                </a:cubicBezTo>
                <a:cubicBezTo>
                  <a:pt x="36" y="109"/>
                  <a:pt x="36" y="109"/>
                  <a:pt x="36" y="109"/>
                </a:cubicBezTo>
                <a:cubicBezTo>
                  <a:pt x="36" y="110"/>
                  <a:pt x="36" y="110"/>
                  <a:pt x="36" y="110"/>
                </a:cubicBezTo>
                <a:cubicBezTo>
                  <a:pt x="36" y="115"/>
                  <a:pt x="31" y="122"/>
                  <a:pt x="23" y="125"/>
                </a:cubicBezTo>
                <a:cubicBezTo>
                  <a:pt x="20" y="127"/>
                  <a:pt x="16" y="128"/>
                  <a:pt x="13" y="128"/>
                </a:cubicBez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67" name="Freeform 139"/>
          <p:cNvSpPr/>
          <p:nvPr/>
        </p:nvSpPr>
        <p:spPr>
          <a:xfrm>
            <a:off x="4173538" y="2835275"/>
            <a:ext cx="182562" cy="266700"/>
          </a:xfrm>
          <a:custGeom>
            <a:avLst/>
            <a:gdLst/>
            <a:ahLst/>
            <a:cxnLst>
              <a:cxn ang="0">
                <a:pos x="35339" y="266480"/>
              </a:cxn>
              <a:cxn ang="0">
                <a:pos x="6236" y="251907"/>
              </a:cxn>
              <a:cxn ang="0">
                <a:pos x="37418" y="206106"/>
              </a:cxn>
              <a:cxn ang="0">
                <a:pos x="62363" y="201942"/>
              </a:cxn>
              <a:cxn ang="0">
                <a:pos x="70678" y="201942"/>
              </a:cxn>
              <a:cxn ang="0">
                <a:pos x="81071" y="204024"/>
              </a:cxn>
              <a:cxn ang="0">
                <a:pos x="81071" y="8328"/>
              </a:cxn>
              <a:cxn ang="0">
                <a:pos x="81071" y="0"/>
              </a:cxn>
              <a:cxn ang="0">
                <a:pos x="83150" y="0"/>
              </a:cxn>
              <a:cxn ang="0">
                <a:pos x="85229" y="2082"/>
              </a:cxn>
              <a:cxn ang="0">
                <a:pos x="145513" y="87439"/>
              </a:cxn>
              <a:cxn ang="0">
                <a:pos x="166300" y="143649"/>
              </a:cxn>
              <a:cxn ang="0">
                <a:pos x="141355" y="102012"/>
              </a:cxn>
              <a:cxn ang="0">
                <a:pos x="106016" y="81193"/>
              </a:cxn>
              <a:cxn ang="0">
                <a:pos x="91465" y="66620"/>
              </a:cxn>
              <a:cxn ang="0">
                <a:pos x="91465" y="218597"/>
              </a:cxn>
              <a:cxn ang="0">
                <a:pos x="91465" y="220679"/>
              </a:cxn>
              <a:cxn ang="0">
                <a:pos x="91465" y="222761"/>
              </a:cxn>
              <a:cxn ang="0">
                <a:pos x="60284" y="260234"/>
              </a:cxn>
              <a:cxn ang="0">
                <a:pos x="35339" y="266480"/>
              </a:cxn>
            </a:cxnLst>
            <a:rect l="0" t="0" r="0" b="0"/>
            <a:pathLst>
              <a:path w="88" h="128">
                <a:moveTo>
                  <a:pt x="17" y="128"/>
                </a:moveTo>
                <a:cubicBezTo>
                  <a:pt x="10" y="128"/>
                  <a:pt x="5" y="125"/>
                  <a:pt x="3" y="121"/>
                </a:cubicBezTo>
                <a:cubicBezTo>
                  <a:pt x="0" y="114"/>
                  <a:pt x="7" y="104"/>
                  <a:pt x="18" y="99"/>
                </a:cubicBezTo>
                <a:cubicBezTo>
                  <a:pt x="22" y="98"/>
                  <a:pt x="26" y="97"/>
                  <a:pt x="30" y="97"/>
                </a:cubicBezTo>
                <a:cubicBezTo>
                  <a:pt x="31" y="97"/>
                  <a:pt x="32" y="97"/>
                  <a:pt x="34" y="97"/>
                </a:cubicBezTo>
                <a:cubicBezTo>
                  <a:pt x="39" y="98"/>
                  <a:pt x="39" y="98"/>
                  <a:pt x="39" y="98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2"/>
                  <a:pt x="39" y="1"/>
                  <a:pt x="39" y="0"/>
                </a:cubicBezTo>
                <a:cubicBezTo>
                  <a:pt x="39" y="0"/>
                  <a:pt x="40" y="0"/>
                  <a:pt x="40" y="0"/>
                </a:cubicBezTo>
                <a:cubicBezTo>
                  <a:pt x="41" y="0"/>
                  <a:pt x="41" y="0"/>
                  <a:pt x="41" y="1"/>
                </a:cubicBezTo>
                <a:cubicBezTo>
                  <a:pt x="45" y="29"/>
                  <a:pt x="60" y="37"/>
                  <a:pt x="70" y="42"/>
                </a:cubicBezTo>
                <a:cubicBezTo>
                  <a:pt x="81" y="47"/>
                  <a:pt x="88" y="51"/>
                  <a:pt x="80" y="69"/>
                </a:cubicBezTo>
                <a:cubicBezTo>
                  <a:pt x="84" y="55"/>
                  <a:pt x="79" y="52"/>
                  <a:pt x="68" y="49"/>
                </a:cubicBezTo>
                <a:cubicBezTo>
                  <a:pt x="63" y="47"/>
                  <a:pt x="57" y="45"/>
                  <a:pt x="51" y="39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105"/>
                  <a:pt x="44" y="105"/>
                  <a:pt x="44" y="105"/>
                </a:cubicBezTo>
                <a:cubicBezTo>
                  <a:pt x="44" y="106"/>
                  <a:pt x="44" y="106"/>
                  <a:pt x="44" y="106"/>
                </a:cubicBezTo>
                <a:cubicBezTo>
                  <a:pt x="44" y="107"/>
                  <a:pt x="44" y="107"/>
                  <a:pt x="44" y="107"/>
                </a:cubicBezTo>
                <a:cubicBezTo>
                  <a:pt x="44" y="113"/>
                  <a:pt x="38" y="121"/>
                  <a:pt x="29" y="125"/>
                </a:cubicBezTo>
                <a:cubicBezTo>
                  <a:pt x="25" y="127"/>
                  <a:pt x="21" y="128"/>
                  <a:pt x="17" y="128"/>
                </a:cubicBez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33" name="组合 432"/>
          <p:cNvGrpSpPr/>
          <p:nvPr/>
        </p:nvGrpSpPr>
        <p:grpSpPr>
          <a:xfrm>
            <a:off x="6025452" y="4758486"/>
            <a:ext cx="166221" cy="266481"/>
            <a:chOff x="6622012" y="4574507"/>
            <a:chExt cx="166221" cy="266480"/>
          </a:xfrm>
          <a:solidFill>
            <a:srgbClr val="F5F5F5"/>
          </a:solidFill>
        </p:grpSpPr>
        <p:sp>
          <p:nvSpPr>
            <p:cNvPr id="434" name="Freeform 140"/>
            <p:cNvSpPr/>
            <p:nvPr/>
          </p:nvSpPr>
          <p:spPr bwMode="auto">
            <a:xfrm>
              <a:off x="6622012" y="4738968"/>
              <a:ext cx="18469" cy="102019"/>
            </a:xfrm>
            <a:custGeom>
              <a:avLst/>
              <a:gdLst>
                <a:gd name="T0" fmla="*/ 4 w 9"/>
                <a:gd name="T1" fmla="*/ 49 h 49"/>
                <a:gd name="T2" fmla="*/ 0 w 9"/>
                <a:gd name="T3" fmla="*/ 44 h 49"/>
                <a:gd name="T4" fmla="*/ 0 w 9"/>
                <a:gd name="T5" fmla="*/ 5 h 49"/>
                <a:gd name="T6" fmla="*/ 4 w 9"/>
                <a:gd name="T7" fmla="*/ 0 h 49"/>
                <a:gd name="T8" fmla="*/ 9 w 9"/>
                <a:gd name="T9" fmla="*/ 5 h 49"/>
                <a:gd name="T10" fmla="*/ 9 w 9"/>
                <a:gd name="T11" fmla="*/ 44 h 49"/>
                <a:gd name="T12" fmla="*/ 4 w 9"/>
                <a:gd name="T13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49">
                  <a:moveTo>
                    <a:pt x="4" y="49"/>
                  </a:move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7"/>
                    <a:pt x="7" y="49"/>
                    <a:pt x="4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5" name="Freeform 141"/>
            <p:cNvSpPr/>
            <p:nvPr/>
          </p:nvSpPr>
          <p:spPr bwMode="auto">
            <a:xfrm>
              <a:off x="6670383" y="4716102"/>
              <a:ext cx="20228" cy="124885"/>
            </a:xfrm>
            <a:custGeom>
              <a:avLst/>
              <a:gdLst>
                <a:gd name="T0" fmla="*/ 5 w 10"/>
                <a:gd name="T1" fmla="*/ 60 h 60"/>
                <a:gd name="T2" fmla="*/ 0 w 10"/>
                <a:gd name="T3" fmla="*/ 55 h 60"/>
                <a:gd name="T4" fmla="*/ 0 w 10"/>
                <a:gd name="T5" fmla="*/ 5 h 60"/>
                <a:gd name="T6" fmla="*/ 5 w 10"/>
                <a:gd name="T7" fmla="*/ 0 h 60"/>
                <a:gd name="T8" fmla="*/ 10 w 10"/>
                <a:gd name="T9" fmla="*/ 5 h 60"/>
                <a:gd name="T10" fmla="*/ 10 w 10"/>
                <a:gd name="T11" fmla="*/ 55 h 60"/>
                <a:gd name="T12" fmla="*/ 5 w 10"/>
                <a:gd name="T13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60">
                  <a:moveTo>
                    <a:pt x="5" y="60"/>
                  </a:moveTo>
                  <a:cubicBezTo>
                    <a:pt x="2" y="60"/>
                    <a:pt x="0" y="58"/>
                    <a:pt x="0" y="5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8"/>
                    <a:pt x="8" y="60"/>
                    <a:pt x="5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6" name="Freeform 142"/>
            <p:cNvSpPr/>
            <p:nvPr/>
          </p:nvSpPr>
          <p:spPr bwMode="auto">
            <a:xfrm>
              <a:off x="6719634" y="4767991"/>
              <a:ext cx="21107" cy="72996"/>
            </a:xfrm>
            <a:custGeom>
              <a:avLst/>
              <a:gdLst>
                <a:gd name="T0" fmla="*/ 5 w 10"/>
                <a:gd name="T1" fmla="*/ 35 h 35"/>
                <a:gd name="T2" fmla="*/ 0 w 10"/>
                <a:gd name="T3" fmla="*/ 30 h 35"/>
                <a:gd name="T4" fmla="*/ 0 w 10"/>
                <a:gd name="T5" fmla="*/ 5 h 35"/>
                <a:gd name="T6" fmla="*/ 5 w 10"/>
                <a:gd name="T7" fmla="*/ 0 h 35"/>
                <a:gd name="T8" fmla="*/ 10 w 10"/>
                <a:gd name="T9" fmla="*/ 5 h 35"/>
                <a:gd name="T10" fmla="*/ 10 w 10"/>
                <a:gd name="T11" fmla="*/ 30 h 35"/>
                <a:gd name="T12" fmla="*/ 5 w 10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35">
                  <a:moveTo>
                    <a:pt x="5" y="35"/>
                  </a:moveTo>
                  <a:cubicBezTo>
                    <a:pt x="2" y="35"/>
                    <a:pt x="0" y="33"/>
                    <a:pt x="0" y="3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3"/>
                    <a:pt x="8" y="35"/>
                    <a:pt x="5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7" name="Freeform 143"/>
            <p:cNvSpPr/>
            <p:nvPr/>
          </p:nvSpPr>
          <p:spPr bwMode="auto">
            <a:xfrm>
              <a:off x="6622012" y="4709945"/>
              <a:ext cx="18469" cy="12313"/>
            </a:xfrm>
            <a:custGeom>
              <a:avLst/>
              <a:gdLst>
                <a:gd name="T0" fmla="*/ 2 w 9"/>
                <a:gd name="T1" fmla="*/ 6 h 6"/>
                <a:gd name="T2" fmla="*/ 0 w 9"/>
                <a:gd name="T3" fmla="*/ 3 h 6"/>
                <a:gd name="T4" fmla="*/ 2 w 9"/>
                <a:gd name="T5" fmla="*/ 0 h 6"/>
                <a:gd name="T6" fmla="*/ 7 w 9"/>
                <a:gd name="T7" fmla="*/ 0 h 6"/>
                <a:gd name="T8" fmla="*/ 9 w 9"/>
                <a:gd name="T9" fmla="*/ 3 h 6"/>
                <a:gd name="T10" fmla="*/ 7 w 9"/>
                <a:gd name="T11" fmla="*/ 6 h 6"/>
                <a:gd name="T12" fmla="*/ 2 w 9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2" y="6"/>
                  </a:move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1"/>
                    <a:pt x="9" y="3"/>
                  </a:cubicBezTo>
                  <a:cubicBezTo>
                    <a:pt x="9" y="4"/>
                    <a:pt x="8" y="6"/>
                    <a:pt x="7" y="6"/>
                  </a:cubicBezTo>
                  <a:lnTo>
                    <a:pt x="2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8" name="Freeform 144"/>
            <p:cNvSpPr/>
            <p:nvPr/>
          </p:nvSpPr>
          <p:spPr bwMode="auto">
            <a:xfrm>
              <a:off x="6622012" y="4682682"/>
              <a:ext cx="18469" cy="10554"/>
            </a:xfrm>
            <a:custGeom>
              <a:avLst/>
              <a:gdLst>
                <a:gd name="T0" fmla="*/ 2 w 9"/>
                <a:gd name="T1" fmla="*/ 5 h 5"/>
                <a:gd name="T2" fmla="*/ 0 w 9"/>
                <a:gd name="T3" fmla="*/ 2 h 5"/>
                <a:gd name="T4" fmla="*/ 2 w 9"/>
                <a:gd name="T5" fmla="*/ 0 h 5"/>
                <a:gd name="T6" fmla="*/ 7 w 9"/>
                <a:gd name="T7" fmla="*/ 0 h 5"/>
                <a:gd name="T8" fmla="*/ 9 w 9"/>
                <a:gd name="T9" fmla="*/ 2 h 5"/>
                <a:gd name="T10" fmla="*/ 7 w 9"/>
                <a:gd name="T11" fmla="*/ 5 h 5"/>
                <a:gd name="T12" fmla="*/ 2 w 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">
                  <a:moveTo>
                    <a:pt x="2" y="5"/>
                  </a:move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1"/>
                    <a:pt x="9" y="2"/>
                  </a:cubicBezTo>
                  <a:cubicBezTo>
                    <a:pt x="9" y="4"/>
                    <a:pt x="8" y="5"/>
                    <a:pt x="7" y="5"/>
                  </a:cubicBezTo>
                  <a:lnTo>
                    <a:pt x="2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9" name="Freeform 145"/>
            <p:cNvSpPr/>
            <p:nvPr/>
          </p:nvSpPr>
          <p:spPr bwMode="auto">
            <a:xfrm>
              <a:off x="6670383" y="4687079"/>
              <a:ext cx="20228" cy="9674"/>
            </a:xfrm>
            <a:custGeom>
              <a:avLst/>
              <a:gdLst>
                <a:gd name="T0" fmla="*/ 3 w 10"/>
                <a:gd name="T1" fmla="*/ 5 h 5"/>
                <a:gd name="T2" fmla="*/ 0 w 10"/>
                <a:gd name="T3" fmla="*/ 3 h 5"/>
                <a:gd name="T4" fmla="*/ 3 w 10"/>
                <a:gd name="T5" fmla="*/ 0 h 5"/>
                <a:gd name="T6" fmla="*/ 7 w 10"/>
                <a:gd name="T7" fmla="*/ 0 h 5"/>
                <a:gd name="T8" fmla="*/ 10 w 10"/>
                <a:gd name="T9" fmla="*/ 3 h 5"/>
                <a:gd name="T10" fmla="*/ 7 w 10"/>
                <a:gd name="T11" fmla="*/ 5 h 5"/>
                <a:gd name="T12" fmla="*/ 3 w 10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5">
                  <a:moveTo>
                    <a:pt x="3" y="5"/>
                  </a:moveTo>
                  <a:cubicBezTo>
                    <a:pt x="2" y="5"/>
                    <a:pt x="0" y="4"/>
                    <a:pt x="0" y="3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0"/>
                    <a:pt x="10" y="1"/>
                    <a:pt x="10" y="3"/>
                  </a:cubicBezTo>
                  <a:cubicBezTo>
                    <a:pt x="10" y="4"/>
                    <a:pt x="9" y="5"/>
                    <a:pt x="7" y="5"/>
                  </a:cubicBezTo>
                  <a:lnTo>
                    <a:pt x="3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0" name="Freeform 146"/>
            <p:cNvSpPr/>
            <p:nvPr/>
          </p:nvSpPr>
          <p:spPr bwMode="auto">
            <a:xfrm>
              <a:off x="6670383" y="4657177"/>
              <a:ext cx="20228" cy="13192"/>
            </a:xfrm>
            <a:custGeom>
              <a:avLst/>
              <a:gdLst>
                <a:gd name="T0" fmla="*/ 3 w 10"/>
                <a:gd name="T1" fmla="*/ 6 h 6"/>
                <a:gd name="T2" fmla="*/ 0 w 10"/>
                <a:gd name="T3" fmla="*/ 3 h 6"/>
                <a:gd name="T4" fmla="*/ 3 w 10"/>
                <a:gd name="T5" fmla="*/ 0 h 6"/>
                <a:gd name="T6" fmla="*/ 7 w 10"/>
                <a:gd name="T7" fmla="*/ 0 h 6"/>
                <a:gd name="T8" fmla="*/ 10 w 10"/>
                <a:gd name="T9" fmla="*/ 3 h 6"/>
                <a:gd name="T10" fmla="*/ 7 w 10"/>
                <a:gd name="T11" fmla="*/ 6 h 6"/>
                <a:gd name="T12" fmla="*/ 3 w 1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6">
                  <a:moveTo>
                    <a:pt x="3" y="6"/>
                  </a:moveTo>
                  <a:cubicBezTo>
                    <a:pt x="2" y="6"/>
                    <a:pt x="0" y="4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0"/>
                    <a:pt x="10" y="2"/>
                    <a:pt x="10" y="3"/>
                  </a:cubicBezTo>
                  <a:cubicBezTo>
                    <a:pt x="10" y="4"/>
                    <a:pt x="9" y="6"/>
                    <a:pt x="7" y="6"/>
                  </a:cubicBezTo>
                  <a:lnTo>
                    <a:pt x="3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1" name="Freeform 147"/>
            <p:cNvSpPr/>
            <p:nvPr/>
          </p:nvSpPr>
          <p:spPr bwMode="auto">
            <a:xfrm>
              <a:off x="6670383" y="4630793"/>
              <a:ext cx="20228" cy="10554"/>
            </a:xfrm>
            <a:custGeom>
              <a:avLst/>
              <a:gdLst>
                <a:gd name="T0" fmla="*/ 3 w 10"/>
                <a:gd name="T1" fmla="*/ 5 h 5"/>
                <a:gd name="T2" fmla="*/ 0 w 10"/>
                <a:gd name="T3" fmla="*/ 2 h 5"/>
                <a:gd name="T4" fmla="*/ 3 w 10"/>
                <a:gd name="T5" fmla="*/ 0 h 5"/>
                <a:gd name="T6" fmla="*/ 7 w 10"/>
                <a:gd name="T7" fmla="*/ 0 h 5"/>
                <a:gd name="T8" fmla="*/ 10 w 10"/>
                <a:gd name="T9" fmla="*/ 2 h 5"/>
                <a:gd name="T10" fmla="*/ 7 w 10"/>
                <a:gd name="T11" fmla="*/ 5 h 5"/>
                <a:gd name="T12" fmla="*/ 3 w 10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5">
                  <a:moveTo>
                    <a:pt x="3" y="5"/>
                  </a:move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4"/>
                    <a:pt x="9" y="5"/>
                    <a:pt x="7" y="5"/>
                  </a:cubicBezTo>
                  <a:lnTo>
                    <a:pt x="3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2" name="Freeform 148"/>
            <p:cNvSpPr/>
            <p:nvPr/>
          </p:nvSpPr>
          <p:spPr bwMode="auto">
            <a:xfrm>
              <a:off x="6719634" y="4738968"/>
              <a:ext cx="21107" cy="9674"/>
            </a:xfrm>
            <a:custGeom>
              <a:avLst/>
              <a:gdLst>
                <a:gd name="T0" fmla="*/ 3 w 10"/>
                <a:gd name="T1" fmla="*/ 5 h 5"/>
                <a:gd name="T2" fmla="*/ 0 w 10"/>
                <a:gd name="T3" fmla="*/ 3 h 5"/>
                <a:gd name="T4" fmla="*/ 3 w 10"/>
                <a:gd name="T5" fmla="*/ 0 h 5"/>
                <a:gd name="T6" fmla="*/ 7 w 10"/>
                <a:gd name="T7" fmla="*/ 0 h 5"/>
                <a:gd name="T8" fmla="*/ 10 w 10"/>
                <a:gd name="T9" fmla="*/ 3 h 5"/>
                <a:gd name="T10" fmla="*/ 7 w 10"/>
                <a:gd name="T11" fmla="*/ 5 h 5"/>
                <a:gd name="T12" fmla="*/ 3 w 10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5">
                  <a:moveTo>
                    <a:pt x="3" y="5"/>
                  </a:move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10" y="1"/>
                    <a:pt x="10" y="3"/>
                  </a:cubicBezTo>
                  <a:cubicBezTo>
                    <a:pt x="10" y="4"/>
                    <a:pt x="8" y="5"/>
                    <a:pt x="7" y="5"/>
                  </a:cubicBezTo>
                  <a:lnTo>
                    <a:pt x="3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3" name="Freeform 149"/>
            <p:cNvSpPr/>
            <p:nvPr/>
          </p:nvSpPr>
          <p:spPr bwMode="auto">
            <a:xfrm>
              <a:off x="6769764" y="4661574"/>
              <a:ext cx="18469" cy="10554"/>
            </a:xfrm>
            <a:custGeom>
              <a:avLst/>
              <a:gdLst>
                <a:gd name="T0" fmla="*/ 2 w 9"/>
                <a:gd name="T1" fmla="*/ 5 h 5"/>
                <a:gd name="T2" fmla="*/ 0 w 9"/>
                <a:gd name="T3" fmla="*/ 2 h 5"/>
                <a:gd name="T4" fmla="*/ 2 w 9"/>
                <a:gd name="T5" fmla="*/ 0 h 5"/>
                <a:gd name="T6" fmla="*/ 7 w 9"/>
                <a:gd name="T7" fmla="*/ 0 h 5"/>
                <a:gd name="T8" fmla="*/ 9 w 9"/>
                <a:gd name="T9" fmla="*/ 2 h 5"/>
                <a:gd name="T10" fmla="*/ 7 w 9"/>
                <a:gd name="T11" fmla="*/ 5 h 5"/>
                <a:gd name="T12" fmla="*/ 2 w 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">
                  <a:moveTo>
                    <a:pt x="2" y="5"/>
                  </a:move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1"/>
                    <a:pt x="9" y="2"/>
                  </a:cubicBezTo>
                  <a:cubicBezTo>
                    <a:pt x="9" y="4"/>
                    <a:pt x="8" y="5"/>
                    <a:pt x="7" y="5"/>
                  </a:cubicBezTo>
                  <a:lnTo>
                    <a:pt x="2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4" name="Freeform 150"/>
            <p:cNvSpPr/>
            <p:nvPr/>
          </p:nvSpPr>
          <p:spPr bwMode="auto">
            <a:xfrm>
              <a:off x="6769764" y="4632552"/>
              <a:ext cx="18469" cy="10554"/>
            </a:xfrm>
            <a:custGeom>
              <a:avLst/>
              <a:gdLst>
                <a:gd name="T0" fmla="*/ 2 w 9"/>
                <a:gd name="T1" fmla="*/ 5 h 5"/>
                <a:gd name="T2" fmla="*/ 0 w 9"/>
                <a:gd name="T3" fmla="*/ 2 h 5"/>
                <a:gd name="T4" fmla="*/ 2 w 9"/>
                <a:gd name="T5" fmla="*/ 0 h 5"/>
                <a:gd name="T6" fmla="*/ 7 w 9"/>
                <a:gd name="T7" fmla="*/ 0 h 5"/>
                <a:gd name="T8" fmla="*/ 9 w 9"/>
                <a:gd name="T9" fmla="*/ 2 h 5"/>
                <a:gd name="T10" fmla="*/ 7 w 9"/>
                <a:gd name="T11" fmla="*/ 5 h 5"/>
                <a:gd name="T12" fmla="*/ 2 w 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">
                  <a:moveTo>
                    <a:pt x="2" y="5"/>
                  </a:move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1"/>
                    <a:pt x="9" y="2"/>
                  </a:cubicBezTo>
                  <a:cubicBezTo>
                    <a:pt x="9" y="4"/>
                    <a:pt x="8" y="5"/>
                    <a:pt x="7" y="5"/>
                  </a:cubicBezTo>
                  <a:lnTo>
                    <a:pt x="2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5" name="Freeform 151"/>
            <p:cNvSpPr/>
            <p:nvPr/>
          </p:nvSpPr>
          <p:spPr bwMode="auto">
            <a:xfrm>
              <a:off x="6769764" y="4603529"/>
              <a:ext cx="18469" cy="10554"/>
            </a:xfrm>
            <a:custGeom>
              <a:avLst/>
              <a:gdLst>
                <a:gd name="T0" fmla="*/ 2 w 9"/>
                <a:gd name="T1" fmla="*/ 5 h 5"/>
                <a:gd name="T2" fmla="*/ 0 w 9"/>
                <a:gd name="T3" fmla="*/ 3 h 5"/>
                <a:gd name="T4" fmla="*/ 2 w 9"/>
                <a:gd name="T5" fmla="*/ 0 h 5"/>
                <a:gd name="T6" fmla="*/ 7 w 9"/>
                <a:gd name="T7" fmla="*/ 0 h 5"/>
                <a:gd name="T8" fmla="*/ 9 w 9"/>
                <a:gd name="T9" fmla="*/ 3 h 5"/>
                <a:gd name="T10" fmla="*/ 7 w 9"/>
                <a:gd name="T11" fmla="*/ 5 h 5"/>
                <a:gd name="T12" fmla="*/ 2 w 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5">
                  <a:moveTo>
                    <a:pt x="2" y="5"/>
                  </a:move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1"/>
                    <a:pt x="9" y="3"/>
                  </a:cubicBezTo>
                  <a:cubicBezTo>
                    <a:pt x="9" y="4"/>
                    <a:pt x="8" y="5"/>
                    <a:pt x="7" y="5"/>
                  </a:cubicBezTo>
                  <a:lnTo>
                    <a:pt x="2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6" name="Freeform 152"/>
            <p:cNvSpPr/>
            <p:nvPr/>
          </p:nvSpPr>
          <p:spPr bwMode="auto">
            <a:xfrm>
              <a:off x="6769764" y="4574507"/>
              <a:ext cx="18469" cy="12313"/>
            </a:xfrm>
            <a:custGeom>
              <a:avLst/>
              <a:gdLst>
                <a:gd name="T0" fmla="*/ 2 w 9"/>
                <a:gd name="T1" fmla="*/ 6 h 6"/>
                <a:gd name="T2" fmla="*/ 0 w 9"/>
                <a:gd name="T3" fmla="*/ 3 h 6"/>
                <a:gd name="T4" fmla="*/ 2 w 9"/>
                <a:gd name="T5" fmla="*/ 0 h 6"/>
                <a:gd name="T6" fmla="*/ 7 w 9"/>
                <a:gd name="T7" fmla="*/ 0 h 6"/>
                <a:gd name="T8" fmla="*/ 9 w 9"/>
                <a:gd name="T9" fmla="*/ 3 h 6"/>
                <a:gd name="T10" fmla="*/ 7 w 9"/>
                <a:gd name="T11" fmla="*/ 6 h 6"/>
                <a:gd name="T12" fmla="*/ 2 w 9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6">
                  <a:moveTo>
                    <a:pt x="2" y="6"/>
                  </a:moveTo>
                  <a:cubicBezTo>
                    <a:pt x="1" y="6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2"/>
                    <a:pt x="9" y="3"/>
                  </a:cubicBezTo>
                  <a:cubicBezTo>
                    <a:pt x="9" y="4"/>
                    <a:pt x="8" y="6"/>
                    <a:pt x="7" y="6"/>
                  </a:cubicBezTo>
                  <a:lnTo>
                    <a:pt x="2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7" name="Freeform 153"/>
            <p:cNvSpPr/>
            <p:nvPr/>
          </p:nvSpPr>
          <p:spPr bwMode="auto">
            <a:xfrm>
              <a:off x="6769764" y="4688838"/>
              <a:ext cx="18469" cy="152149"/>
            </a:xfrm>
            <a:custGeom>
              <a:avLst/>
              <a:gdLst>
                <a:gd name="T0" fmla="*/ 5 w 9"/>
                <a:gd name="T1" fmla="*/ 73 h 73"/>
                <a:gd name="T2" fmla="*/ 0 w 9"/>
                <a:gd name="T3" fmla="*/ 68 h 73"/>
                <a:gd name="T4" fmla="*/ 0 w 9"/>
                <a:gd name="T5" fmla="*/ 5 h 73"/>
                <a:gd name="T6" fmla="*/ 5 w 9"/>
                <a:gd name="T7" fmla="*/ 0 h 73"/>
                <a:gd name="T8" fmla="*/ 9 w 9"/>
                <a:gd name="T9" fmla="*/ 5 h 73"/>
                <a:gd name="T10" fmla="*/ 9 w 9"/>
                <a:gd name="T11" fmla="*/ 68 h 73"/>
                <a:gd name="T12" fmla="*/ 5 w 9"/>
                <a:gd name="T13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73">
                  <a:moveTo>
                    <a:pt x="5" y="73"/>
                  </a:moveTo>
                  <a:cubicBezTo>
                    <a:pt x="2" y="73"/>
                    <a:pt x="0" y="71"/>
                    <a:pt x="0" y="6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9" y="71"/>
                    <a:pt x="7" y="73"/>
                    <a:pt x="5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48" name="组合 447"/>
          <p:cNvGrpSpPr/>
          <p:nvPr/>
        </p:nvGrpSpPr>
        <p:grpSpPr>
          <a:xfrm>
            <a:off x="4348784" y="5384261"/>
            <a:ext cx="114332" cy="266480"/>
            <a:chOff x="4078575" y="5313830"/>
            <a:chExt cx="114332" cy="266480"/>
          </a:xfrm>
          <a:solidFill>
            <a:srgbClr val="F5F5F5"/>
          </a:solidFill>
        </p:grpSpPr>
        <p:sp>
          <p:nvSpPr>
            <p:cNvPr id="449" name="Freeform 154"/>
            <p:cNvSpPr/>
            <p:nvPr/>
          </p:nvSpPr>
          <p:spPr bwMode="auto">
            <a:xfrm>
              <a:off x="4107597" y="5313830"/>
              <a:ext cx="56286" cy="156546"/>
            </a:xfrm>
            <a:custGeom>
              <a:avLst/>
              <a:gdLst>
                <a:gd name="T0" fmla="*/ 7 w 27"/>
                <a:gd name="T1" fmla="*/ 75 h 75"/>
                <a:gd name="T2" fmla="*/ 19 w 27"/>
                <a:gd name="T3" fmla="*/ 75 h 75"/>
                <a:gd name="T4" fmla="*/ 27 w 27"/>
                <a:gd name="T5" fmla="*/ 68 h 75"/>
                <a:gd name="T6" fmla="*/ 27 w 27"/>
                <a:gd name="T7" fmla="*/ 8 h 75"/>
                <a:gd name="T8" fmla="*/ 19 w 27"/>
                <a:gd name="T9" fmla="*/ 0 h 75"/>
                <a:gd name="T10" fmla="*/ 7 w 27"/>
                <a:gd name="T11" fmla="*/ 0 h 75"/>
                <a:gd name="T12" fmla="*/ 0 w 27"/>
                <a:gd name="T13" fmla="*/ 8 h 75"/>
                <a:gd name="T14" fmla="*/ 0 w 27"/>
                <a:gd name="T15" fmla="*/ 68 h 75"/>
                <a:gd name="T16" fmla="*/ 7 w 27"/>
                <a:gd name="T17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75">
                  <a:moveTo>
                    <a:pt x="7" y="75"/>
                  </a:moveTo>
                  <a:cubicBezTo>
                    <a:pt x="19" y="75"/>
                    <a:pt x="19" y="75"/>
                    <a:pt x="19" y="75"/>
                  </a:cubicBezTo>
                  <a:cubicBezTo>
                    <a:pt x="23" y="75"/>
                    <a:pt x="27" y="72"/>
                    <a:pt x="27" y="6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4"/>
                    <a:pt x="23" y="0"/>
                    <a:pt x="1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2"/>
                    <a:pt x="3" y="75"/>
                    <a:pt x="7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0" name="Freeform 155"/>
            <p:cNvSpPr/>
            <p:nvPr/>
          </p:nvSpPr>
          <p:spPr bwMode="auto">
            <a:xfrm>
              <a:off x="4078575" y="5392982"/>
              <a:ext cx="114332" cy="187328"/>
            </a:xfrm>
            <a:custGeom>
              <a:avLst/>
              <a:gdLst>
                <a:gd name="T0" fmla="*/ 52 w 55"/>
                <a:gd name="T1" fmla="*/ 0 h 90"/>
                <a:gd name="T2" fmla="*/ 50 w 55"/>
                <a:gd name="T3" fmla="*/ 2 h 90"/>
                <a:gd name="T4" fmla="*/ 50 w 55"/>
                <a:gd name="T5" fmla="*/ 35 h 90"/>
                <a:gd name="T6" fmla="*/ 34 w 55"/>
                <a:gd name="T7" fmla="*/ 51 h 90"/>
                <a:gd name="T8" fmla="*/ 20 w 55"/>
                <a:gd name="T9" fmla="*/ 51 h 90"/>
                <a:gd name="T10" fmla="*/ 5 w 55"/>
                <a:gd name="T11" fmla="*/ 35 h 90"/>
                <a:gd name="T12" fmla="*/ 5 w 55"/>
                <a:gd name="T13" fmla="*/ 2 h 90"/>
                <a:gd name="T14" fmla="*/ 2 w 55"/>
                <a:gd name="T15" fmla="*/ 0 h 90"/>
                <a:gd name="T16" fmla="*/ 0 w 55"/>
                <a:gd name="T17" fmla="*/ 2 h 90"/>
                <a:gd name="T18" fmla="*/ 0 w 55"/>
                <a:gd name="T19" fmla="*/ 35 h 90"/>
                <a:gd name="T20" fmla="*/ 20 w 55"/>
                <a:gd name="T21" fmla="*/ 56 h 90"/>
                <a:gd name="T22" fmla="*/ 25 w 55"/>
                <a:gd name="T23" fmla="*/ 56 h 90"/>
                <a:gd name="T24" fmla="*/ 25 w 55"/>
                <a:gd name="T25" fmla="*/ 80 h 90"/>
                <a:gd name="T26" fmla="*/ 16 w 55"/>
                <a:gd name="T27" fmla="*/ 80 h 90"/>
                <a:gd name="T28" fmla="*/ 11 w 55"/>
                <a:gd name="T29" fmla="*/ 85 h 90"/>
                <a:gd name="T30" fmla="*/ 16 w 55"/>
                <a:gd name="T31" fmla="*/ 90 h 90"/>
                <a:gd name="T32" fmla="*/ 38 w 55"/>
                <a:gd name="T33" fmla="*/ 90 h 90"/>
                <a:gd name="T34" fmla="*/ 43 w 55"/>
                <a:gd name="T35" fmla="*/ 85 h 90"/>
                <a:gd name="T36" fmla="*/ 38 w 55"/>
                <a:gd name="T37" fmla="*/ 80 h 90"/>
                <a:gd name="T38" fmla="*/ 30 w 55"/>
                <a:gd name="T39" fmla="*/ 80 h 90"/>
                <a:gd name="T40" fmla="*/ 30 w 55"/>
                <a:gd name="T41" fmla="*/ 56 h 90"/>
                <a:gd name="T42" fmla="*/ 34 w 55"/>
                <a:gd name="T43" fmla="*/ 56 h 90"/>
                <a:gd name="T44" fmla="*/ 55 w 55"/>
                <a:gd name="T45" fmla="*/ 35 h 90"/>
                <a:gd name="T46" fmla="*/ 55 w 55"/>
                <a:gd name="T47" fmla="*/ 2 h 90"/>
                <a:gd name="T48" fmla="*/ 52 w 55"/>
                <a:gd name="T4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90">
                  <a:moveTo>
                    <a:pt x="52" y="0"/>
                  </a:moveTo>
                  <a:cubicBezTo>
                    <a:pt x="51" y="0"/>
                    <a:pt x="50" y="1"/>
                    <a:pt x="50" y="2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44"/>
                    <a:pt x="43" y="51"/>
                    <a:pt x="34" y="51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12" y="51"/>
                    <a:pt x="5" y="44"/>
                    <a:pt x="5" y="35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6"/>
                    <a:pt x="9" y="56"/>
                    <a:pt x="20" y="56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3" y="80"/>
                    <a:pt x="11" y="82"/>
                    <a:pt x="11" y="85"/>
                  </a:cubicBezTo>
                  <a:cubicBezTo>
                    <a:pt x="11" y="88"/>
                    <a:pt x="13" y="90"/>
                    <a:pt x="16" y="90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41" y="90"/>
                    <a:pt x="43" y="88"/>
                    <a:pt x="43" y="85"/>
                  </a:cubicBezTo>
                  <a:cubicBezTo>
                    <a:pt x="43" y="82"/>
                    <a:pt x="41" y="80"/>
                    <a:pt x="38" y="80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34" y="56"/>
                    <a:pt x="34" y="56"/>
                    <a:pt x="34" y="56"/>
                  </a:cubicBezTo>
                  <a:cubicBezTo>
                    <a:pt x="45" y="56"/>
                    <a:pt x="55" y="46"/>
                    <a:pt x="55" y="35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1"/>
                    <a:pt x="54" y="0"/>
                    <a:pt x="5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51" name="组合 450"/>
          <p:cNvGrpSpPr/>
          <p:nvPr/>
        </p:nvGrpSpPr>
        <p:grpSpPr>
          <a:xfrm>
            <a:off x="5707826" y="4097973"/>
            <a:ext cx="185569" cy="266480"/>
            <a:chOff x="5966804" y="3936009"/>
            <a:chExt cx="185569" cy="266480"/>
          </a:xfrm>
          <a:solidFill>
            <a:srgbClr val="F5F5F5"/>
          </a:solidFill>
        </p:grpSpPr>
        <p:sp>
          <p:nvSpPr>
            <p:cNvPr id="452" name="Freeform 156"/>
            <p:cNvSpPr/>
            <p:nvPr/>
          </p:nvSpPr>
          <p:spPr bwMode="auto">
            <a:xfrm>
              <a:off x="5986153" y="3992295"/>
              <a:ext cx="64202" cy="76514"/>
            </a:xfrm>
            <a:custGeom>
              <a:avLst/>
              <a:gdLst>
                <a:gd name="T0" fmla="*/ 3 w 31"/>
                <a:gd name="T1" fmla="*/ 37 h 37"/>
                <a:gd name="T2" fmla="*/ 27 w 31"/>
                <a:gd name="T3" fmla="*/ 37 h 37"/>
                <a:gd name="T4" fmla="*/ 31 w 31"/>
                <a:gd name="T5" fmla="*/ 34 h 37"/>
                <a:gd name="T6" fmla="*/ 31 w 31"/>
                <a:gd name="T7" fmla="*/ 3 h 37"/>
                <a:gd name="T8" fmla="*/ 27 w 31"/>
                <a:gd name="T9" fmla="*/ 0 h 37"/>
                <a:gd name="T10" fmla="*/ 3 w 31"/>
                <a:gd name="T11" fmla="*/ 0 h 37"/>
                <a:gd name="T12" fmla="*/ 0 w 31"/>
                <a:gd name="T13" fmla="*/ 3 h 37"/>
                <a:gd name="T14" fmla="*/ 0 w 31"/>
                <a:gd name="T15" fmla="*/ 34 h 37"/>
                <a:gd name="T16" fmla="*/ 3 w 31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7">
                  <a:moveTo>
                    <a:pt x="3" y="37"/>
                  </a:moveTo>
                  <a:cubicBezTo>
                    <a:pt x="27" y="37"/>
                    <a:pt x="27" y="37"/>
                    <a:pt x="27" y="37"/>
                  </a:cubicBezTo>
                  <a:cubicBezTo>
                    <a:pt x="29" y="37"/>
                    <a:pt x="31" y="35"/>
                    <a:pt x="31" y="34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5"/>
                    <a:pt x="2" y="37"/>
                    <a:pt x="3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3" name="Freeform 157"/>
            <p:cNvSpPr/>
            <p:nvPr/>
          </p:nvSpPr>
          <p:spPr bwMode="auto">
            <a:xfrm>
              <a:off x="6004622" y="4083760"/>
              <a:ext cx="29023" cy="33420"/>
            </a:xfrm>
            <a:custGeom>
              <a:avLst/>
              <a:gdLst>
                <a:gd name="T0" fmla="*/ 4 w 14"/>
                <a:gd name="T1" fmla="*/ 15 h 16"/>
                <a:gd name="T2" fmla="*/ 0 w 14"/>
                <a:gd name="T3" fmla="*/ 13 h 16"/>
                <a:gd name="T4" fmla="*/ 0 w 14"/>
                <a:gd name="T5" fmla="*/ 3 h 16"/>
                <a:gd name="T6" fmla="*/ 4 w 14"/>
                <a:gd name="T7" fmla="*/ 1 h 16"/>
                <a:gd name="T8" fmla="*/ 12 w 14"/>
                <a:gd name="T9" fmla="*/ 6 h 16"/>
                <a:gd name="T10" fmla="*/ 12 w 14"/>
                <a:gd name="T11" fmla="*/ 10 h 16"/>
                <a:gd name="T12" fmla="*/ 4 w 14"/>
                <a:gd name="T1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6">
                  <a:moveTo>
                    <a:pt x="4" y="15"/>
                  </a:moveTo>
                  <a:cubicBezTo>
                    <a:pt x="2" y="16"/>
                    <a:pt x="0" y="15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1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4" y="7"/>
                    <a:pt x="14" y="9"/>
                    <a:pt x="12" y="10"/>
                  </a:cubicBezTo>
                  <a:lnTo>
                    <a:pt x="4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4" name="Freeform 158"/>
            <p:cNvSpPr>
              <a:spLocks noEditPoints="1"/>
            </p:cNvSpPr>
            <p:nvPr/>
          </p:nvSpPr>
          <p:spPr bwMode="auto">
            <a:xfrm>
              <a:off x="5966804" y="3936009"/>
              <a:ext cx="185569" cy="266480"/>
            </a:xfrm>
            <a:custGeom>
              <a:avLst/>
              <a:gdLst>
                <a:gd name="T0" fmla="*/ 83 w 89"/>
                <a:gd name="T1" fmla="*/ 118 h 128"/>
                <a:gd name="T2" fmla="*/ 79 w 89"/>
                <a:gd name="T3" fmla="*/ 122 h 128"/>
                <a:gd name="T4" fmla="*/ 72 w 89"/>
                <a:gd name="T5" fmla="*/ 123 h 128"/>
                <a:gd name="T6" fmla="*/ 60 w 89"/>
                <a:gd name="T7" fmla="*/ 117 h 128"/>
                <a:gd name="T8" fmla="*/ 55 w 89"/>
                <a:gd name="T9" fmla="*/ 106 h 128"/>
                <a:gd name="T10" fmla="*/ 60 w 89"/>
                <a:gd name="T11" fmla="*/ 112 h 128"/>
                <a:gd name="T12" fmla="*/ 70 w 89"/>
                <a:gd name="T13" fmla="*/ 116 h 128"/>
                <a:gd name="T14" fmla="*/ 84 w 89"/>
                <a:gd name="T15" fmla="*/ 109 h 128"/>
                <a:gd name="T16" fmla="*/ 84 w 89"/>
                <a:gd name="T17" fmla="*/ 109 h 128"/>
                <a:gd name="T18" fmla="*/ 89 w 89"/>
                <a:gd name="T19" fmla="*/ 105 h 128"/>
                <a:gd name="T20" fmla="*/ 84 w 89"/>
                <a:gd name="T21" fmla="*/ 100 h 128"/>
                <a:gd name="T22" fmla="*/ 80 w 89"/>
                <a:gd name="T23" fmla="*/ 105 h 128"/>
                <a:gd name="T24" fmla="*/ 80 w 89"/>
                <a:gd name="T25" fmla="*/ 106 h 128"/>
                <a:gd name="T26" fmla="*/ 70 w 89"/>
                <a:gd name="T27" fmla="*/ 111 h 128"/>
                <a:gd name="T28" fmla="*/ 63 w 89"/>
                <a:gd name="T29" fmla="*/ 108 h 128"/>
                <a:gd name="T30" fmla="*/ 65 w 89"/>
                <a:gd name="T31" fmla="*/ 64 h 128"/>
                <a:gd name="T32" fmla="*/ 68 w 89"/>
                <a:gd name="T33" fmla="*/ 60 h 128"/>
                <a:gd name="T34" fmla="*/ 80 w 89"/>
                <a:gd name="T35" fmla="*/ 27 h 128"/>
                <a:gd name="T36" fmla="*/ 77 w 89"/>
                <a:gd name="T37" fmla="*/ 15 h 128"/>
                <a:gd name="T38" fmla="*/ 53 w 89"/>
                <a:gd name="T39" fmla="*/ 0 h 128"/>
                <a:gd name="T40" fmla="*/ 52 w 89"/>
                <a:gd name="T41" fmla="*/ 0 h 128"/>
                <a:gd name="T42" fmla="*/ 31 w 89"/>
                <a:gd name="T43" fmla="*/ 14 h 128"/>
                <a:gd name="T44" fmla="*/ 30 w 89"/>
                <a:gd name="T45" fmla="*/ 17 h 128"/>
                <a:gd name="T46" fmla="*/ 9 w 89"/>
                <a:gd name="T47" fmla="*/ 17 h 128"/>
                <a:gd name="T48" fmla="*/ 0 w 89"/>
                <a:gd name="T49" fmla="*/ 26 h 128"/>
                <a:gd name="T50" fmla="*/ 0 w 89"/>
                <a:gd name="T51" fmla="*/ 91 h 128"/>
                <a:gd name="T52" fmla="*/ 9 w 89"/>
                <a:gd name="T53" fmla="*/ 99 h 128"/>
                <a:gd name="T54" fmla="*/ 40 w 89"/>
                <a:gd name="T55" fmla="*/ 99 h 128"/>
                <a:gd name="T56" fmla="*/ 49 w 89"/>
                <a:gd name="T57" fmla="*/ 91 h 128"/>
                <a:gd name="T58" fmla="*/ 49 w 89"/>
                <a:gd name="T59" fmla="*/ 26 h 128"/>
                <a:gd name="T60" fmla="*/ 40 w 89"/>
                <a:gd name="T61" fmla="*/ 17 h 128"/>
                <a:gd name="T62" fmla="*/ 35 w 89"/>
                <a:gd name="T63" fmla="*/ 17 h 128"/>
                <a:gd name="T64" fmla="*/ 35 w 89"/>
                <a:gd name="T65" fmla="*/ 16 h 128"/>
                <a:gd name="T66" fmla="*/ 52 w 89"/>
                <a:gd name="T67" fmla="*/ 5 h 128"/>
                <a:gd name="T68" fmla="*/ 53 w 89"/>
                <a:gd name="T69" fmla="*/ 5 h 128"/>
                <a:gd name="T70" fmla="*/ 73 w 89"/>
                <a:gd name="T71" fmla="*/ 18 h 128"/>
                <a:gd name="T72" fmla="*/ 76 w 89"/>
                <a:gd name="T73" fmla="*/ 26 h 128"/>
                <a:gd name="T74" fmla="*/ 76 w 89"/>
                <a:gd name="T75" fmla="*/ 26 h 128"/>
                <a:gd name="T76" fmla="*/ 76 w 89"/>
                <a:gd name="T77" fmla="*/ 27 h 128"/>
                <a:gd name="T78" fmla="*/ 64 w 89"/>
                <a:gd name="T79" fmla="*/ 58 h 128"/>
                <a:gd name="T80" fmla="*/ 61 w 89"/>
                <a:gd name="T81" fmla="*/ 62 h 128"/>
                <a:gd name="T82" fmla="*/ 56 w 89"/>
                <a:gd name="T83" fmla="*/ 120 h 128"/>
                <a:gd name="T84" fmla="*/ 72 w 89"/>
                <a:gd name="T85" fmla="*/ 128 h 128"/>
                <a:gd name="T86" fmla="*/ 81 w 89"/>
                <a:gd name="T87" fmla="*/ 126 h 128"/>
                <a:gd name="T88" fmla="*/ 83 w 89"/>
                <a:gd name="T89" fmla="*/ 127 h 128"/>
                <a:gd name="T90" fmla="*/ 88 w 89"/>
                <a:gd name="T91" fmla="*/ 123 h 128"/>
                <a:gd name="T92" fmla="*/ 83 w 89"/>
                <a:gd name="T93" fmla="*/ 118 h 128"/>
                <a:gd name="T94" fmla="*/ 40 w 89"/>
                <a:gd name="T95" fmla="*/ 23 h 128"/>
                <a:gd name="T96" fmla="*/ 43 w 89"/>
                <a:gd name="T97" fmla="*/ 26 h 128"/>
                <a:gd name="T98" fmla="*/ 43 w 89"/>
                <a:gd name="T99" fmla="*/ 91 h 128"/>
                <a:gd name="T100" fmla="*/ 40 w 89"/>
                <a:gd name="T101" fmla="*/ 94 h 128"/>
                <a:gd name="T102" fmla="*/ 9 w 89"/>
                <a:gd name="T103" fmla="*/ 94 h 128"/>
                <a:gd name="T104" fmla="*/ 6 w 89"/>
                <a:gd name="T105" fmla="*/ 91 h 128"/>
                <a:gd name="T106" fmla="*/ 6 w 89"/>
                <a:gd name="T107" fmla="*/ 26 h 128"/>
                <a:gd name="T108" fmla="*/ 9 w 89"/>
                <a:gd name="T109" fmla="*/ 23 h 128"/>
                <a:gd name="T110" fmla="*/ 40 w 89"/>
                <a:gd name="T111" fmla="*/ 2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9" h="128">
                  <a:moveTo>
                    <a:pt x="83" y="118"/>
                  </a:moveTo>
                  <a:cubicBezTo>
                    <a:pt x="81" y="118"/>
                    <a:pt x="79" y="120"/>
                    <a:pt x="79" y="122"/>
                  </a:cubicBezTo>
                  <a:cubicBezTo>
                    <a:pt x="76" y="123"/>
                    <a:pt x="74" y="123"/>
                    <a:pt x="72" y="123"/>
                  </a:cubicBezTo>
                  <a:cubicBezTo>
                    <a:pt x="67" y="123"/>
                    <a:pt x="63" y="121"/>
                    <a:pt x="60" y="117"/>
                  </a:cubicBezTo>
                  <a:cubicBezTo>
                    <a:pt x="57" y="114"/>
                    <a:pt x="55" y="110"/>
                    <a:pt x="55" y="106"/>
                  </a:cubicBezTo>
                  <a:cubicBezTo>
                    <a:pt x="56" y="108"/>
                    <a:pt x="58" y="110"/>
                    <a:pt x="60" y="112"/>
                  </a:cubicBezTo>
                  <a:cubicBezTo>
                    <a:pt x="63" y="114"/>
                    <a:pt x="66" y="116"/>
                    <a:pt x="70" y="116"/>
                  </a:cubicBezTo>
                  <a:cubicBezTo>
                    <a:pt x="75" y="116"/>
                    <a:pt x="80" y="113"/>
                    <a:pt x="84" y="109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7" y="109"/>
                    <a:pt x="89" y="107"/>
                    <a:pt x="89" y="105"/>
                  </a:cubicBezTo>
                  <a:cubicBezTo>
                    <a:pt x="89" y="102"/>
                    <a:pt x="87" y="100"/>
                    <a:pt x="84" y="100"/>
                  </a:cubicBezTo>
                  <a:cubicBezTo>
                    <a:pt x="82" y="100"/>
                    <a:pt x="80" y="102"/>
                    <a:pt x="80" y="105"/>
                  </a:cubicBezTo>
                  <a:cubicBezTo>
                    <a:pt x="80" y="105"/>
                    <a:pt x="80" y="106"/>
                    <a:pt x="80" y="106"/>
                  </a:cubicBezTo>
                  <a:cubicBezTo>
                    <a:pt x="77" y="109"/>
                    <a:pt x="73" y="111"/>
                    <a:pt x="70" y="111"/>
                  </a:cubicBezTo>
                  <a:cubicBezTo>
                    <a:pt x="67" y="111"/>
                    <a:pt x="65" y="110"/>
                    <a:pt x="63" y="108"/>
                  </a:cubicBezTo>
                  <a:cubicBezTo>
                    <a:pt x="54" y="101"/>
                    <a:pt x="52" y="84"/>
                    <a:pt x="65" y="64"/>
                  </a:cubicBezTo>
                  <a:cubicBezTo>
                    <a:pt x="66" y="63"/>
                    <a:pt x="67" y="62"/>
                    <a:pt x="68" y="60"/>
                  </a:cubicBezTo>
                  <a:cubicBezTo>
                    <a:pt x="79" y="46"/>
                    <a:pt x="81" y="35"/>
                    <a:pt x="80" y="27"/>
                  </a:cubicBezTo>
                  <a:cubicBezTo>
                    <a:pt x="80" y="22"/>
                    <a:pt x="79" y="18"/>
                    <a:pt x="77" y="15"/>
                  </a:cubicBezTo>
                  <a:cubicBezTo>
                    <a:pt x="73" y="6"/>
                    <a:pt x="63" y="0"/>
                    <a:pt x="5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3" y="1"/>
                    <a:pt x="35" y="6"/>
                    <a:pt x="31" y="14"/>
                  </a:cubicBezTo>
                  <a:cubicBezTo>
                    <a:pt x="31" y="15"/>
                    <a:pt x="30" y="17"/>
                    <a:pt x="30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4" y="17"/>
                    <a:pt x="0" y="21"/>
                    <a:pt x="0" y="26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5"/>
                    <a:pt x="4" y="99"/>
                    <a:pt x="9" y="99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45" y="99"/>
                    <a:pt x="49" y="95"/>
                    <a:pt x="49" y="91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1"/>
                    <a:pt x="45" y="17"/>
                    <a:pt x="40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6"/>
                  </a:cubicBezTo>
                  <a:cubicBezTo>
                    <a:pt x="39" y="9"/>
                    <a:pt x="45" y="5"/>
                    <a:pt x="52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61" y="5"/>
                    <a:pt x="69" y="10"/>
                    <a:pt x="73" y="18"/>
                  </a:cubicBezTo>
                  <a:cubicBezTo>
                    <a:pt x="74" y="20"/>
                    <a:pt x="75" y="22"/>
                    <a:pt x="76" y="26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76" y="26"/>
                    <a:pt x="76" y="26"/>
                    <a:pt x="76" y="27"/>
                  </a:cubicBezTo>
                  <a:cubicBezTo>
                    <a:pt x="76" y="34"/>
                    <a:pt x="74" y="44"/>
                    <a:pt x="64" y="58"/>
                  </a:cubicBezTo>
                  <a:cubicBezTo>
                    <a:pt x="63" y="59"/>
                    <a:pt x="62" y="61"/>
                    <a:pt x="61" y="62"/>
                  </a:cubicBezTo>
                  <a:cubicBezTo>
                    <a:pt x="46" y="86"/>
                    <a:pt x="47" y="109"/>
                    <a:pt x="56" y="120"/>
                  </a:cubicBezTo>
                  <a:cubicBezTo>
                    <a:pt x="60" y="125"/>
                    <a:pt x="66" y="128"/>
                    <a:pt x="72" y="128"/>
                  </a:cubicBezTo>
                  <a:cubicBezTo>
                    <a:pt x="75" y="128"/>
                    <a:pt x="78" y="127"/>
                    <a:pt x="81" y="126"/>
                  </a:cubicBezTo>
                  <a:cubicBezTo>
                    <a:pt x="81" y="127"/>
                    <a:pt x="82" y="127"/>
                    <a:pt x="83" y="127"/>
                  </a:cubicBezTo>
                  <a:cubicBezTo>
                    <a:pt x="86" y="127"/>
                    <a:pt x="88" y="125"/>
                    <a:pt x="88" y="123"/>
                  </a:cubicBezTo>
                  <a:cubicBezTo>
                    <a:pt x="88" y="120"/>
                    <a:pt x="86" y="118"/>
                    <a:pt x="83" y="118"/>
                  </a:cubicBezTo>
                  <a:close/>
                  <a:moveTo>
                    <a:pt x="40" y="23"/>
                  </a:moveTo>
                  <a:cubicBezTo>
                    <a:pt x="42" y="23"/>
                    <a:pt x="43" y="24"/>
                    <a:pt x="43" y="26"/>
                  </a:cubicBezTo>
                  <a:cubicBezTo>
                    <a:pt x="43" y="91"/>
                    <a:pt x="43" y="91"/>
                    <a:pt x="43" y="91"/>
                  </a:cubicBezTo>
                  <a:cubicBezTo>
                    <a:pt x="43" y="92"/>
                    <a:pt x="42" y="94"/>
                    <a:pt x="40" y="94"/>
                  </a:cubicBezTo>
                  <a:cubicBezTo>
                    <a:pt x="9" y="94"/>
                    <a:pt x="9" y="94"/>
                    <a:pt x="9" y="94"/>
                  </a:cubicBezTo>
                  <a:cubicBezTo>
                    <a:pt x="7" y="94"/>
                    <a:pt x="6" y="92"/>
                    <a:pt x="6" y="91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4"/>
                    <a:pt x="7" y="23"/>
                    <a:pt x="9" y="23"/>
                  </a:cubicBezTo>
                  <a:lnTo>
                    <a:pt x="4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55" name="组合 454"/>
          <p:cNvGrpSpPr/>
          <p:nvPr/>
        </p:nvGrpSpPr>
        <p:grpSpPr>
          <a:xfrm>
            <a:off x="6333405" y="4097973"/>
            <a:ext cx="298142" cy="266480"/>
            <a:chOff x="6555172" y="4012209"/>
            <a:chExt cx="298142" cy="266480"/>
          </a:xfrm>
          <a:solidFill>
            <a:srgbClr val="F5F5F5"/>
          </a:solidFill>
        </p:grpSpPr>
        <p:sp>
          <p:nvSpPr>
            <p:cNvPr id="456" name="Freeform 159"/>
            <p:cNvSpPr>
              <a:spLocks noEditPoints="1"/>
            </p:cNvSpPr>
            <p:nvPr/>
          </p:nvSpPr>
          <p:spPr bwMode="auto">
            <a:xfrm>
              <a:off x="6585074" y="4062338"/>
              <a:ext cx="197002" cy="176774"/>
            </a:xfrm>
            <a:custGeom>
              <a:avLst/>
              <a:gdLst>
                <a:gd name="T0" fmla="*/ 42 w 224"/>
                <a:gd name="T1" fmla="*/ 201 h 201"/>
                <a:gd name="T2" fmla="*/ 0 w 224"/>
                <a:gd name="T3" fmla="*/ 142 h 201"/>
                <a:gd name="T4" fmla="*/ 156 w 224"/>
                <a:gd name="T5" fmla="*/ 0 h 201"/>
                <a:gd name="T6" fmla="*/ 224 w 224"/>
                <a:gd name="T7" fmla="*/ 92 h 201"/>
                <a:gd name="T8" fmla="*/ 42 w 224"/>
                <a:gd name="T9" fmla="*/ 201 h 201"/>
                <a:gd name="T10" fmla="*/ 26 w 224"/>
                <a:gd name="T11" fmla="*/ 144 h 201"/>
                <a:gd name="T12" fmla="*/ 47 w 224"/>
                <a:gd name="T13" fmla="*/ 175 h 201"/>
                <a:gd name="T14" fmla="*/ 196 w 224"/>
                <a:gd name="T15" fmla="*/ 87 h 201"/>
                <a:gd name="T16" fmla="*/ 153 w 224"/>
                <a:gd name="T17" fmla="*/ 30 h 201"/>
                <a:gd name="T18" fmla="*/ 26 w 224"/>
                <a:gd name="T19" fmla="*/ 144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201">
                  <a:moveTo>
                    <a:pt x="42" y="201"/>
                  </a:moveTo>
                  <a:lnTo>
                    <a:pt x="0" y="142"/>
                  </a:lnTo>
                  <a:lnTo>
                    <a:pt x="156" y="0"/>
                  </a:lnTo>
                  <a:lnTo>
                    <a:pt x="224" y="92"/>
                  </a:lnTo>
                  <a:lnTo>
                    <a:pt x="42" y="201"/>
                  </a:lnTo>
                  <a:close/>
                  <a:moveTo>
                    <a:pt x="26" y="144"/>
                  </a:moveTo>
                  <a:lnTo>
                    <a:pt x="47" y="175"/>
                  </a:lnTo>
                  <a:lnTo>
                    <a:pt x="196" y="87"/>
                  </a:lnTo>
                  <a:lnTo>
                    <a:pt x="153" y="30"/>
                  </a:lnTo>
                  <a:lnTo>
                    <a:pt x="26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7" name="Freeform 160"/>
            <p:cNvSpPr>
              <a:spLocks noEditPoints="1"/>
            </p:cNvSpPr>
            <p:nvPr/>
          </p:nvSpPr>
          <p:spPr bwMode="auto">
            <a:xfrm>
              <a:off x="6719634" y="4012209"/>
              <a:ext cx="133680" cy="132800"/>
            </a:xfrm>
            <a:custGeom>
              <a:avLst/>
              <a:gdLst>
                <a:gd name="T0" fmla="*/ 31 w 64"/>
                <a:gd name="T1" fmla="*/ 64 h 64"/>
                <a:gd name="T2" fmla="*/ 28 w 64"/>
                <a:gd name="T3" fmla="*/ 64 h 64"/>
                <a:gd name="T4" fmla="*/ 0 w 64"/>
                <a:gd name="T5" fmla="*/ 25 h 64"/>
                <a:gd name="T6" fmla="*/ 1 w 64"/>
                <a:gd name="T7" fmla="*/ 23 h 64"/>
                <a:gd name="T8" fmla="*/ 12 w 64"/>
                <a:gd name="T9" fmla="*/ 7 h 64"/>
                <a:gd name="T10" fmla="*/ 31 w 64"/>
                <a:gd name="T11" fmla="*/ 0 h 64"/>
                <a:gd name="T12" fmla="*/ 57 w 64"/>
                <a:gd name="T13" fmla="*/ 13 h 64"/>
                <a:gd name="T14" fmla="*/ 62 w 64"/>
                <a:gd name="T15" fmla="*/ 37 h 64"/>
                <a:gd name="T16" fmla="*/ 50 w 64"/>
                <a:gd name="T17" fmla="*/ 58 h 64"/>
                <a:gd name="T18" fmla="*/ 31 w 64"/>
                <a:gd name="T19" fmla="*/ 64 h 64"/>
                <a:gd name="T20" fmla="*/ 9 w 64"/>
                <a:gd name="T21" fmla="*/ 24 h 64"/>
                <a:gd name="T22" fmla="*/ 33 w 64"/>
                <a:gd name="T23" fmla="*/ 55 h 64"/>
                <a:gd name="T24" fmla="*/ 45 w 64"/>
                <a:gd name="T25" fmla="*/ 51 h 64"/>
                <a:gd name="T26" fmla="*/ 54 w 64"/>
                <a:gd name="T27" fmla="*/ 36 h 64"/>
                <a:gd name="T28" fmla="*/ 50 w 64"/>
                <a:gd name="T29" fmla="*/ 18 h 64"/>
                <a:gd name="T30" fmla="*/ 31 w 64"/>
                <a:gd name="T31" fmla="*/ 9 h 64"/>
                <a:gd name="T32" fmla="*/ 17 w 64"/>
                <a:gd name="T33" fmla="*/ 13 h 64"/>
                <a:gd name="T34" fmla="*/ 9 w 64"/>
                <a:gd name="T35" fmla="*/ 2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" h="64">
                  <a:moveTo>
                    <a:pt x="31" y="64"/>
                  </a:moveTo>
                  <a:cubicBezTo>
                    <a:pt x="28" y="64"/>
                    <a:pt x="28" y="64"/>
                    <a:pt x="28" y="6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3" y="17"/>
                    <a:pt x="7" y="11"/>
                    <a:pt x="12" y="7"/>
                  </a:cubicBezTo>
                  <a:cubicBezTo>
                    <a:pt x="18" y="3"/>
                    <a:pt x="24" y="0"/>
                    <a:pt x="31" y="0"/>
                  </a:cubicBezTo>
                  <a:cubicBezTo>
                    <a:pt x="41" y="0"/>
                    <a:pt x="51" y="5"/>
                    <a:pt x="57" y="13"/>
                  </a:cubicBezTo>
                  <a:cubicBezTo>
                    <a:pt x="62" y="20"/>
                    <a:pt x="64" y="28"/>
                    <a:pt x="62" y="37"/>
                  </a:cubicBezTo>
                  <a:cubicBezTo>
                    <a:pt x="61" y="45"/>
                    <a:pt x="57" y="53"/>
                    <a:pt x="50" y="58"/>
                  </a:cubicBezTo>
                  <a:cubicBezTo>
                    <a:pt x="44" y="62"/>
                    <a:pt x="38" y="64"/>
                    <a:pt x="31" y="64"/>
                  </a:cubicBezTo>
                  <a:close/>
                  <a:moveTo>
                    <a:pt x="9" y="24"/>
                  </a:moveTo>
                  <a:cubicBezTo>
                    <a:pt x="33" y="55"/>
                    <a:pt x="33" y="55"/>
                    <a:pt x="33" y="55"/>
                  </a:cubicBezTo>
                  <a:cubicBezTo>
                    <a:pt x="37" y="55"/>
                    <a:pt x="41" y="53"/>
                    <a:pt x="45" y="51"/>
                  </a:cubicBezTo>
                  <a:cubicBezTo>
                    <a:pt x="50" y="47"/>
                    <a:pt x="53" y="42"/>
                    <a:pt x="54" y="36"/>
                  </a:cubicBezTo>
                  <a:cubicBezTo>
                    <a:pt x="55" y="29"/>
                    <a:pt x="54" y="23"/>
                    <a:pt x="50" y="18"/>
                  </a:cubicBezTo>
                  <a:cubicBezTo>
                    <a:pt x="46" y="12"/>
                    <a:pt x="39" y="9"/>
                    <a:pt x="31" y="9"/>
                  </a:cubicBezTo>
                  <a:cubicBezTo>
                    <a:pt x="26" y="9"/>
                    <a:pt x="21" y="10"/>
                    <a:pt x="17" y="13"/>
                  </a:cubicBezTo>
                  <a:cubicBezTo>
                    <a:pt x="14" y="16"/>
                    <a:pt x="11" y="20"/>
                    <a:pt x="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8" name="Freeform 161"/>
            <p:cNvSpPr/>
            <p:nvPr/>
          </p:nvSpPr>
          <p:spPr bwMode="auto">
            <a:xfrm>
              <a:off x="6555172" y="4213608"/>
              <a:ext cx="162703" cy="65081"/>
            </a:xfrm>
            <a:custGeom>
              <a:avLst/>
              <a:gdLst>
                <a:gd name="T0" fmla="*/ 9 w 78"/>
                <a:gd name="T1" fmla="*/ 31 h 31"/>
                <a:gd name="T2" fmla="*/ 3 w 78"/>
                <a:gd name="T3" fmla="*/ 28 h 31"/>
                <a:gd name="T4" fmla="*/ 16 w 78"/>
                <a:gd name="T5" fmla="*/ 0 h 31"/>
                <a:gd name="T6" fmla="*/ 22 w 78"/>
                <a:gd name="T7" fmla="*/ 5 h 31"/>
                <a:gd name="T8" fmla="*/ 10 w 78"/>
                <a:gd name="T9" fmla="*/ 23 h 31"/>
                <a:gd name="T10" fmla="*/ 26 w 78"/>
                <a:gd name="T11" fmla="*/ 18 h 31"/>
                <a:gd name="T12" fmla="*/ 78 w 78"/>
                <a:gd name="T13" fmla="*/ 9 h 31"/>
                <a:gd name="T14" fmla="*/ 76 w 78"/>
                <a:gd name="T15" fmla="*/ 17 h 31"/>
                <a:gd name="T16" fmla="*/ 28 w 78"/>
                <a:gd name="T17" fmla="*/ 26 h 31"/>
                <a:gd name="T18" fmla="*/ 9 w 78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31">
                  <a:moveTo>
                    <a:pt x="9" y="31"/>
                  </a:moveTo>
                  <a:cubicBezTo>
                    <a:pt x="7" y="31"/>
                    <a:pt x="5" y="30"/>
                    <a:pt x="3" y="28"/>
                  </a:cubicBezTo>
                  <a:cubicBezTo>
                    <a:pt x="0" y="24"/>
                    <a:pt x="3" y="17"/>
                    <a:pt x="16" y="0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4" y="16"/>
                    <a:pt x="11" y="21"/>
                    <a:pt x="10" y="23"/>
                  </a:cubicBezTo>
                  <a:cubicBezTo>
                    <a:pt x="13" y="23"/>
                    <a:pt x="20" y="20"/>
                    <a:pt x="26" y="18"/>
                  </a:cubicBezTo>
                  <a:cubicBezTo>
                    <a:pt x="41" y="13"/>
                    <a:pt x="62" y="6"/>
                    <a:pt x="78" y="9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62" y="14"/>
                    <a:pt x="43" y="21"/>
                    <a:pt x="28" y="26"/>
                  </a:cubicBezTo>
                  <a:cubicBezTo>
                    <a:pt x="20" y="29"/>
                    <a:pt x="13" y="31"/>
                    <a:pt x="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372" name="Freeform 162"/>
          <p:cNvSpPr>
            <a:spLocks noEditPoints="1"/>
          </p:cNvSpPr>
          <p:nvPr/>
        </p:nvSpPr>
        <p:spPr>
          <a:xfrm>
            <a:off x="5378450" y="2868613"/>
            <a:ext cx="177800" cy="201612"/>
          </a:xfrm>
          <a:custGeom>
            <a:avLst/>
            <a:gdLst/>
            <a:ahLst/>
            <a:cxnLst>
              <a:cxn ang="0">
                <a:pos x="12456" y="201399"/>
              </a:cxn>
              <a:cxn ang="0">
                <a:pos x="4152" y="197246"/>
              </a:cxn>
              <a:cxn ang="0">
                <a:pos x="0" y="186865"/>
              </a:cxn>
              <a:cxn ang="0">
                <a:pos x="0" y="14534"/>
              </a:cxn>
              <a:cxn ang="0">
                <a:pos x="12456" y="0"/>
              </a:cxn>
              <a:cxn ang="0">
                <a:pos x="20760" y="2076"/>
              </a:cxn>
              <a:cxn ang="0">
                <a:pos x="170229" y="89280"/>
              </a:cxn>
              <a:cxn ang="0">
                <a:pos x="178533" y="101738"/>
              </a:cxn>
              <a:cxn ang="0">
                <a:pos x="170229" y="114195"/>
              </a:cxn>
              <a:cxn ang="0">
                <a:pos x="20760" y="199323"/>
              </a:cxn>
              <a:cxn ang="0">
                <a:pos x="12456" y="201399"/>
              </a:cxn>
              <a:cxn ang="0">
                <a:pos x="16608" y="18687"/>
              </a:cxn>
              <a:cxn ang="0">
                <a:pos x="16608" y="182712"/>
              </a:cxn>
              <a:cxn ang="0">
                <a:pos x="157773" y="101738"/>
              </a:cxn>
              <a:cxn ang="0">
                <a:pos x="16608" y="18687"/>
              </a:cxn>
            </a:cxnLst>
            <a:rect l="0" t="0" r="0" b="0"/>
            <a:pathLst>
              <a:path w="86" h="97">
                <a:moveTo>
                  <a:pt x="6" y="97"/>
                </a:moveTo>
                <a:cubicBezTo>
                  <a:pt x="5" y="97"/>
                  <a:pt x="3" y="97"/>
                  <a:pt x="2" y="95"/>
                </a:cubicBezTo>
                <a:cubicBezTo>
                  <a:pt x="1" y="95"/>
                  <a:pt x="0" y="93"/>
                  <a:pt x="0" y="90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6" y="0"/>
                </a:cubicBezTo>
                <a:cubicBezTo>
                  <a:pt x="8" y="0"/>
                  <a:pt x="9" y="1"/>
                  <a:pt x="10" y="1"/>
                </a:cubicBezTo>
                <a:cubicBezTo>
                  <a:pt x="82" y="43"/>
                  <a:pt x="82" y="43"/>
                  <a:pt x="82" y="43"/>
                </a:cubicBezTo>
                <a:cubicBezTo>
                  <a:pt x="84" y="45"/>
                  <a:pt x="86" y="47"/>
                  <a:pt x="86" y="49"/>
                </a:cubicBezTo>
                <a:cubicBezTo>
                  <a:pt x="86" y="51"/>
                  <a:pt x="84" y="53"/>
                  <a:pt x="82" y="55"/>
                </a:cubicBezTo>
                <a:cubicBezTo>
                  <a:pt x="10" y="96"/>
                  <a:pt x="10" y="96"/>
                  <a:pt x="10" y="96"/>
                </a:cubicBezTo>
                <a:cubicBezTo>
                  <a:pt x="9" y="97"/>
                  <a:pt x="7" y="97"/>
                  <a:pt x="6" y="97"/>
                </a:cubicBezTo>
                <a:close/>
                <a:moveTo>
                  <a:pt x="8" y="9"/>
                </a:moveTo>
                <a:cubicBezTo>
                  <a:pt x="8" y="88"/>
                  <a:pt x="8" y="88"/>
                  <a:pt x="8" y="88"/>
                </a:cubicBezTo>
                <a:cubicBezTo>
                  <a:pt x="76" y="49"/>
                  <a:pt x="76" y="49"/>
                  <a:pt x="76" y="49"/>
                </a:cubicBezTo>
                <a:lnTo>
                  <a:pt x="8" y="9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73" name="Freeform 163"/>
          <p:cNvSpPr>
            <a:spLocks noEditPoints="1"/>
          </p:cNvSpPr>
          <p:nvPr/>
        </p:nvSpPr>
        <p:spPr>
          <a:xfrm>
            <a:off x="5978525" y="3476625"/>
            <a:ext cx="258763" cy="201613"/>
          </a:xfrm>
          <a:custGeom>
            <a:avLst/>
            <a:gdLst/>
            <a:ahLst/>
            <a:cxnLst>
              <a:cxn ang="0">
                <a:pos x="99749" y="201399"/>
              </a:cxn>
              <a:cxn ang="0">
                <a:pos x="99749" y="201399"/>
              </a:cxn>
              <a:cxn ang="0">
                <a:pos x="91437" y="197246"/>
              </a:cxn>
              <a:cxn ang="0">
                <a:pos x="87281" y="186865"/>
              </a:cxn>
              <a:cxn ang="0">
                <a:pos x="87281" y="159873"/>
              </a:cxn>
              <a:cxn ang="0">
                <a:pos x="18703" y="199323"/>
              </a:cxn>
              <a:cxn ang="0">
                <a:pos x="2078" y="197246"/>
              </a:cxn>
              <a:cxn ang="0">
                <a:pos x="0" y="186865"/>
              </a:cxn>
              <a:cxn ang="0">
                <a:pos x="0" y="14534"/>
              </a:cxn>
              <a:cxn ang="0">
                <a:pos x="12469" y="0"/>
              </a:cxn>
              <a:cxn ang="0">
                <a:pos x="20781" y="2076"/>
              </a:cxn>
              <a:cxn ang="0">
                <a:pos x="87281" y="41526"/>
              </a:cxn>
              <a:cxn ang="0">
                <a:pos x="87281" y="14534"/>
              </a:cxn>
              <a:cxn ang="0">
                <a:pos x="99749" y="0"/>
              </a:cxn>
              <a:cxn ang="0">
                <a:pos x="108062" y="2076"/>
              </a:cxn>
              <a:cxn ang="0">
                <a:pos x="251452" y="89280"/>
              </a:cxn>
              <a:cxn ang="0">
                <a:pos x="257686" y="99661"/>
              </a:cxn>
              <a:cxn ang="0">
                <a:pos x="251452" y="112119"/>
              </a:cxn>
              <a:cxn ang="0">
                <a:pos x="108062" y="199323"/>
              </a:cxn>
              <a:cxn ang="0">
                <a:pos x="99749" y="201399"/>
              </a:cxn>
              <a:cxn ang="0">
                <a:pos x="16625" y="18687"/>
              </a:cxn>
              <a:cxn ang="0">
                <a:pos x="16625" y="182712"/>
              </a:cxn>
              <a:cxn ang="0">
                <a:pos x="103906" y="130806"/>
              </a:cxn>
              <a:cxn ang="0">
                <a:pos x="103906" y="180636"/>
              </a:cxn>
              <a:cxn ang="0">
                <a:pos x="238983" y="99661"/>
              </a:cxn>
              <a:cxn ang="0">
                <a:pos x="103906" y="18687"/>
              </a:cxn>
              <a:cxn ang="0">
                <a:pos x="103906" y="70593"/>
              </a:cxn>
              <a:cxn ang="0">
                <a:pos x="16625" y="18687"/>
              </a:cxn>
            </a:cxnLst>
            <a:rect l="0" t="0" r="0" b="0"/>
            <a:pathLst>
              <a:path w="124" h="97">
                <a:moveTo>
                  <a:pt x="48" y="97"/>
                </a:moveTo>
                <a:cubicBezTo>
                  <a:pt x="48" y="97"/>
                  <a:pt x="48" y="97"/>
                  <a:pt x="48" y="97"/>
                </a:cubicBezTo>
                <a:cubicBezTo>
                  <a:pt x="47" y="97"/>
                  <a:pt x="45" y="96"/>
                  <a:pt x="44" y="95"/>
                </a:cubicBezTo>
                <a:cubicBezTo>
                  <a:pt x="43" y="94"/>
                  <a:pt x="42" y="92"/>
                  <a:pt x="42" y="90"/>
                </a:cubicBezTo>
                <a:cubicBezTo>
                  <a:pt x="42" y="77"/>
                  <a:pt x="42" y="77"/>
                  <a:pt x="42" y="77"/>
                </a:cubicBezTo>
                <a:cubicBezTo>
                  <a:pt x="9" y="96"/>
                  <a:pt x="9" y="96"/>
                  <a:pt x="9" y="96"/>
                </a:cubicBezTo>
                <a:cubicBezTo>
                  <a:pt x="7" y="97"/>
                  <a:pt x="3" y="97"/>
                  <a:pt x="1" y="95"/>
                </a:cubicBezTo>
                <a:cubicBezTo>
                  <a:pt x="1" y="94"/>
                  <a:pt x="0" y="92"/>
                  <a:pt x="0" y="90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2" y="0"/>
                  <a:pt x="6" y="0"/>
                </a:cubicBezTo>
                <a:cubicBezTo>
                  <a:pt x="7" y="0"/>
                  <a:pt x="9" y="0"/>
                  <a:pt x="10" y="1"/>
                </a:cubicBezTo>
                <a:cubicBezTo>
                  <a:pt x="42" y="20"/>
                  <a:pt x="42" y="20"/>
                  <a:pt x="42" y="20"/>
                </a:cubicBezTo>
                <a:cubicBezTo>
                  <a:pt x="42" y="7"/>
                  <a:pt x="42" y="7"/>
                  <a:pt x="42" y="7"/>
                </a:cubicBezTo>
                <a:cubicBezTo>
                  <a:pt x="42" y="3"/>
                  <a:pt x="45" y="0"/>
                  <a:pt x="48" y="0"/>
                </a:cubicBezTo>
                <a:cubicBezTo>
                  <a:pt x="50" y="0"/>
                  <a:pt x="51" y="0"/>
                  <a:pt x="52" y="1"/>
                </a:cubicBezTo>
                <a:cubicBezTo>
                  <a:pt x="121" y="43"/>
                  <a:pt x="121" y="43"/>
                  <a:pt x="121" y="43"/>
                </a:cubicBezTo>
                <a:cubicBezTo>
                  <a:pt x="123" y="44"/>
                  <a:pt x="124" y="46"/>
                  <a:pt x="124" y="48"/>
                </a:cubicBezTo>
                <a:cubicBezTo>
                  <a:pt x="124" y="51"/>
                  <a:pt x="123" y="53"/>
                  <a:pt x="121" y="54"/>
                </a:cubicBezTo>
                <a:cubicBezTo>
                  <a:pt x="52" y="96"/>
                  <a:pt x="52" y="96"/>
                  <a:pt x="52" y="96"/>
                </a:cubicBezTo>
                <a:cubicBezTo>
                  <a:pt x="51" y="96"/>
                  <a:pt x="49" y="97"/>
                  <a:pt x="48" y="97"/>
                </a:cubicBezTo>
                <a:close/>
                <a:moveTo>
                  <a:pt x="8" y="9"/>
                </a:moveTo>
                <a:cubicBezTo>
                  <a:pt x="8" y="88"/>
                  <a:pt x="8" y="88"/>
                  <a:pt x="8" y="88"/>
                </a:cubicBezTo>
                <a:cubicBezTo>
                  <a:pt x="50" y="63"/>
                  <a:pt x="50" y="63"/>
                  <a:pt x="50" y="63"/>
                </a:cubicBezTo>
                <a:cubicBezTo>
                  <a:pt x="50" y="87"/>
                  <a:pt x="50" y="87"/>
                  <a:pt x="50" y="87"/>
                </a:cubicBezTo>
                <a:cubicBezTo>
                  <a:pt x="115" y="48"/>
                  <a:pt x="115" y="48"/>
                  <a:pt x="115" y="48"/>
                </a:cubicBezTo>
                <a:cubicBezTo>
                  <a:pt x="50" y="9"/>
                  <a:pt x="50" y="9"/>
                  <a:pt x="50" y="9"/>
                </a:cubicBezTo>
                <a:cubicBezTo>
                  <a:pt x="50" y="34"/>
                  <a:pt x="50" y="34"/>
                  <a:pt x="50" y="34"/>
                </a:cubicBezTo>
                <a:lnTo>
                  <a:pt x="8" y="9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74" name="Freeform 164"/>
          <p:cNvSpPr>
            <a:spLocks noEditPoints="1"/>
          </p:cNvSpPr>
          <p:nvPr/>
        </p:nvSpPr>
        <p:spPr>
          <a:xfrm>
            <a:off x="5408613" y="3473450"/>
            <a:ext cx="260350" cy="206375"/>
          </a:xfrm>
          <a:custGeom>
            <a:avLst/>
            <a:gdLst/>
            <a:ahLst/>
            <a:cxnLst>
              <a:cxn ang="0">
                <a:pos x="245746" y="205797"/>
              </a:cxn>
              <a:cxn ang="0">
                <a:pos x="239498" y="203718"/>
              </a:cxn>
              <a:cxn ang="0">
                <a:pos x="170773" y="164222"/>
              </a:cxn>
              <a:cxn ang="0">
                <a:pos x="170773" y="191246"/>
              </a:cxn>
              <a:cxn ang="0">
                <a:pos x="166607" y="201639"/>
              </a:cxn>
              <a:cxn ang="0">
                <a:pos x="149947" y="203718"/>
              </a:cxn>
              <a:cxn ang="0">
                <a:pos x="8330" y="116410"/>
              </a:cxn>
              <a:cxn ang="0">
                <a:pos x="0" y="103938"/>
              </a:cxn>
              <a:cxn ang="0">
                <a:pos x="8330" y="93544"/>
              </a:cxn>
              <a:cxn ang="0">
                <a:pos x="149947" y="6236"/>
              </a:cxn>
              <a:cxn ang="0">
                <a:pos x="170773" y="18709"/>
              </a:cxn>
              <a:cxn ang="0">
                <a:pos x="170773" y="45733"/>
              </a:cxn>
              <a:cxn ang="0">
                <a:pos x="237415" y="6236"/>
              </a:cxn>
              <a:cxn ang="0">
                <a:pos x="245746" y="4158"/>
              </a:cxn>
              <a:cxn ang="0">
                <a:pos x="258241" y="18709"/>
              </a:cxn>
              <a:cxn ang="0">
                <a:pos x="260324" y="191246"/>
              </a:cxn>
              <a:cxn ang="0">
                <a:pos x="256159" y="201639"/>
              </a:cxn>
              <a:cxn ang="0">
                <a:pos x="245746" y="205797"/>
              </a:cxn>
              <a:cxn ang="0">
                <a:pos x="154112" y="135119"/>
              </a:cxn>
              <a:cxn ang="0">
                <a:pos x="243663" y="185009"/>
              </a:cxn>
              <a:cxn ang="0">
                <a:pos x="241581" y="22866"/>
              </a:cxn>
              <a:cxn ang="0">
                <a:pos x="154112" y="74835"/>
              </a:cxn>
              <a:cxn ang="0">
                <a:pos x="154112" y="22866"/>
              </a:cxn>
              <a:cxn ang="0">
                <a:pos x="18743" y="103938"/>
              </a:cxn>
              <a:cxn ang="0">
                <a:pos x="154112" y="185009"/>
              </a:cxn>
              <a:cxn ang="0">
                <a:pos x="154112" y="135119"/>
              </a:cxn>
            </a:cxnLst>
            <a:rect l="0" t="0" r="0" b="0"/>
            <a:pathLst>
              <a:path w="125" h="99">
                <a:moveTo>
                  <a:pt x="118" y="99"/>
                </a:moveTo>
                <a:cubicBezTo>
                  <a:pt x="117" y="99"/>
                  <a:pt x="116" y="98"/>
                  <a:pt x="115" y="98"/>
                </a:cubicBezTo>
                <a:cubicBezTo>
                  <a:pt x="82" y="79"/>
                  <a:pt x="82" y="79"/>
                  <a:pt x="82" y="79"/>
                </a:cubicBezTo>
                <a:cubicBezTo>
                  <a:pt x="82" y="92"/>
                  <a:pt x="82" y="92"/>
                  <a:pt x="82" y="92"/>
                </a:cubicBezTo>
                <a:cubicBezTo>
                  <a:pt x="82" y="94"/>
                  <a:pt x="81" y="96"/>
                  <a:pt x="80" y="97"/>
                </a:cubicBezTo>
                <a:cubicBezTo>
                  <a:pt x="78" y="99"/>
                  <a:pt x="75" y="99"/>
                  <a:pt x="72" y="98"/>
                </a:cubicBezTo>
                <a:cubicBezTo>
                  <a:pt x="4" y="56"/>
                  <a:pt x="4" y="56"/>
                  <a:pt x="4" y="56"/>
                </a:cubicBezTo>
                <a:cubicBezTo>
                  <a:pt x="1" y="55"/>
                  <a:pt x="0" y="53"/>
                  <a:pt x="0" y="50"/>
                </a:cubicBezTo>
                <a:cubicBezTo>
                  <a:pt x="0" y="48"/>
                  <a:pt x="1" y="46"/>
                  <a:pt x="4" y="45"/>
                </a:cubicBezTo>
                <a:cubicBezTo>
                  <a:pt x="72" y="3"/>
                  <a:pt x="72" y="3"/>
                  <a:pt x="72" y="3"/>
                </a:cubicBezTo>
                <a:cubicBezTo>
                  <a:pt x="77" y="0"/>
                  <a:pt x="82" y="3"/>
                  <a:pt x="82" y="9"/>
                </a:cubicBezTo>
                <a:cubicBezTo>
                  <a:pt x="82" y="22"/>
                  <a:pt x="82" y="22"/>
                  <a:pt x="82" y="22"/>
                </a:cubicBezTo>
                <a:cubicBezTo>
                  <a:pt x="114" y="3"/>
                  <a:pt x="114" y="3"/>
                  <a:pt x="114" y="3"/>
                </a:cubicBezTo>
                <a:cubicBezTo>
                  <a:pt x="116" y="2"/>
                  <a:pt x="117" y="2"/>
                  <a:pt x="118" y="2"/>
                </a:cubicBezTo>
                <a:cubicBezTo>
                  <a:pt x="122" y="2"/>
                  <a:pt x="124" y="5"/>
                  <a:pt x="124" y="9"/>
                </a:cubicBezTo>
                <a:cubicBezTo>
                  <a:pt x="125" y="92"/>
                  <a:pt x="125" y="92"/>
                  <a:pt x="125" y="92"/>
                </a:cubicBezTo>
                <a:cubicBezTo>
                  <a:pt x="125" y="94"/>
                  <a:pt x="124" y="96"/>
                  <a:pt x="123" y="97"/>
                </a:cubicBezTo>
                <a:cubicBezTo>
                  <a:pt x="122" y="98"/>
                  <a:pt x="120" y="99"/>
                  <a:pt x="118" y="99"/>
                </a:cubicBezTo>
                <a:close/>
                <a:moveTo>
                  <a:pt x="74" y="65"/>
                </a:moveTo>
                <a:cubicBezTo>
                  <a:pt x="117" y="89"/>
                  <a:pt x="117" y="89"/>
                  <a:pt x="117" y="89"/>
                </a:cubicBezTo>
                <a:cubicBezTo>
                  <a:pt x="116" y="11"/>
                  <a:pt x="116" y="11"/>
                  <a:pt x="116" y="11"/>
                </a:cubicBezTo>
                <a:cubicBezTo>
                  <a:pt x="74" y="36"/>
                  <a:pt x="74" y="36"/>
                  <a:pt x="74" y="36"/>
                </a:cubicBezTo>
                <a:cubicBezTo>
                  <a:pt x="74" y="11"/>
                  <a:pt x="74" y="11"/>
                  <a:pt x="74" y="11"/>
                </a:cubicBezTo>
                <a:cubicBezTo>
                  <a:pt x="9" y="50"/>
                  <a:pt x="9" y="50"/>
                  <a:pt x="9" y="50"/>
                </a:cubicBezTo>
                <a:cubicBezTo>
                  <a:pt x="74" y="89"/>
                  <a:pt x="74" y="89"/>
                  <a:pt x="74" y="89"/>
                </a:cubicBezTo>
                <a:lnTo>
                  <a:pt x="74" y="65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75" name="Freeform 165"/>
          <p:cNvSpPr>
            <a:spLocks noEditPoints="1"/>
          </p:cNvSpPr>
          <p:nvPr/>
        </p:nvSpPr>
        <p:spPr>
          <a:xfrm>
            <a:off x="5967413" y="2868613"/>
            <a:ext cx="201612" cy="201612"/>
          </a:xfrm>
          <a:custGeom>
            <a:avLst/>
            <a:gdLst/>
            <a:ahLst/>
            <a:cxnLst>
              <a:cxn ang="0">
                <a:pos x="182713" y="201399"/>
              </a:cxn>
              <a:cxn ang="0">
                <a:pos x="16610" y="201399"/>
              </a:cxn>
              <a:cxn ang="0">
                <a:pos x="0" y="184789"/>
              </a:cxn>
              <a:cxn ang="0">
                <a:pos x="0" y="18687"/>
              </a:cxn>
              <a:cxn ang="0">
                <a:pos x="16610" y="0"/>
              </a:cxn>
              <a:cxn ang="0">
                <a:pos x="182713" y="0"/>
              </a:cxn>
              <a:cxn ang="0">
                <a:pos x="201400" y="18687"/>
              </a:cxn>
              <a:cxn ang="0">
                <a:pos x="201400" y="184789"/>
              </a:cxn>
              <a:cxn ang="0">
                <a:pos x="182713" y="201399"/>
              </a:cxn>
              <a:cxn ang="0">
                <a:pos x="16610" y="16610"/>
              </a:cxn>
              <a:cxn ang="0">
                <a:pos x="16610" y="18687"/>
              </a:cxn>
              <a:cxn ang="0">
                <a:pos x="16610" y="184789"/>
              </a:cxn>
              <a:cxn ang="0">
                <a:pos x="16610" y="184789"/>
              </a:cxn>
              <a:cxn ang="0">
                <a:pos x="182713" y="184789"/>
              </a:cxn>
              <a:cxn ang="0">
                <a:pos x="184790" y="184789"/>
              </a:cxn>
              <a:cxn ang="0">
                <a:pos x="184790" y="18687"/>
              </a:cxn>
              <a:cxn ang="0">
                <a:pos x="182713" y="16610"/>
              </a:cxn>
              <a:cxn ang="0">
                <a:pos x="16610" y="16610"/>
              </a:cxn>
            </a:cxnLst>
            <a:rect l="0" t="0" r="0" b="0"/>
            <a:pathLst>
              <a:path w="97" h="97">
                <a:moveTo>
                  <a:pt x="88" y="97"/>
                </a:moveTo>
                <a:cubicBezTo>
                  <a:pt x="8" y="97"/>
                  <a:pt x="8" y="97"/>
                  <a:pt x="8" y="97"/>
                </a:cubicBezTo>
                <a:cubicBezTo>
                  <a:pt x="4" y="97"/>
                  <a:pt x="0" y="93"/>
                  <a:pt x="0" y="89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4" y="0"/>
                  <a:pt x="8" y="0"/>
                </a:cubicBezTo>
                <a:cubicBezTo>
                  <a:pt x="88" y="0"/>
                  <a:pt x="88" y="0"/>
                  <a:pt x="88" y="0"/>
                </a:cubicBezTo>
                <a:cubicBezTo>
                  <a:pt x="93" y="0"/>
                  <a:pt x="97" y="4"/>
                  <a:pt x="97" y="9"/>
                </a:cubicBezTo>
                <a:cubicBezTo>
                  <a:pt x="97" y="89"/>
                  <a:pt x="97" y="89"/>
                  <a:pt x="97" y="89"/>
                </a:cubicBezTo>
                <a:cubicBezTo>
                  <a:pt x="97" y="93"/>
                  <a:pt x="93" y="97"/>
                  <a:pt x="88" y="97"/>
                </a:cubicBezTo>
                <a:close/>
                <a:moveTo>
                  <a:pt x="8" y="8"/>
                </a:moveTo>
                <a:cubicBezTo>
                  <a:pt x="8" y="8"/>
                  <a:pt x="8" y="9"/>
                  <a:pt x="8" y="9"/>
                </a:cubicBezTo>
                <a:cubicBezTo>
                  <a:pt x="8" y="89"/>
                  <a:pt x="8" y="89"/>
                  <a:pt x="8" y="89"/>
                </a:cubicBezTo>
                <a:cubicBezTo>
                  <a:pt x="8" y="89"/>
                  <a:pt x="8" y="89"/>
                  <a:pt x="8" y="89"/>
                </a:cubicBezTo>
                <a:cubicBezTo>
                  <a:pt x="88" y="89"/>
                  <a:pt x="88" y="89"/>
                  <a:pt x="88" y="89"/>
                </a:cubicBezTo>
                <a:cubicBezTo>
                  <a:pt x="89" y="89"/>
                  <a:pt x="89" y="89"/>
                  <a:pt x="89" y="89"/>
                </a:cubicBezTo>
                <a:cubicBezTo>
                  <a:pt x="89" y="9"/>
                  <a:pt x="89" y="9"/>
                  <a:pt x="89" y="9"/>
                </a:cubicBezTo>
                <a:cubicBezTo>
                  <a:pt x="89" y="9"/>
                  <a:pt x="89" y="8"/>
                  <a:pt x="88" y="8"/>
                </a:cubicBezTo>
                <a:lnTo>
                  <a:pt x="8" y="8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63" name="组合 462"/>
          <p:cNvGrpSpPr/>
          <p:nvPr/>
        </p:nvGrpSpPr>
        <p:grpSpPr>
          <a:xfrm>
            <a:off x="5043550" y="4130514"/>
            <a:ext cx="224266" cy="201399"/>
            <a:chOff x="5301922" y="4045629"/>
            <a:chExt cx="224266" cy="201399"/>
          </a:xfrm>
          <a:solidFill>
            <a:srgbClr val="F5F5F5"/>
          </a:solidFill>
        </p:grpSpPr>
        <p:sp>
          <p:nvSpPr>
            <p:cNvPr id="464" name="Freeform 172"/>
            <p:cNvSpPr>
              <a:spLocks noEditPoints="1"/>
            </p:cNvSpPr>
            <p:nvPr/>
          </p:nvSpPr>
          <p:spPr bwMode="auto">
            <a:xfrm>
              <a:off x="5301922" y="4045629"/>
              <a:ext cx="178533" cy="201399"/>
            </a:xfrm>
            <a:custGeom>
              <a:avLst/>
              <a:gdLst>
                <a:gd name="T0" fmla="*/ 6 w 86"/>
                <a:gd name="T1" fmla="*/ 97 h 97"/>
                <a:gd name="T2" fmla="*/ 2 w 86"/>
                <a:gd name="T3" fmla="*/ 95 h 97"/>
                <a:gd name="T4" fmla="*/ 0 w 86"/>
                <a:gd name="T5" fmla="*/ 90 h 97"/>
                <a:gd name="T6" fmla="*/ 0 w 86"/>
                <a:gd name="T7" fmla="*/ 7 h 97"/>
                <a:gd name="T8" fmla="*/ 6 w 86"/>
                <a:gd name="T9" fmla="*/ 0 h 97"/>
                <a:gd name="T10" fmla="*/ 10 w 86"/>
                <a:gd name="T11" fmla="*/ 1 h 97"/>
                <a:gd name="T12" fmla="*/ 82 w 86"/>
                <a:gd name="T13" fmla="*/ 43 h 97"/>
                <a:gd name="T14" fmla="*/ 85 w 86"/>
                <a:gd name="T15" fmla="*/ 48 h 97"/>
                <a:gd name="T16" fmla="*/ 82 w 86"/>
                <a:gd name="T17" fmla="*/ 54 h 97"/>
                <a:gd name="T18" fmla="*/ 10 w 86"/>
                <a:gd name="T19" fmla="*/ 96 h 97"/>
                <a:gd name="T20" fmla="*/ 6 w 86"/>
                <a:gd name="T21" fmla="*/ 97 h 97"/>
                <a:gd name="T22" fmla="*/ 8 w 86"/>
                <a:gd name="T23" fmla="*/ 9 h 97"/>
                <a:gd name="T24" fmla="*/ 8 w 86"/>
                <a:gd name="T25" fmla="*/ 87 h 97"/>
                <a:gd name="T26" fmla="*/ 76 w 86"/>
                <a:gd name="T27" fmla="*/ 48 h 97"/>
                <a:gd name="T28" fmla="*/ 8 w 86"/>
                <a:gd name="T29" fmla="*/ 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" h="97">
                  <a:moveTo>
                    <a:pt x="6" y="97"/>
                  </a:moveTo>
                  <a:cubicBezTo>
                    <a:pt x="4" y="97"/>
                    <a:pt x="3" y="96"/>
                    <a:pt x="2" y="95"/>
                  </a:cubicBezTo>
                  <a:cubicBezTo>
                    <a:pt x="1" y="94"/>
                    <a:pt x="0" y="92"/>
                    <a:pt x="0" y="9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7" y="0"/>
                    <a:pt x="9" y="0"/>
                    <a:pt x="10" y="1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4" y="44"/>
                    <a:pt x="86" y="46"/>
                    <a:pt x="85" y="48"/>
                  </a:cubicBezTo>
                  <a:cubicBezTo>
                    <a:pt x="85" y="51"/>
                    <a:pt x="84" y="53"/>
                    <a:pt x="82" y="54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8" y="96"/>
                    <a:pt x="7" y="97"/>
                    <a:pt x="6" y="97"/>
                  </a:cubicBezTo>
                  <a:close/>
                  <a:moveTo>
                    <a:pt x="8" y="9"/>
                  </a:moveTo>
                  <a:cubicBezTo>
                    <a:pt x="8" y="87"/>
                    <a:pt x="8" y="87"/>
                    <a:pt x="8" y="87"/>
                  </a:cubicBezTo>
                  <a:cubicBezTo>
                    <a:pt x="76" y="48"/>
                    <a:pt x="76" y="48"/>
                    <a:pt x="76" y="48"/>
                  </a:cubicBezTo>
                  <a:lnTo>
                    <a:pt x="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5" name="Freeform 173"/>
            <p:cNvSpPr>
              <a:spLocks noEditPoints="1"/>
            </p:cNvSpPr>
            <p:nvPr/>
          </p:nvSpPr>
          <p:spPr bwMode="auto">
            <a:xfrm>
              <a:off x="5472540" y="4045629"/>
              <a:ext cx="53648" cy="201399"/>
            </a:xfrm>
            <a:custGeom>
              <a:avLst/>
              <a:gdLst>
                <a:gd name="T0" fmla="*/ 19 w 26"/>
                <a:gd name="T1" fmla="*/ 97 h 97"/>
                <a:gd name="T2" fmla="*/ 7 w 26"/>
                <a:gd name="T3" fmla="*/ 97 h 97"/>
                <a:gd name="T4" fmla="*/ 0 w 26"/>
                <a:gd name="T5" fmla="*/ 89 h 97"/>
                <a:gd name="T6" fmla="*/ 0 w 26"/>
                <a:gd name="T7" fmla="*/ 7 h 97"/>
                <a:gd name="T8" fmla="*/ 7 w 26"/>
                <a:gd name="T9" fmla="*/ 0 h 97"/>
                <a:gd name="T10" fmla="*/ 19 w 26"/>
                <a:gd name="T11" fmla="*/ 0 h 97"/>
                <a:gd name="T12" fmla="*/ 26 w 26"/>
                <a:gd name="T13" fmla="*/ 7 h 97"/>
                <a:gd name="T14" fmla="*/ 26 w 26"/>
                <a:gd name="T15" fmla="*/ 89 h 97"/>
                <a:gd name="T16" fmla="*/ 19 w 26"/>
                <a:gd name="T17" fmla="*/ 97 h 97"/>
                <a:gd name="T18" fmla="*/ 8 w 26"/>
                <a:gd name="T19" fmla="*/ 89 h 97"/>
                <a:gd name="T20" fmla="*/ 18 w 26"/>
                <a:gd name="T21" fmla="*/ 89 h 97"/>
                <a:gd name="T22" fmla="*/ 18 w 26"/>
                <a:gd name="T23" fmla="*/ 8 h 97"/>
                <a:gd name="T24" fmla="*/ 8 w 26"/>
                <a:gd name="T25" fmla="*/ 8 h 97"/>
                <a:gd name="T26" fmla="*/ 8 w 26"/>
                <a:gd name="T27" fmla="*/ 8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97">
                  <a:moveTo>
                    <a:pt x="19" y="97"/>
                  </a:moveTo>
                  <a:cubicBezTo>
                    <a:pt x="7" y="97"/>
                    <a:pt x="7" y="97"/>
                    <a:pt x="7" y="97"/>
                  </a:cubicBezTo>
                  <a:cubicBezTo>
                    <a:pt x="3" y="97"/>
                    <a:pt x="0" y="93"/>
                    <a:pt x="0" y="8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6" y="3"/>
                    <a:pt x="26" y="7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6" y="93"/>
                    <a:pt x="23" y="97"/>
                    <a:pt x="19" y="97"/>
                  </a:cubicBezTo>
                  <a:close/>
                  <a:moveTo>
                    <a:pt x="8" y="89"/>
                  </a:moveTo>
                  <a:cubicBezTo>
                    <a:pt x="18" y="89"/>
                    <a:pt x="18" y="89"/>
                    <a:pt x="18" y="8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66" name="组合 465"/>
          <p:cNvGrpSpPr/>
          <p:nvPr/>
        </p:nvGrpSpPr>
        <p:grpSpPr>
          <a:xfrm>
            <a:off x="4873325" y="3476406"/>
            <a:ext cx="225145" cy="201399"/>
            <a:chOff x="4654630" y="4045629"/>
            <a:chExt cx="225145" cy="201399"/>
          </a:xfrm>
          <a:solidFill>
            <a:srgbClr val="F5F5F5"/>
          </a:solidFill>
        </p:grpSpPr>
        <p:sp>
          <p:nvSpPr>
            <p:cNvPr id="467" name="Freeform 174"/>
            <p:cNvSpPr>
              <a:spLocks noEditPoints="1"/>
            </p:cNvSpPr>
            <p:nvPr/>
          </p:nvSpPr>
          <p:spPr bwMode="auto">
            <a:xfrm>
              <a:off x="4703001" y="4045629"/>
              <a:ext cx="176774" cy="201399"/>
            </a:xfrm>
            <a:custGeom>
              <a:avLst/>
              <a:gdLst>
                <a:gd name="T0" fmla="*/ 79 w 85"/>
                <a:gd name="T1" fmla="*/ 97 h 97"/>
                <a:gd name="T2" fmla="*/ 79 w 85"/>
                <a:gd name="T3" fmla="*/ 97 h 97"/>
                <a:gd name="T4" fmla="*/ 75 w 85"/>
                <a:gd name="T5" fmla="*/ 96 h 97"/>
                <a:gd name="T6" fmla="*/ 3 w 85"/>
                <a:gd name="T7" fmla="*/ 54 h 97"/>
                <a:gd name="T8" fmla="*/ 0 w 85"/>
                <a:gd name="T9" fmla="*/ 48 h 97"/>
                <a:gd name="T10" fmla="*/ 3 w 85"/>
                <a:gd name="T11" fmla="*/ 43 h 97"/>
                <a:gd name="T12" fmla="*/ 75 w 85"/>
                <a:gd name="T13" fmla="*/ 1 h 97"/>
                <a:gd name="T14" fmla="*/ 79 w 85"/>
                <a:gd name="T15" fmla="*/ 0 h 97"/>
                <a:gd name="T16" fmla="*/ 85 w 85"/>
                <a:gd name="T17" fmla="*/ 7 h 97"/>
                <a:gd name="T18" fmla="*/ 85 w 85"/>
                <a:gd name="T19" fmla="*/ 90 h 97"/>
                <a:gd name="T20" fmla="*/ 84 w 85"/>
                <a:gd name="T21" fmla="*/ 95 h 97"/>
                <a:gd name="T22" fmla="*/ 79 w 85"/>
                <a:gd name="T23" fmla="*/ 97 h 97"/>
                <a:gd name="T24" fmla="*/ 9 w 85"/>
                <a:gd name="T25" fmla="*/ 48 h 97"/>
                <a:gd name="T26" fmla="*/ 77 w 85"/>
                <a:gd name="T27" fmla="*/ 87 h 97"/>
                <a:gd name="T28" fmla="*/ 77 w 85"/>
                <a:gd name="T29" fmla="*/ 9 h 97"/>
                <a:gd name="T30" fmla="*/ 9 w 85"/>
                <a:gd name="T31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5" h="97">
                  <a:moveTo>
                    <a:pt x="79" y="97"/>
                  </a:moveTo>
                  <a:cubicBezTo>
                    <a:pt x="79" y="97"/>
                    <a:pt x="79" y="97"/>
                    <a:pt x="79" y="97"/>
                  </a:cubicBezTo>
                  <a:cubicBezTo>
                    <a:pt x="78" y="97"/>
                    <a:pt x="77" y="96"/>
                    <a:pt x="75" y="96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1" y="53"/>
                    <a:pt x="0" y="51"/>
                    <a:pt x="0" y="48"/>
                  </a:cubicBezTo>
                  <a:cubicBezTo>
                    <a:pt x="0" y="46"/>
                    <a:pt x="1" y="44"/>
                    <a:pt x="3" y="43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6" y="0"/>
                    <a:pt x="78" y="0"/>
                    <a:pt x="79" y="0"/>
                  </a:cubicBezTo>
                  <a:cubicBezTo>
                    <a:pt x="83" y="0"/>
                    <a:pt x="85" y="3"/>
                    <a:pt x="85" y="7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5" y="92"/>
                    <a:pt x="84" y="94"/>
                    <a:pt x="84" y="95"/>
                  </a:cubicBezTo>
                  <a:cubicBezTo>
                    <a:pt x="82" y="96"/>
                    <a:pt x="81" y="97"/>
                    <a:pt x="79" y="97"/>
                  </a:cubicBezTo>
                  <a:close/>
                  <a:moveTo>
                    <a:pt x="9" y="48"/>
                  </a:moveTo>
                  <a:cubicBezTo>
                    <a:pt x="77" y="87"/>
                    <a:pt x="77" y="87"/>
                    <a:pt x="77" y="87"/>
                  </a:cubicBezTo>
                  <a:cubicBezTo>
                    <a:pt x="77" y="9"/>
                    <a:pt x="77" y="9"/>
                    <a:pt x="77" y="9"/>
                  </a:cubicBezTo>
                  <a:lnTo>
                    <a:pt x="9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8" name="Freeform 175"/>
            <p:cNvSpPr>
              <a:spLocks noEditPoints="1"/>
            </p:cNvSpPr>
            <p:nvPr/>
          </p:nvSpPr>
          <p:spPr bwMode="auto">
            <a:xfrm>
              <a:off x="4654630" y="4045629"/>
              <a:ext cx="54527" cy="201399"/>
            </a:xfrm>
            <a:custGeom>
              <a:avLst/>
              <a:gdLst>
                <a:gd name="T0" fmla="*/ 19 w 26"/>
                <a:gd name="T1" fmla="*/ 97 h 97"/>
                <a:gd name="T2" fmla="*/ 7 w 26"/>
                <a:gd name="T3" fmla="*/ 97 h 97"/>
                <a:gd name="T4" fmla="*/ 0 w 26"/>
                <a:gd name="T5" fmla="*/ 89 h 97"/>
                <a:gd name="T6" fmla="*/ 0 w 26"/>
                <a:gd name="T7" fmla="*/ 7 h 97"/>
                <a:gd name="T8" fmla="*/ 7 w 26"/>
                <a:gd name="T9" fmla="*/ 0 h 97"/>
                <a:gd name="T10" fmla="*/ 19 w 26"/>
                <a:gd name="T11" fmla="*/ 0 h 97"/>
                <a:gd name="T12" fmla="*/ 26 w 26"/>
                <a:gd name="T13" fmla="*/ 7 h 97"/>
                <a:gd name="T14" fmla="*/ 26 w 26"/>
                <a:gd name="T15" fmla="*/ 89 h 97"/>
                <a:gd name="T16" fmla="*/ 19 w 26"/>
                <a:gd name="T17" fmla="*/ 97 h 97"/>
                <a:gd name="T18" fmla="*/ 8 w 26"/>
                <a:gd name="T19" fmla="*/ 89 h 97"/>
                <a:gd name="T20" fmla="*/ 18 w 26"/>
                <a:gd name="T21" fmla="*/ 89 h 97"/>
                <a:gd name="T22" fmla="*/ 18 w 26"/>
                <a:gd name="T23" fmla="*/ 8 h 97"/>
                <a:gd name="T24" fmla="*/ 8 w 26"/>
                <a:gd name="T25" fmla="*/ 8 h 97"/>
                <a:gd name="T26" fmla="*/ 8 w 26"/>
                <a:gd name="T27" fmla="*/ 8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97">
                  <a:moveTo>
                    <a:pt x="19" y="97"/>
                  </a:moveTo>
                  <a:cubicBezTo>
                    <a:pt x="7" y="97"/>
                    <a:pt x="7" y="97"/>
                    <a:pt x="7" y="97"/>
                  </a:cubicBezTo>
                  <a:cubicBezTo>
                    <a:pt x="3" y="97"/>
                    <a:pt x="0" y="93"/>
                    <a:pt x="0" y="8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6" y="3"/>
                    <a:pt x="26" y="7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6" y="93"/>
                    <a:pt x="23" y="97"/>
                    <a:pt x="19" y="97"/>
                  </a:cubicBezTo>
                  <a:close/>
                  <a:moveTo>
                    <a:pt x="8" y="89"/>
                  </a:moveTo>
                  <a:cubicBezTo>
                    <a:pt x="18" y="89"/>
                    <a:pt x="18" y="89"/>
                    <a:pt x="18" y="8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69" name="组合 468"/>
          <p:cNvGrpSpPr/>
          <p:nvPr/>
        </p:nvGrpSpPr>
        <p:grpSpPr>
          <a:xfrm>
            <a:off x="7111616" y="3476406"/>
            <a:ext cx="253288" cy="201399"/>
            <a:chOff x="6578918" y="3330931"/>
            <a:chExt cx="253288" cy="201399"/>
          </a:xfrm>
          <a:solidFill>
            <a:srgbClr val="F5F5F5"/>
          </a:solidFill>
        </p:grpSpPr>
        <p:sp>
          <p:nvSpPr>
            <p:cNvPr id="470" name="Freeform 176"/>
            <p:cNvSpPr>
              <a:spLocks noEditPoints="1"/>
            </p:cNvSpPr>
            <p:nvPr/>
          </p:nvSpPr>
          <p:spPr bwMode="auto">
            <a:xfrm>
              <a:off x="6653673" y="3330931"/>
              <a:ext cx="178533" cy="201399"/>
            </a:xfrm>
            <a:custGeom>
              <a:avLst/>
              <a:gdLst>
                <a:gd name="T0" fmla="*/ 6 w 86"/>
                <a:gd name="T1" fmla="*/ 97 h 97"/>
                <a:gd name="T2" fmla="*/ 2 w 86"/>
                <a:gd name="T3" fmla="*/ 95 h 97"/>
                <a:gd name="T4" fmla="*/ 0 w 86"/>
                <a:gd name="T5" fmla="*/ 90 h 97"/>
                <a:gd name="T6" fmla="*/ 0 w 86"/>
                <a:gd name="T7" fmla="*/ 7 h 97"/>
                <a:gd name="T8" fmla="*/ 7 w 86"/>
                <a:gd name="T9" fmla="*/ 0 h 97"/>
                <a:gd name="T10" fmla="*/ 10 w 86"/>
                <a:gd name="T11" fmla="*/ 1 h 97"/>
                <a:gd name="T12" fmla="*/ 82 w 86"/>
                <a:gd name="T13" fmla="*/ 43 h 97"/>
                <a:gd name="T14" fmla="*/ 86 w 86"/>
                <a:gd name="T15" fmla="*/ 48 h 97"/>
                <a:gd name="T16" fmla="*/ 82 w 86"/>
                <a:gd name="T17" fmla="*/ 54 h 97"/>
                <a:gd name="T18" fmla="*/ 10 w 86"/>
                <a:gd name="T19" fmla="*/ 96 h 97"/>
                <a:gd name="T20" fmla="*/ 6 w 86"/>
                <a:gd name="T21" fmla="*/ 97 h 97"/>
                <a:gd name="T22" fmla="*/ 8 w 86"/>
                <a:gd name="T23" fmla="*/ 9 h 97"/>
                <a:gd name="T24" fmla="*/ 8 w 86"/>
                <a:gd name="T25" fmla="*/ 87 h 97"/>
                <a:gd name="T26" fmla="*/ 76 w 86"/>
                <a:gd name="T27" fmla="*/ 48 h 97"/>
                <a:gd name="T28" fmla="*/ 8 w 86"/>
                <a:gd name="T29" fmla="*/ 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" h="97">
                  <a:moveTo>
                    <a:pt x="6" y="97"/>
                  </a:moveTo>
                  <a:cubicBezTo>
                    <a:pt x="5" y="97"/>
                    <a:pt x="3" y="96"/>
                    <a:pt x="2" y="95"/>
                  </a:cubicBezTo>
                  <a:cubicBezTo>
                    <a:pt x="1" y="94"/>
                    <a:pt x="0" y="92"/>
                    <a:pt x="0" y="9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8" y="0"/>
                    <a:pt x="9" y="0"/>
                    <a:pt x="10" y="1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5" y="44"/>
                    <a:pt x="86" y="46"/>
                    <a:pt x="86" y="48"/>
                  </a:cubicBezTo>
                  <a:cubicBezTo>
                    <a:pt x="86" y="51"/>
                    <a:pt x="85" y="53"/>
                    <a:pt x="82" y="54"/>
                  </a:cubicBezTo>
                  <a:cubicBezTo>
                    <a:pt x="10" y="96"/>
                    <a:pt x="10" y="96"/>
                    <a:pt x="10" y="96"/>
                  </a:cubicBezTo>
                  <a:cubicBezTo>
                    <a:pt x="9" y="96"/>
                    <a:pt x="8" y="97"/>
                    <a:pt x="6" y="97"/>
                  </a:cubicBezTo>
                  <a:close/>
                  <a:moveTo>
                    <a:pt x="8" y="9"/>
                  </a:moveTo>
                  <a:cubicBezTo>
                    <a:pt x="8" y="87"/>
                    <a:pt x="8" y="87"/>
                    <a:pt x="8" y="87"/>
                  </a:cubicBezTo>
                  <a:cubicBezTo>
                    <a:pt x="76" y="48"/>
                    <a:pt x="76" y="48"/>
                    <a:pt x="76" y="48"/>
                  </a:cubicBezTo>
                  <a:lnTo>
                    <a:pt x="8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1" name="Freeform 177"/>
            <p:cNvSpPr>
              <a:spLocks noEditPoints="1"/>
            </p:cNvSpPr>
            <p:nvPr/>
          </p:nvSpPr>
          <p:spPr bwMode="auto">
            <a:xfrm>
              <a:off x="6578918" y="3330931"/>
              <a:ext cx="53648" cy="201399"/>
            </a:xfrm>
            <a:custGeom>
              <a:avLst/>
              <a:gdLst>
                <a:gd name="T0" fmla="*/ 19 w 26"/>
                <a:gd name="T1" fmla="*/ 97 h 97"/>
                <a:gd name="T2" fmla="*/ 7 w 26"/>
                <a:gd name="T3" fmla="*/ 97 h 97"/>
                <a:gd name="T4" fmla="*/ 0 w 26"/>
                <a:gd name="T5" fmla="*/ 89 h 97"/>
                <a:gd name="T6" fmla="*/ 0 w 26"/>
                <a:gd name="T7" fmla="*/ 7 h 97"/>
                <a:gd name="T8" fmla="*/ 7 w 26"/>
                <a:gd name="T9" fmla="*/ 0 h 97"/>
                <a:gd name="T10" fmla="*/ 19 w 26"/>
                <a:gd name="T11" fmla="*/ 0 h 97"/>
                <a:gd name="T12" fmla="*/ 26 w 26"/>
                <a:gd name="T13" fmla="*/ 7 h 97"/>
                <a:gd name="T14" fmla="*/ 26 w 26"/>
                <a:gd name="T15" fmla="*/ 89 h 97"/>
                <a:gd name="T16" fmla="*/ 19 w 26"/>
                <a:gd name="T17" fmla="*/ 97 h 97"/>
                <a:gd name="T18" fmla="*/ 8 w 26"/>
                <a:gd name="T19" fmla="*/ 89 h 97"/>
                <a:gd name="T20" fmla="*/ 18 w 26"/>
                <a:gd name="T21" fmla="*/ 89 h 97"/>
                <a:gd name="T22" fmla="*/ 18 w 26"/>
                <a:gd name="T23" fmla="*/ 8 h 97"/>
                <a:gd name="T24" fmla="*/ 8 w 26"/>
                <a:gd name="T25" fmla="*/ 8 h 97"/>
                <a:gd name="T26" fmla="*/ 8 w 26"/>
                <a:gd name="T27" fmla="*/ 8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97">
                  <a:moveTo>
                    <a:pt x="19" y="97"/>
                  </a:moveTo>
                  <a:cubicBezTo>
                    <a:pt x="7" y="97"/>
                    <a:pt x="7" y="97"/>
                    <a:pt x="7" y="97"/>
                  </a:cubicBezTo>
                  <a:cubicBezTo>
                    <a:pt x="3" y="97"/>
                    <a:pt x="0" y="93"/>
                    <a:pt x="0" y="8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6" y="3"/>
                    <a:pt x="26" y="7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6" y="93"/>
                    <a:pt x="23" y="97"/>
                    <a:pt x="19" y="97"/>
                  </a:cubicBezTo>
                  <a:close/>
                  <a:moveTo>
                    <a:pt x="8" y="89"/>
                  </a:moveTo>
                  <a:cubicBezTo>
                    <a:pt x="18" y="89"/>
                    <a:pt x="18" y="89"/>
                    <a:pt x="18" y="8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72" name="组合 471"/>
          <p:cNvGrpSpPr/>
          <p:nvPr/>
        </p:nvGrpSpPr>
        <p:grpSpPr>
          <a:xfrm>
            <a:off x="6547206" y="3476406"/>
            <a:ext cx="254168" cy="201399"/>
            <a:chOff x="5931625" y="3330931"/>
            <a:chExt cx="254168" cy="201399"/>
          </a:xfrm>
          <a:solidFill>
            <a:srgbClr val="F5F5F5"/>
          </a:solidFill>
        </p:grpSpPr>
        <p:sp>
          <p:nvSpPr>
            <p:cNvPr id="473" name="Freeform 178"/>
            <p:cNvSpPr>
              <a:spLocks noEditPoints="1"/>
            </p:cNvSpPr>
            <p:nvPr/>
          </p:nvSpPr>
          <p:spPr bwMode="auto">
            <a:xfrm>
              <a:off x="5931625" y="3330931"/>
              <a:ext cx="178533" cy="201399"/>
            </a:xfrm>
            <a:custGeom>
              <a:avLst/>
              <a:gdLst>
                <a:gd name="T0" fmla="*/ 80 w 86"/>
                <a:gd name="T1" fmla="*/ 97 h 97"/>
                <a:gd name="T2" fmla="*/ 80 w 86"/>
                <a:gd name="T3" fmla="*/ 97 h 97"/>
                <a:gd name="T4" fmla="*/ 76 w 86"/>
                <a:gd name="T5" fmla="*/ 96 h 97"/>
                <a:gd name="T6" fmla="*/ 4 w 86"/>
                <a:gd name="T7" fmla="*/ 54 h 97"/>
                <a:gd name="T8" fmla="*/ 0 w 86"/>
                <a:gd name="T9" fmla="*/ 48 h 97"/>
                <a:gd name="T10" fmla="*/ 4 w 86"/>
                <a:gd name="T11" fmla="*/ 43 h 97"/>
                <a:gd name="T12" fmla="*/ 76 w 86"/>
                <a:gd name="T13" fmla="*/ 1 h 97"/>
                <a:gd name="T14" fmla="*/ 80 w 86"/>
                <a:gd name="T15" fmla="*/ 0 h 97"/>
                <a:gd name="T16" fmla="*/ 86 w 86"/>
                <a:gd name="T17" fmla="*/ 7 h 97"/>
                <a:gd name="T18" fmla="*/ 86 w 86"/>
                <a:gd name="T19" fmla="*/ 90 h 97"/>
                <a:gd name="T20" fmla="*/ 84 w 86"/>
                <a:gd name="T21" fmla="*/ 95 h 97"/>
                <a:gd name="T22" fmla="*/ 80 w 86"/>
                <a:gd name="T23" fmla="*/ 97 h 97"/>
                <a:gd name="T24" fmla="*/ 10 w 86"/>
                <a:gd name="T25" fmla="*/ 48 h 97"/>
                <a:gd name="T26" fmla="*/ 78 w 86"/>
                <a:gd name="T27" fmla="*/ 87 h 97"/>
                <a:gd name="T28" fmla="*/ 78 w 86"/>
                <a:gd name="T29" fmla="*/ 9 h 97"/>
                <a:gd name="T30" fmla="*/ 10 w 86"/>
                <a:gd name="T31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" h="97">
                  <a:moveTo>
                    <a:pt x="80" y="97"/>
                  </a:moveTo>
                  <a:cubicBezTo>
                    <a:pt x="80" y="97"/>
                    <a:pt x="80" y="97"/>
                    <a:pt x="80" y="97"/>
                  </a:cubicBezTo>
                  <a:cubicBezTo>
                    <a:pt x="79" y="97"/>
                    <a:pt x="78" y="96"/>
                    <a:pt x="76" y="96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2" y="53"/>
                    <a:pt x="0" y="51"/>
                    <a:pt x="0" y="48"/>
                  </a:cubicBezTo>
                  <a:cubicBezTo>
                    <a:pt x="0" y="46"/>
                    <a:pt x="2" y="44"/>
                    <a:pt x="4" y="43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7" y="0"/>
                    <a:pt x="79" y="0"/>
                    <a:pt x="80" y="0"/>
                  </a:cubicBezTo>
                  <a:cubicBezTo>
                    <a:pt x="83" y="0"/>
                    <a:pt x="86" y="3"/>
                    <a:pt x="86" y="7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2"/>
                    <a:pt x="85" y="94"/>
                    <a:pt x="84" y="95"/>
                  </a:cubicBezTo>
                  <a:cubicBezTo>
                    <a:pt x="83" y="96"/>
                    <a:pt x="82" y="97"/>
                    <a:pt x="80" y="97"/>
                  </a:cubicBezTo>
                  <a:close/>
                  <a:moveTo>
                    <a:pt x="10" y="48"/>
                  </a:moveTo>
                  <a:cubicBezTo>
                    <a:pt x="78" y="87"/>
                    <a:pt x="78" y="87"/>
                    <a:pt x="78" y="87"/>
                  </a:cubicBezTo>
                  <a:cubicBezTo>
                    <a:pt x="78" y="9"/>
                    <a:pt x="78" y="9"/>
                    <a:pt x="78" y="9"/>
                  </a:cubicBezTo>
                  <a:lnTo>
                    <a:pt x="10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4" name="Freeform 179"/>
            <p:cNvSpPr>
              <a:spLocks noEditPoints="1"/>
            </p:cNvSpPr>
            <p:nvPr/>
          </p:nvSpPr>
          <p:spPr bwMode="auto">
            <a:xfrm>
              <a:off x="6131266" y="3330931"/>
              <a:ext cx="54527" cy="201399"/>
            </a:xfrm>
            <a:custGeom>
              <a:avLst/>
              <a:gdLst>
                <a:gd name="T0" fmla="*/ 19 w 26"/>
                <a:gd name="T1" fmla="*/ 97 h 97"/>
                <a:gd name="T2" fmla="*/ 7 w 26"/>
                <a:gd name="T3" fmla="*/ 97 h 97"/>
                <a:gd name="T4" fmla="*/ 0 w 26"/>
                <a:gd name="T5" fmla="*/ 89 h 97"/>
                <a:gd name="T6" fmla="*/ 0 w 26"/>
                <a:gd name="T7" fmla="*/ 7 h 97"/>
                <a:gd name="T8" fmla="*/ 7 w 26"/>
                <a:gd name="T9" fmla="*/ 0 h 97"/>
                <a:gd name="T10" fmla="*/ 19 w 26"/>
                <a:gd name="T11" fmla="*/ 0 h 97"/>
                <a:gd name="T12" fmla="*/ 26 w 26"/>
                <a:gd name="T13" fmla="*/ 7 h 97"/>
                <a:gd name="T14" fmla="*/ 26 w 26"/>
                <a:gd name="T15" fmla="*/ 89 h 97"/>
                <a:gd name="T16" fmla="*/ 19 w 26"/>
                <a:gd name="T17" fmla="*/ 97 h 97"/>
                <a:gd name="T18" fmla="*/ 8 w 26"/>
                <a:gd name="T19" fmla="*/ 89 h 97"/>
                <a:gd name="T20" fmla="*/ 18 w 26"/>
                <a:gd name="T21" fmla="*/ 89 h 97"/>
                <a:gd name="T22" fmla="*/ 18 w 26"/>
                <a:gd name="T23" fmla="*/ 8 h 97"/>
                <a:gd name="T24" fmla="*/ 8 w 26"/>
                <a:gd name="T25" fmla="*/ 8 h 97"/>
                <a:gd name="T26" fmla="*/ 8 w 26"/>
                <a:gd name="T27" fmla="*/ 8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" h="97">
                  <a:moveTo>
                    <a:pt x="19" y="97"/>
                  </a:moveTo>
                  <a:cubicBezTo>
                    <a:pt x="7" y="97"/>
                    <a:pt x="7" y="97"/>
                    <a:pt x="7" y="97"/>
                  </a:cubicBezTo>
                  <a:cubicBezTo>
                    <a:pt x="3" y="97"/>
                    <a:pt x="0" y="93"/>
                    <a:pt x="0" y="8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6" y="3"/>
                    <a:pt x="26" y="7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6" y="93"/>
                    <a:pt x="23" y="97"/>
                    <a:pt x="19" y="97"/>
                  </a:cubicBezTo>
                  <a:close/>
                  <a:moveTo>
                    <a:pt x="8" y="89"/>
                  </a:moveTo>
                  <a:cubicBezTo>
                    <a:pt x="18" y="89"/>
                    <a:pt x="18" y="89"/>
                    <a:pt x="18" y="89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75" name="组合 474"/>
          <p:cNvGrpSpPr/>
          <p:nvPr/>
        </p:nvGrpSpPr>
        <p:grpSpPr>
          <a:xfrm>
            <a:off x="4350252" y="4097973"/>
            <a:ext cx="253287" cy="266480"/>
            <a:chOff x="4008217" y="3936009"/>
            <a:chExt cx="253288" cy="266480"/>
          </a:xfrm>
          <a:solidFill>
            <a:srgbClr val="F5F5F5"/>
          </a:solidFill>
        </p:grpSpPr>
        <p:sp>
          <p:nvSpPr>
            <p:cNvPr id="476" name="Freeform 180"/>
            <p:cNvSpPr>
              <a:spLocks noEditPoints="1"/>
            </p:cNvSpPr>
            <p:nvPr/>
          </p:nvSpPr>
          <p:spPr bwMode="auto">
            <a:xfrm>
              <a:off x="4008217" y="3957116"/>
              <a:ext cx="253288" cy="245373"/>
            </a:xfrm>
            <a:custGeom>
              <a:avLst/>
              <a:gdLst>
                <a:gd name="T0" fmla="*/ 33 w 122"/>
                <a:gd name="T1" fmla="*/ 111 h 118"/>
                <a:gd name="T2" fmla="*/ 1 w 122"/>
                <a:gd name="T3" fmla="*/ 66 h 118"/>
                <a:gd name="T4" fmla="*/ 3 w 122"/>
                <a:gd name="T5" fmla="*/ 41 h 118"/>
                <a:gd name="T6" fmla="*/ 23 w 122"/>
                <a:gd name="T7" fmla="*/ 10 h 118"/>
                <a:gd name="T8" fmla="*/ 33 w 122"/>
                <a:gd name="T9" fmla="*/ 3 h 118"/>
                <a:gd name="T10" fmla="*/ 42 w 122"/>
                <a:gd name="T11" fmla="*/ 2 h 118"/>
                <a:gd name="T12" fmla="*/ 49 w 122"/>
                <a:gd name="T13" fmla="*/ 12 h 118"/>
                <a:gd name="T14" fmla="*/ 44 w 122"/>
                <a:gd name="T15" fmla="*/ 22 h 118"/>
                <a:gd name="T16" fmla="*/ 42 w 122"/>
                <a:gd name="T17" fmla="*/ 23 h 118"/>
                <a:gd name="T18" fmla="*/ 29 w 122"/>
                <a:gd name="T19" fmla="*/ 35 h 118"/>
                <a:gd name="T20" fmla="*/ 29 w 122"/>
                <a:gd name="T21" fmla="*/ 79 h 118"/>
                <a:gd name="T22" fmla="*/ 61 w 122"/>
                <a:gd name="T23" fmla="*/ 96 h 118"/>
                <a:gd name="T24" fmla="*/ 81 w 122"/>
                <a:gd name="T25" fmla="*/ 91 h 118"/>
                <a:gd name="T26" fmla="*/ 100 w 122"/>
                <a:gd name="T27" fmla="*/ 61 h 118"/>
                <a:gd name="T28" fmla="*/ 92 w 122"/>
                <a:gd name="T29" fmla="*/ 33 h 118"/>
                <a:gd name="T30" fmla="*/ 82 w 122"/>
                <a:gd name="T31" fmla="*/ 25 h 118"/>
                <a:gd name="T32" fmla="*/ 80 w 122"/>
                <a:gd name="T33" fmla="*/ 23 h 118"/>
                <a:gd name="T34" fmla="*/ 78 w 122"/>
                <a:gd name="T35" fmla="*/ 22 h 118"/>
                <a:gd name="T36" fmla="*/ 72 w 122"/>
                <a:gd name="T37" fmla="*/ 18 h 118"/>
                <a:gd name="T38" fmla="*/ 72 w 122"/>
                <a:gd name="T39" fmla="*/ 6 h 118"/>
                <a:gd name="T40" fmla="*/ 85 w 122"/>
                <a:gd name="T41" fmla="*/ 2 h 118"/>
                <a:gd name="T42" fmla="*/ 89 w 122"/>
                <a:gd name="T43" fmla="*/ 3 h 118"/>
                <a:gd name="T44" fmla="*/ 93 w 122"/>
                <a:gd name="T45" fmla="*/ 5 h 118"/>
                <a:gd name="T46" fmla="*/ 98 w 122"/>
                <a:gd name="T47" fmla="*/ 9 h 118"/>
                <a:gd name="T48" fmla="*/ 119 w 122"/>
                <a:gd name="T49" fmla="*/ 39 h 118"/>
                <a:gd name="T50" fmla="*/ 113 w 122"/>
                <a:gd name="T51" fmla="*/ 89 h 118"/>
                <a:gd name="T52" fmla="*/ 62 w 122"/>
                <a:gd name="T53" fmla="*/ 118 h 118"/>
                <a:gd name="T54" fmla="*/ 40 w 122"/>
                <a:gd name="T55" fmla="*/ 10 h 118"/>
                <a:gd name="T56" fmla="*/ 37 w 122"/>
                <a:gd name="T57" fmla="*/ 11 h 118"/>
                <a:gd name="T58" fmla="*/ 28 w 122"/>
                <a:gd name="T59" fmla="*/ 17 h 118"/>
                <a:gd name="T60" fmla="*/ 11 w 122"/>
                <a:gd name="T61" fmla="*/ 43 h 118"/>
                <a:gd name="T62" fmla="*/ 9 w 122"/>
                <a:gd name="T63" fmla="*/ 64 h 118"/>
                <a:gd name="T64" fmla="*/ 37 w 122"/>
                <a:gd name="T65" fmla="*/ 103 h 118"/>
                <a:gd name="T66" fmla="*/ 62 w 122"/>
                <a:gd name="T67" fmla="*/ 109 h 118"/>
                <a:gd name="T68" fmla="*/ 105 w 122"/>
                <a:gd name="T69" fmla="*/ 85 h 118"/>
                <a:gd name="T70" fmla="*/ 111 w 122"/>
                <a:gd name="T71" fmla="*/ 41 h 118"/>
                <a:gd name="T72" fmla="*/ 93 w 122"/>
                <a:gd name="T73" fmla="*/ 15 h 118"/>
                <a:gd name="T74" fmla="*/ 88 w 122"/>
                <a:gd name="T75" fmla="*/ 12 h 118"/>
                <a:gd name="T76" fmla="*/ 85 w 122"/>
                <a:gd name="T77" fmla="*/ 11 h 118"/>
                <a:gd name="T78" fmla="*/ 82 w 122"/>
                <a:gd name="T79" fmla="*/ 9 h 118"/>
                <a:gd name="T80" fmla="*/ 79 w 122"/>
                <a:gd name="T81" fmla="*/ 13 h 118"/>
                <a:gd name="T82" fmla="*/ 81 w 122"/>
                <a:gd name="T83" fmla="*/ 14 h 118"/>
                <a:gd name="T84" fmla="*/ 84 w 122"/>
                <a:gd name="T85" fmla="*/ 16 h 118"/>
                <a:gd name="T86" fmla="*/ 87 w 122"/>
                <a:gd name="T87" fmla="*/ 17 h 118"/>
                <a:gd name="T88" fmla="*/ 99 w 122"/>
                <a:gd name="T89" fmla="*/ 28 h 118"/>
                <a:gd name="T90" fmla="*/ 108 w 122"/>
                <a:gd name="T91" fmla="*/ 62 h 118"/>
                <a:gd name="T92" fmla="*/ 85 w 122"/>
                <a:gd name="T93" fmla="*/ 98 h 118"/>
                <a:gd name="T94" fmla="*/ 61 w 122"/>
                <a:gd name="T95" fmla="*/ 105 h 118"/>
                <a:gd name="T96" fmla="*/ 22 w 122"/>
                <a:gd name="T97" fmla="*/ 84 h 118"/>
                <a:gd name="T98" fmla="*/ 22 w 122"/>
                <a:gd name="T99" fmla="*/ 30 h 118"/>
                <a:gd name="T100" fmla="*/ 38 w 122"/>
                <a:gd name="T101" fmla="*/ 16 h 118"/>
                <a:gd name="T102" fmla="*/ 40 w 122"/>
                <a:gd name="T103" fmla="*/ 15 h 118"/>
                <a:gd name="T104" fmla="*/ 40 w 122"/>
                <a:gd name="T105" fmla="*/ 1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2" h="118">
                  <a:moveTo>
                    <a:pt x="61" y="118"/>
                  </a:moveTo>
                  <a:cubicBezTo>
                    <a:pt x="51" y="118"/>
                    <a:pt x="42" y="116"/>
                    <a:pt x="33" y="111"/>
                  </a:cubicBezTo>
                  <a:cubicBezTo>
                    <a:pt x="24" y="106"/>
                    <a:pt x="17" y="100"/>
                    <a:pt x="11" y="91"/>
                  </a:cubicBezTo>
                  <a:cubicBezTo>
                    <a:pt x="6" y="84"/>
                    <a:pt x="2" y="75"/>
                    <a:pt x="1" y="66"/>
                  </a:cubicBezTo>
                  <a:cubicBezTo>
                    <a:pt x="0" y="62"/>
                    <a:pt x="0" y="58"/>
                    <a:pt x="1" y="53"/>
                  </a:cubicBezTo>
                  <a:cubicBezTo>
                    <a:pt x="1" y="48"/>
                    <a:pt x="2" y="44"/>
                    <a:pt x="3" y="41"/>
                  </a:cubicBezTo>
                  <a:cubicBezTo>
                    <a:pt x="4" y="34"/>
                    <a:pt x="8" y="28"/>
                    <a:pt x="12" y="22"/>
                  </a:cubicBezTo>
                  <a:cubicBezTo>
                    <a:pt x="15" y="18"/>
                    <a:pt x="18" y="14"/>
                    <a:pt x="23" y="10"/>
                  </a:cubicBezTo>
                  <a:cubicBezTo>
                    <a:pt x="26" y="8"/>
                    <a:pt x="29" y="6"/>
                    <a:pt x="31" y="4"/>
                  </a:cubicBezTo>
                  <a:cubicBezTo>
                    <a:pt x="32" y="4"/>
                    <a:pt x="33" y="3"/>
                    <a:pt x="33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7" y="2"/>
                    <a:pt x="40" y="1"/>
                    <a:pt x="42" y="2"/>
                  </a:cubicBezTo>
                  <a:cubicBezTo>
                    <a:pt x="45" y="2"/>
                    <a:pt x="47" y="4"/>
                    <a:pt x="48" y="6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50" y="14"/>
                    <a:pt x="50" y="16"/>
                    <a:pt x="49" y="18"/>
                  </a:cubicBezTo>
                  <a:cubicBezTo>
                    <a:pt x="48" y="20"/>
                    <a:pt x="46" y="21"/>
                    <a:pt x="44" y="22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2" y="23"/>
                  </a:cubicBezTo>
                  <a:cubicBezTo>
                    <a:pt x="41" y="24"/>
                    <a:pt x="39" y="25"/>
                    <a:pt x="37" y="27"/>
                  </a:cubicBezTo>
                  <a:cubicBezTo>
                    <a:pt x="34" y="29"/>
                    <a:pt x="31" y="32"/>
                    <a:pt x="29" y="35"/>
                  </a:cubicBezTo>
                  <a:cubicBezTo>
                    <a:pt x="27" y="38"/>
                    <a:pt x="25" y="42"/>
                    <a:pt x="24" y="47"/>
                  </a:cubicBezTo>
                  <a:cubicBezTo>
                    <a:pt x="21" y="55"/>
                    <a:pt x="21" y="68"/>
                    <a:pt x="29" y="79"/>
                  </a:cubicBezTo>
                  <a:cubicBezTo>
                    <a:pt x="33" y="84"/>
                    <a:pt x="37" y="89"/>
                    <a:pt x="43" y="92"/>
                  </a:cubicBezTo>
                  <a:cubicBezTo>
                    <a:pt x="49" y="95"/>
                    <a:pt x="55" y="96"/>
                    <a:pt x="61" y="96"/>
                  </a:cubicBezTo>
                  <a:cubicBezTo>
                    <a:pt x="62" y="96"/>
                    <a:pt x="62" y="96"/>
                    <a:pt x="62" y="96"/>
                  </a:cubicBezTo>
                  <a:cubicBezTo>
                    <a:pt x="69" y="96"/>
                    <a:pt x="75" y="94"/>
                    <a:pt x="81" y="91"/>
                  </a:cubicBezTo>
                  <a:cubicBezTo>
                    <a:pt x="86" y="88"/>
                    <a:pt x="91" y="83"/>
                    <a:pt x="94" y="78"/>
                  </a:cubicBezTo>
                  <a:cubicBezTo>
                    <a:pt x="97" y="73"/>
                    <a:pt x="99" y="67"/>
                    <a:pt x="100" y="61"/>
                  </a:cubicBezTo>
                  <a:cubicBezTo>
                    <a:pt x="100" y="56"/>
                    <a:pt x="100" y="50"/>
                    <a:pt x="98" y="45"/>
                  </a:cubicBezTo>
                  <a:cubicBezTo>
                    <a:pt x="97" y="41"/>
                    <a:pt x="95" y="37"/>
                    <a:pt x="92" y="33"/>
                  </a:cubicBezTo>
                  <a:cubicBezTo>
                    <a:pt x="90" y="31"/>
                    <a:pt x="87" y="28"/>
                    <a:pt x="85" y="26"/>
                  </a:cubicBezTo>
                  <a:cubicBezTo>
                    <a:pt x="84" y="25"/>
                    <a:pt x="83" y="25"/>
                    <a:pt x="82" y="25"/>
                  </a:cubicBezTo>
                  <a:cubicBezTo>
                    <a:pt x="82" y="24"/>
                    <a:pt x="81" y="24"/>
                    <a:pt x="81" y="24"/>
                  </a:cubicBezTo>
                  <a:cubicBezTo>
                    <a:pt x="81" y="24"/>
                    <a:pt x="80" y="23"/>
                    <a:pt x="80" y="2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5" y="21"/>
                    <a:pt x="73" y="19"/>
                    <a:pt x="72" y="18"/>
                  </a:cubicBezTo>
                  <a:cubicBezTo>
                    <a:pt x="71" y="16"/>
                    <a:pt x="70" y="13"/>
                    <a:pt x="71" y="11"/>
                  </a:cubicBezTo>
                  <a:cubicBezTo>
                    <a:pt x="72" y="6"/>
                    <a:pt x="72" y="6"/>
                    <a:pt x="72" y="6"/>
                  </a:cubicBezTo>
                  <a:cubicBezTo>
                    <a:pt x="73" y="3"/>
                    <a:pt x="75" y="1"/>
                    <a:pt x="78" y="1"/>
                  </a:cubicBezTo>
                  <a:cubicBezTo>
                    <a:pt x="80" y="0"/>
                    <a:pt x="83" y="1"/>
                    <a:pt x="85" y="2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87" y="2"/>
                    <a:pt x="88" y="3"/>
                    <a:pt x="89" y="3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91" y="4"/>
                    <a:pt x="92" y="5"/>
                    <a:pt x="93" y="5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5" y="7"/>
                    <a:pt x="96" y="8"/>
                    <a:pt x="98" y="9"/>
                  </a:cubicBezTo>
                  <a:cubicBezTo>
                    <a:pt x="102" y="12"/>
                    <a:pt x="106" y="16"/>
                    <a:pt x="109" y="20"/>
                  </a:cubicBezTo>
                  <a:cubicBezTo>
                    <a:pt x="114" y="26"/>
                    <a:pt x="117" y="32"/>
                    <a:pt x="119" y="39"/>
                  </a:cubicBezTo>
                  <a:cubicBezTo>
                    <a:pt x="121" y="47"/>
                    <a:pt x="122" y="55"/>
                    <a:pt x="122" y="63"/>
                  </a:cubicBezTo>
                  <a:cubicBezTo>
                    <a:pt x="121" y="72"/>
                    <a:pt x="118" y="81"/>
                    <a:pt x="113" y="89"/>
                  </a:cubicBezTo>
                  <a:cubicBezTo>
                    <a:pt x="108" y="98"/>
                    <a:pt x="100" y="105"/>
                    <a:pt x="92" y="110"/>
                  </a:cubicBezTo>
                  <a:cubicBezTo>
                    <a:pt x="83" y="115"/>
                    <a:pt x="73" y="118"/>
                    <a:pt x="62" y="118"/>
                  </a:cubicBezTo>
                  <a:cubicBezTo>
                    <a:pt x="62" y="118"/>
                    <a:pt x="61" y="118"/>
                    <a:pt x="61" y="118"/>
                  </a:cubicBezTo>
                  <a:close/>
                  <a:moveTo>
                    <a:pt x="40" y="10"/>
                  </a:moveTo>
                  <a:cubicBezTo>
                    <a:pt x="39" y="10"/>
                    <a:pt x="39" y="10"/>
                    <a:pt x="38" y="10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1"/>
                    <a:pt x="36" y="11"/>
                    <a:pt x="36" y="12"/>
                  </a:cubicBezTo>
                  <a:cubicBezTo>
                    <a:pt x="33" y="13"/>
                    <a:pt x="31" y="15"/>
                    <a:pt x="28" y="17"/>
                  </a:cubicBezTo>
                  <a:cubicBezTo>
                    <a:pt x="24" y="20"/>
                    <a:pt x="21" y="23"/>
                    <a:pt x="19" y="27"/>
                  </a:cubicBezTo>
                  <a:cubicBezTo>
                    <a:pt x="15" y="32"/>
                    <a:pt x="12" y="37"/>
                    <a:pt x="11" y="43"/>
                  </a:cubicBezTo>
                  <a:cubicBezTo>
                    <a:pt x="10" y="46"/>
                    <a:pt x="9" y="49"/>
                    <a:pt x="9" y="53"/>
                  </a:cubicBezTo>
                  <a:cubicBezTo>
                    <a:pt x="9" y="57"/>
                    <a:pt x="9" y="61"/>
                    <a:pt x="9" y="64"/>
                  </a:cubicBezTo>
                  <a:cubicBezTo>
                    <a:pt x="10" y="72"/>
                    <a:pt x="13" y="80"/>
                    <a:pt x="18" y="87"/>
                  </a:cubicBezTo>
                  <a:cubicBezTo>
                    <a:pt x="23" y="94"/>
                    <a:pt x="29" y="100"/>
                    <a:pt x="37" y="103"/>
                  </a:cubicBezTo>
                  <a:cubicBezTo>
                    <a:pt x="44" y="107"/>
                    <a:pt x="53" y="109"/>
                    <a:pt x="61" y="109"/>
                  </a:cubicBezTo>
                  <a:cubicBezTo>
                    <a:pt x="61" y="109"/>
                    <a:pt x="62" y="109"/>
                    <a:pt x="62" y="109"/>
                  </a:cubicBezTo>
                  <a:cubicBezTo>
                    <a:pt x="71" y="109"/>
                    <a:pt x="80" y="107"/>
                    <a:pt x="87" y="102"/>
                  </a:cubicBezTo>
                  <a:cubicBezTo>
                    <a:pt x="95" y="98"/>
                    <a:pt x="101" y="92"/>
                    <a:pt x="105" y="85"/>
                  </a:cubicBezTo>
                  <a:cubicBezTo>
                    <a:pt x="110" y="78"/>
                    <a:pt x="112" y="70"/>
                    <a:pt x="113" y="62"/>
                  </a:cubicBezTo>
                  <a:cubicBezTo>
                    <a:pt x="114" y="55"/>
                    <a:pt x="113" y="48"/>
                    <a:pt x="111" y="41"/>
                  </a:cubicBezTo>
                  <a:cubicBezTo>
                    <a:pt x="109" y="36"/>
                    <a:pt x="106" y="30"/>
                    <a:pt x="102" y="25"/>
                  </a:cubicBezTo>
                  <a:cubicBezTo>
                    <a:pt x="99" y="21"/>
                    <a:pt x="96" y="18"/>
                    <a:pt x="93" y="15"/>
                  </a:cubicBezTo>
                  <a:cubicBezTo>
                    <a:pt x="91" y="15"/>
                    <a:pt x="90" y="14"/>
                    <a:pt x="89" y="13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6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4" y="10"/>
                    <a:pt x="84" y="10"/>
                    <a:pt x="83" y="10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1" y="9"/>
                    <a:pt x="81" y="9"/>
                    <a:pt x="80" y="9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9" y="13"/>
                    <a:pt x="80" y="14"/>
                    <a:pt x="80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2" y="14"/>
                    <a:pt x="82" y="15"/>
                    <a:pt x="83" y="15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6"/>
                    <a:pt x="85" y="16"/>
                    <a:pt x="86" y="17"/>
                  </a:cubicBezTo>
                  <a:cubicBezTo>
                    <a:pt x="86" y="17"/>
                    <a:pt x="87" y="17"/>
                    <a:pt x="87" y="17"/>
                  </a:cubicBezTo>
                  <a:cubicBezTo>
                    <a:pt x="88" y="18"/>
                    <a:pt x="89" y="19"/>
                    <a:pt x="90" y="19"/>
                  </a:cubicBezTo>
                  <a:cubicBezTo>
                    <a:pt x="93" y="22"/>
                    <a:pt x="96" y="25"/>
                    <a:pt x="99" y="28"/>
                  </a:cubicBezTo>
                  <a:cubicBezTo>
                    <a:pt x="102" y="33"/>
                    <a:pt x="105" y="38"/>
                    <a:pt x="106" y="43"/>
                  </a:cubicBezTo>
                  <a:cubicBezTo>
                    <a:pt x="108" y="49"/>
                    <a:pt x="109" y="55"/>
                    <a:pt x="108" y="62"/>
                  </a:cubicBezTo>
                  <a:cubicBezTo>
                    <a:pt x="108" y="69"/>
                    <a:pt x="105" y="76"/>
                    <a:pt x="101" y="82"/>
                  </a:cubicBezTo>
                  <a:cubicBezTo>
                    <a:pt x="98" y="89"/>
                    <a:pt x="92" y="94"/>
                    <a:pt x="85" y="98"/>
                  </a:cubicBezTo>
                  <a:cubicBezTo>
                    <a:pt x="78" y="102"/>
                    <a:pt x="71" y="104"/>
                    <a:pt x="62" y="105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53" y="105"/>
                    <a:pt x="46" y="103"/>
                    <a:pt x="39" y="99"/>
                  </a:cubicBezTo>
                  <a:cubicBezTo>
                    <a:pt x="32" y="96"/>
                    <a:pt x="26" y="90"/>
                    <a:pt x="22" y="84"/>
                  </a:cubicBezTo>
                  <a:cubicBezTo>
                    <a:pt x="13" y="70"/>
                    <a:pt x="12" y="55"/>
                    <a:pt x="15" y="44"/>
                  </a:cubicBezTo>
                  <a:cubicBezTo>
                    <a:pt x="17" y="39"/>
                    <a:pt x="19" y="34"/>
                    <a:pt x="22" y="30"/>
                  </a:cubicBezTo>
                  <a:cubicBezTo>
                    <a:pt x="25" y="26"/>
                    <a:pt x="28" y="23"/>
                    <a:pt x="31" y="21"/>
                  </a:cubicBezTo>
                  <a:cubicBezTo>
                    <a:pt x="34" y="18"/>
                    <a:pt x="36" y="17"/>
                    <a:pt x="38" y="16"/>
                  </a:cubicBezTo>
                  <a:cubicBezTo>
                    <a:pt x="38" y="16"/>
                    <a:pt x="39" y="15"/>
                    <a:pt x="40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1" y="14"/>
                    <a:pt x="41" y="14"/>
                    <a:pt x="41" y="14"/>
                  </a:cubicBezTo>
                  <a:lnTo>
                    <a:pt x="4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7" name="Freeform 181"/>
            <p:cNvSpPr>
              <a:spLocks noEditPoints="1"/>
            </p:cNvSpPr>
            <p:nvPr/>
          </p:nvSpPr>
          <p:spPr bwMode="auto">
            <a:xfrm>
              <a:off x="4111995" y="3936009"/>
              <a:ext cx="41336" cy="137198"/>
            </a:xfrm>
            <a:custGeom>
              <a:avLst/>
              <a:gdLst>
                <a:gd name="T0" fmla="*/ 13 w 20"/>
                <a:gd name="T1" fmla="*/ 66 h 66"/>
                <a:gd name="T2" fmla="*/ 8 w 20"/>
                <a:gd name="T3" fmla="*/ 66 h 66"/>
                <a:gd name="T4" fmla="*/ 0 w 20"/>
                <a:gd name="T5" fmla="*/ 58 h 66"/>
                <a:gd name="T6" fmla="*/ 0 w 20"/>
                <a:gd name="T7" fmla="*/ 8 h 66"/>
                <a:gd name="T8" fmla="*/ 8 w 20"/>
                <a:gd name="T9" fmla="*/ 0 h 66"/>
                <a:gd name="T10" fmla="*/ 13 w 20"/>
                <a:gd name="T11" fmla="*/ 0 h 66"/>
                <a:gd name="T12" fmla="*/ 20 w 20"/>
                <a:gd name="T13" fmla="*/ 8 h 66"/>
                <a:gd name="T14" fmla="*/ 20 w 20"/>
                <a:gd name="T15" fmla="*/ 58 h 66"/>
                <a:gd name="T16" fmla="*/ 13 w 20"/>
                <a:gd name="T17" fmla="*/ 66 h 66"/>
                <a:gd name="T18" fmla="*/ 9 w 20"/>
                <a:gd name="T19" fmla="*/ 57 h 66"/>
                <a:gd name="T20" fmla="*/ 12 w 20"/>
                <a:gd name="T21" fmla="*/ 57 h 66"/>
                <a:gd name="T22" fmla="*/ 12 w 20"/>
                <a:gd name="T23" fmla="*/ 9 h 66"/>
                <a:gd name="T24" fmla="*/ 9 w 20"/>
                <a:gd name="T25" fmla="*/ 9 h 66"/>
                <a:gd name="T26" fmla="*/ 9 w 20"/>
                <a:gd name="T27" fmla="*/ 5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66">
                  <a:moveTo>
                    <a:pt x="13" y="66"/>
                  </a:moveTo>
                  <a:cubicBezTo>
                    <a:pt x="8" y="66"/>
                    <a:pt x="8" y="66"/>
                    <a:pt x="8" y="66"/>
                  </a:cubicBezTo>
                  <a:cubicBezTo>
                    <a:pt x="4" y="66"/>
                    <a:pt x="0" y="62"/>
                    <a:pt x="0" y="5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0"/>
                    <a:pt x="20" y="4"/>
                    <a:pt x="20" y="8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0" y="62"/>
                    <a:pt x="17" y="66"/>
                    <a:pt x="13" y="66"/>
                  </a:cubicBezTo>
                  <a:close/>
                  <a:moveTo>
                    <a:pt x="9" y="57"/>
                  </a:moveTo>
                  <a:cubicBezTo>
                    <a:pt x="12" y="57"/>
                    <a:pt x="12" y="57"/>
                    <a:pt x="12" y="5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9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381" name="Freeform 182"/>
          <p:cNvSpPr>
            <a:spLocks noEditPoints="1"/>
          </p:cNvSpPr>
          <p:nvPr/>
        </p:nvSpPr>
        <p:spPr>
          <a:xfrm>
            <a:off x="6580188" y="2868613"/>
            <a:ext cx="200025" cy="201612"/>
          </a:xfrm>
          <a:custGeom>
            <a:avLst/>
            <a:gdLst/>
            <a:ahLst/>
            <a:cxnLst>
              <a:cxn ang="0">
                <a:pos x="99821" y="201399"/>
              </a:cxn>
              <a:cxn ang="0">
                <a:pos x="0" y="101738"/>
              </a:cxn>
              <a:cxn ang="0">
                <a:pos x="99821" y="0"/>
              </a:cxn>
              <a:cxn ang="0">
                <a:pos x="199641" y="101738"/>
              </a:cxn>
              <a:cxn ang="0">
                <a:pos x="99821" y="201399"/>
              </a:cxn>
              <a:cxn ang="0">
                <a:pos x="99821" y="16610"/>
              </a:cxn>
              <a:cxn ang="0">
                <a:pos x="16637" y="101738"/>
              </a:cxn>
              <a:cxn ang="0">
                <a:pos x="99821" y="184789"/>
              </a:cxn>
              <a:cxn ang="0">
                <a:pos x="183004" y="101738"/>
              </a:cxn>
              <a:cxn ang="0">
                <a:pos x="99821" y="16610"/>
              </a:cxn>
            </a:cxnLst>
            <a:rect l="0" t="0" r="0" b="0"/>
            <a:pathLst>
              <a:path w="96" h="97">
                <a:moveTo>
                  <a:pt x="48" y="97"/>
                </a:moveTo>
                <a:cubicBezTo>
                  <a:pt x="21" y="97"/>
                  <a:pt x="0" y="75"/>
                  <a:pt x="0" y="49"/>
                </a:cubicBezTo>
                <a:cubicBezTo>
                  <a:pt x="0" y="22"/>
                  <a:pt x="21" y="0"/>
                  <a:pt x="48" y="0"/>
                </a:cubicBezTo>
                <a:cubicBezTo>
                  <a:pt x="75" y="0"/>
                  <a:pt x="96" y="22"/>
                  <a:pt x="96" y="49"/>
                </a:cubicBezTo>
                <a:cubicBezTo>
                  <a:pt x="96" y="75"/>
                  <a:pt x="75" y="97"/>
                  <a:pt x="48" y="97"/>
                </a:cubicBezTo>
                <a:close/>
                <a:moveTo>
                  <a:pt x="48" y="8"/>
                </a:moveTo>
                <a:cubicBezTo>
                  <a:pt x="26" y="8"/>
                  <a:pt x="8" y="26"/>
                  <a:pt x="8" y="49"/>
                </a:cubicBezTo>
                <a:cubicBezTo>
                  <a:pt x="8" y="71"/>
                  <a:pt x="26" y="89"/>
                  <a:pt x="48" y="89"/>
                </a:cubicBezTo>
                <a:cubicBezTo>
                  <a:pt x="70" y="89"/>
                  <a:pt x="88" y="71"/>
                  <a:pt x="88" y="49"/>
                </a:cubicBezTo>
                <a:cubicBezTo>
                  <a:pt x="88" y="26"/>
                  <a:pt x="70" y="8"/>
                  <a:pt x="48" y="8"/>
                </a:cubicBez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79" name="组合 478"/>
          <p:cNvGrpSpPr/>
          <p:nvPr/>
        </p:nvGrpSpPr>
        <p:grpSpPr>
          <a:xfrm>
            <a:off x="5595837" y="5384261"/>
            <a:ext cx="263843" cy="266481"/>
            <a:chOff x="5280815" y="5231473"/>
            <a:chExt cx="263842" cy="266481"/>
          </a:xfrm>
          <a:solidFill>
            <a:srgbClr val="F5F5F5"/>
          </a:solidFill>
        </p:grpSpPr>
        <p:sp>
          <p:nvSpPr>
            <p:cNvPr id="480" name="Freeform 183"/>
            <p:cNvSpPr>
              <a:spLocks noEditPoints="1"/>
            </p:cNvSpPr>
            <p:nvPr/>
          </p:nvSpPr>
          <p:spPr bwMode="auto">
            <a:xfrm>
              <a:off x="5280815" y="5233232"/>
              <a:ext cx="263842" cy="264721"/>
            </a:xfrm>
            <a:custGeom>
              <a:avLst/>
              <a:gdLst>
                <a:gd name="T0" fmla="*/ 64 w 127"/>
                <a:gd name="T1" fmla="*/ 127 h 127"/>
                <a:gd name="T2" fmla="*/ 0 w 127"/>
                <a:gd name="T3" fmla="*/ 63 h 127"/>
                <a:gd name="T4" fmla="*/ 64 w 127"/>
                <a:gd name="T5" fmla="*/ 0 h 127"/>
                <a:gd name="T6" fmla="*/ 127 w 127"/>
                <a:gd name="T7" fmla="*/ 63 h 127"/>
                <a:gd name="T8" fmla="*/ 64 w 127"/>
                <a:gd name="T9" fmla="*/ 127 h 127"/>
                <a:gd name="T10" fmla="*/ 64 w 127"/>
                <a:gd name="T11" fmla="*/ 7 h 127"/>
                <a:gd name="T12" fmla="*/ 8 w 127"/>
                <a:gd name="T13" fmla="*/ 63 h 127"/>
                <a:gd name="T14" fmla="*/ 64 w 127"/>
                <a:gd name="T15" fmla="*/ 120 h 127"/>
                <a:gd name="T16" fmla="*/ 120 w 127"/>
                <a:gd name="T17" fmla="*/ 63 h 127"/>
                <a:gd name="T18" fmla="*/ 64 w 127"/>
                <a:gd name="T19" fmla="*/ 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7">
                  <a:moveTo>
                    <a:pt x="64" y="127"/>
                  </a:moveTo>
                  <a:cubicBezTo>
                    <a:pt x="29" y="127"/>
                    <a:pt x="0" y="98"/>
                    <a:pt x="0" y="63"/>
                  </a:cubicBezTo>
                  <a:cubicBezTo>
                    <a:pt x="0" y="28"/>
                    <a:pt x="29" y="0"/>
                    <a:pt x="64" y="0"/>
                  </a:cubicBezTo>
                  <a:cubicBezTo>
                    <a:pt x="99" y="0"/>
                    <a:pt x="127" y="28"/>
                    <a:pt x="127" y="63"/>
                  </a:cubicBezTo>
                  <a:cubicBezTo>
                    <a:pt x="127" y="98"/>
                    <a:pt x="99" y="127"/>
                    <a:pt x="64" y="127"/>
                  </a:cubicBezTo>
                  <a:close/>
                  <a:moveTo>
                    <a:pt x="64" y="7"/>
                  </a:moveTo>
                  <a:cubicBezTo>
                    <a:pt x="33" y="7"/>
                    <a:pt x="8" y="32"/>
                    <a:pt x="8" y="63"/>
                  </a:cubicBezTo>
                  <a:cubicBezTo>
                    <a:pt x="8" y="94"/>
                    <a:pt x="33" y="120"/>
                    <a:pt x="64" y="120"/>
                  </a:cubicBezTo>
                  <a:cubicBezTo>
                    <a:pt x="95" y="120"/>
                    <a:pt x="120" y="94"/>
                    <a:pt x="120" y="63"/>
                  </a:cubicBezTo>
                  <a:cubicBezTo>
                    <a:pt x="120" y="32"/>
                    <a:pt x="95" y="7"/>
                    <a:pt x="6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1" name="Freeform 184"/>
            <p:cNvSpPr>
              <a:spLocks noEditPoints="1"/>
            </p:cNvSpPr>
            <p:nvPr/>
          </p:nvSpPr>
          <p:spPr bwMode="auto">
            <a:xfrm>
              <a:off x="5322151" y="5275447"/>
              <a:ext cx="181172" cy="180292"/>
            </a:xfrm>
            <a:custGeom>
              <a:avLst/>
              <a:gdLst>
                <a:gd name="T0" fmla="*/ 44 w 87"/>
                <a:gd name="T1" fmla="*/ 0 h 87"/>
                <a:gd name="T2" fmla="*/ 0 w 87"/>
                <a:gd name="T3" fmla="*/ 43 h 87"/>
                <a:gd name="T4" fmla="*/ 44 w 87"/>
                <a:gd name="T5" fmla="*/ 87 h 87"/>
                <a:gd name="T6" fmla="*/ 87 w 87"/>
                <a:gd name="T7" fmla="*/ 43 h 87"/>
                <a:gd name="T8" fmla="*/ 44 w 87"/>
                <a:gd name="T9" fmla="*/ 0 h 87"/>
                <a:gd name="T10" fmla="*/ 44 w 87"/>
                <a:gd name="T11" fmla="*/ 69 h 87"/>
                <a:gd name="T12" fmla="*/ 18 w 87"/>
                <a:gd name="T13" fmla="*/ 43 h 87"/>
                <a:gd name="T14" fmla="*/ 44 w 87"/>
                <a:gd name="T15" fmla="*/ 18 h 87"/>
                <a:gd name="T16" fmla="*/ 69 w 87"/>
                <a:gd name="T17" fmla="*/ 43 h 87"/>
                <a:gd name="T18" fmla="*/ 44 w 87"/>
                <a:gd name="T19" fmla="*/ 6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" h="87">
                  <a:moveTo>
                    <a:pt x="44" y="0"/>
                  </a:moveTo>
                  <a:cubicBezTo>
                    <a:pt x="20" y="0"/>
                    <a:pt x="0" y="19"/>
                    <a:pt x="0" y="43"/>
                  </a:cubicBezTo>
                  <a:cubicBezTo>
                    <a:pt x="0" y="67"/>
                    <a:pt x="20" y="87"/>
                    <a:pt x="44" y="87"/>
                  </a:cubicBezTo>
                  <a:cubicBezTo>
                    <a:pt x="68" y="87"/>
                    <a:pt x="87" y="67"/>
                    <a:pt x="87" y="43"/>
                  </a:cubicBezTo>
                  <a:cubicBezTo>
                    <a:pt x="87" y="19"/>
                    <a:pt x="68" y="0"/>
                    <a:pt x="44" y="0"/>
                  </a:cubicBezTo>
                  <a:close/>
                  <a:moveTo>
                    <a:pt x="44" y="69"/>
                  </a:moveTo>
                  <a:cubicBezTo>
                    <a:pt x="30" y="69"/>
                    <a:pt x="18" y="57"/>
                    <a:pt x="18" y="43"/>
                  </a:cubicBezTo>
                  <a:cubicBezTo>
                    <a:pt x="18" y="29"/>
                    <a:pt x="30" y="18"/>
                    <a:pt x="44" y="18"/>
                  </a:cubicBezTo>
                  <a:cubicBezTo>
                    <a:pt x="58" y="18"/>
                    <a:pt x="69" y="29"/>
                    <a:pt x="69" y="43"/>
                  </a:cubicBezTo>
                  <a:cubicBezTo>
                    <a:pt x="69" y="57"/>
                    <a:pt x="58" y="69"/>
                    <a:pt x="4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2" name="Oval 185"/>
            <p:cNvSpPr>
              <a:spLocks noChangeArrowheads="1"/>
            </p:cNvSpPr>
            <p:nvPr/>
          </p:nvSpPr>
          <p:spPr bwMode="auto">
            <a:xfrm>
              <a:off x="5387232" y="5339649"/>
              <a:ext cx="53648" cy="5188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3" name="Freeform 186"/>
            <p:cNvSpPr>
              <a:spLocks noEditPoints="1"/>
            </p:cNvSpPr>
            <p:nvPr/>
          </p:nvSpPr>
          <p:spPr bwMode="auto">
            <a:xfrm>
              <a:off x="5285213" y="5231473"/>
              <a:ext cx="53648" cy="56286"/>
            </a:xfrm>
            <a:custGeom>
              <a:avLst/>
              <a:gdLst>
                <a:gd name="T0" fmla="*/ 13 w 26"/>
                <a:gd name="T1" fmla="*/ 0 h 27"/>
                <a:gd name="T2" fmla="*/ 0 w 26"/>
                <a:gd name="T3" fmla="*/ 14 h 27"/>
                <a:gd name="T4" fmla="*/ 13 w 26"/>
                <a:gd name="T5" fmla="*/ 27 h 27"/>
                <a:gd name="T6" fmla="*/ 26 w 26"/>
                <a:gd name="T7" fmla="*/ 14 h 27"/>
                <a:gd name="T8" fmla="*/ 13 w 26"/>
                <a:gd name="T9" fmla="*/ 0 h 27"/>
                <a:gd name="T10" fmla="*/ 13 w 26"/>
                <a:gd name="T11" fmla="*/ 19 h 27"/>
                <a:gd name="T12" fmla="*/ 8 w 26"/>
                <a:gd name="T13" fmla="*/ 14 h 27"/>
                <a:gd name="T14" fmla="*/ 13 w 26"/>
                <a:gd name="T15" fmla="*/ 8 h 27"/>
                <a:gd name="T16" fmla="*/ 18 w 26"/>
                <a:gd name="T17" fmla="*/ 14 h 27"/>
                <a:gd name="T18" fmla="*/ 13 w 26"/>
                <a:gd name="T19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7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7"/>
                    <a:pt x="13" y="27"/>
                  </a:cubicBezTo>
                  <a:cubicBezTo>
                    <a:pt x="20" y="27"/>
                    <a:pt x="26" y="21"/>
                    <a:pt x="26" y="14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19"/>
                  </a:moveTo>
                  <a:cubicBezTo>
                    <a:pt x="10" y="19"/>
                    <a:pt x="8" y="17"/>
                    <a:pt x="8" y="14"/>
                  </a:cubicBezTo>
                  <a:cubicBezTo>
                    <a:pt x="8" y="11"/>
                    <a:pt x="10" y="8"/>
                    <a:pt x="13" y="8"/>
                  </a:cubicBezTo>
                  <a:cubicBezTo>
                    <a:pt x="16" y="8"/>
                    <a:pt x="18" y="11"/>
                    <a:pt x="18" y="14"/>
                  </a:cubicBezTo>
                  <a:cubicBezTo>
                    <a:pt x="18" y="17"/>
                    <a:pt x="16" y="19"/>
                    <a:pt x="1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4" name="Freeform 187"/>
            <p:cNvSpPr>
              <a:spLocks noEditPoints="1"/>
            </p:cNvSpPr>
            <p:nvPr/>
          </p:nvSpPr>
          <p:spPr bwMode="auto">
            <a:xfrm>
              <a:off x="5486612" y="5231473"/>
              <a:ext cx="56286" cy="56286"/>
            </a:xfrm>
            <a:custGeom>
              <a:avLst/>
              <a:gdLst>
                <a:gd name="T0" fmla="*/ 14 w 27"/>
                <a:gd name="T1" fmla="*/ 0 h 27"/>
                <a:gd name="T2" fmla="*/ 0 w 27"/>
                <a:gd name="T3" fmla="*/ 14 h 27"/>
                <a:gd name="T4" fmla="*/ 14 w 27"/>
                <a:gd name="T5" fmla="*/ 27 h 27"/>
                <a:gd name="T6" fmla="*/ 27 w 27"/>
                <a:gd name="T7" fmla="*/ 14 h 27"/>
                <a:gd name="T8" fmla="*/ 14 w 27"/>
                <a:gd name="T9" fmla="*/ 0 h 27"/>
                <a:gd name="T10" fmla="*/ 14 w 27"/>
                <a:gd name="T11" fmla="*/ 19 h 27"/>
                <a:gd name="T12" fmla="*/ 8 w 27"/>
                <a:gd name="T13" fmla="*/ 14 h 27"/>
                <a:gd name="T14" fmla="*/ 14 w 27"/>
                <a:gd name="T15" fmla="*/ 8 h 27"/>
                <a:gd name="T16" fmla="*/ 19 w 27"/>
                <a:gd name="T17" fmla="*/ 14 h 27"/>
                <a:gd name="T18" fmla="*/ 14 w 27"/>
                <a:gd name="T19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7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7"/>
                    <a:pt x="14" y="27"/>
                  </a:cubicBezTo>
                  <a:cubicBezTo>
                    <a:pt x="21" y="27"/>
                    <a:pt x="27" y="21"/>
                    <a:pt x="27" y="14"/>
                  </a:cubicBezTo>
                  <a:cubicBezTo>
                    <a:pt x="27" y="6"/>
                    <a:pt x="21" y="0"/>
                    <a:pt x="14" y="0"/>
                  </a:cubicBezTo>
                  <a:close/>
                  <a:moveTo>
                    <a:pt x="14" y="19"/>
                  </a:moveTo>
                  <a:cubicBezTo>
                    <a:pt x="11" y="19"/>
                    <a:pt x="8" y="17"/>
                    <a:pt x="8" y="14"/>
                  </a:cubicBezTo>
                  <a:cubicBezTo>
                    <a:pt x="8" y="11"/>
                    <a:pt x="11" y="8"/>
                    <a:pt x="14" y="8"/>
                  </a:cubicBezTo>
                  <a:cubicBezTo>
                    <a:pt x="17" y="8"/>
                    <a:pt x="19" y="11"/>
                    <a:pt x="19" y="14"/>
                  </a:cubicBezTo>
                  <a:cubicBezTo>
                    <a:pt x="19" y="17"/>
                    <a:pt x="17" y="19"/>
                    <a:pt x="1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5" name="Freeform 188"/>
            <p:cNvSpPr>
              <a:spLocks noEditPoints="1"/>
            </p:cNvSpPr>
            <p:nvPr/>
          </p:nvSpPr>
          <p:spPr bwMode="auto">
            <a:xfrm>
              <a:off x="5285213" y="5441668"/>
              <a:ext cx="53648" cy="56286"/>
            </a:xfrm>
            <a:custGeom>
              <a:avLst/>
              <a:gdLst>
                <a:gd name="T0" fmla="*/ 13 w 26"/>
                <a:gd name="T1" fmla="*/ 0 h 27"/>
                <a:gd name="T2" fmla="*/ 0 w 26"/>
                <a:gd name="T3" fmla="*/ 14 h 27"/>
                <a:gd name="T4" fmla="*/ 13 w 26"/>
                <a:gd name="T5" fmla="*/ 27 h 27"/>
                <a:gd name="T6" fmla="*/ 26 w 26"/>
                <a:gd name="T7" fmla="*/ 14 h 27"/>
                <a:gd name="T8" fmla="*/ 13 w 26"/>
                <a:gd name="T9" fmla="*/ 0 h 27"/>
                <a:gd name="T10" fmla="*/ 13 w 26"/>
                <a:gd name="T11" fmla="*/ 19 h 27"/>
                <a:gd name="T12" fmla="*/ 8 w 26"/>
                <a:gd name="T13" fmla="*/ 14 h 27"/>
                <a:gd name="T14" fmla="*/ 13 w 26"/>
                <a:gd name="T15" fmla="*/ 8 h 27"/>
                <a:gd name="T16" fmla="*/ 18 w 26"/>
                <a:gd name="T17" fmla="*/ 14 h 27"/>
                <a:gd name="T18" fmla="*/ 13 w 26"/>
                <a:gd name="T19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7">
                  <a:moveTo>
                    <a:pt x="13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7"/>
                    <a:pt x="13" y="27"/>
                  </a:cubicBezTo>
                  <a:cubicBezTo>
                    <a:pt x="20" y="27"/>
                    <a:pt x="26" y="21"/>
                    <a:pt x="26" y="14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19"/>
                  </a:moveTo>
                  <a:cubicBezTo>
                    <a:pt x="10" y="19"/>
                    <a:pt x="8" y="17"/>
                    <a:pt x="8" y="14"/>
                  </a:cubicBezTo>
                  <a:cubicBezTo>
                    <a:pt x="8" y="11"/>
                    <a:pt x="10" y="8"/>
                    <a:pt x="13" y="8"/>
                  </a:cubicBezTo>
                  <a:cubicBezTo>
                    <a:pt x="16" y="8"/>
                    <a:pt x="18" y="11"/>
                    <a:pt x="18" y="14"/>
                  </a:cubicBezTo>
                  <a:cubicBezTo>
                    <a:pt x="18" y="17"/>
                    <a:pt x="16" y="19"/>
                    <a:pt x="1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6" name="Freeform 189"/>
            <p:cNvSpPr>
              <a:spLocks noEditPoints="1"/>
            </p:cNvSpPr>
            <p:nvPr/>
          </p:nvSpPr>
          <p:spPr bwMode="auto">
            <a:xfrm>
              <a:off x="5486612" y="5441668"/>
              <a:ext cx="56286" cy="56286"/>
            </a:xfrm>
            <a:custGeom>
              <a:avLst/>
              <a:gdLst>
                <a:gd name="T0" fmla="*/ 14 w 27"/>
                <a:gd name="T1" fmla="*/ 0 h 27"/>
                <a:gd name="T2" fmla="*/ 0 w 27"/>
                <a:gd name="T3" fmla="*/ 14 h 27"/>
                <a:gd name="T4" fmla="*/ 14 w 27"/>
                <a:gd name="T5" fmla="*/ 27 h 27"/>
                <a:gd name="T6" fmla="*/ 27 w 27"/>
                <a:gd name="T7" fmla="*/ 14 h 27"/>
                <a:gd name="T8" fmla="*/ 14 w 27"/>
                <a:gd name="T9" fmla="*/ 0 h 27"/>
                <a:gd name="T10" fmla="*/ 14 w 27"/>
                <a:gd name="T11" fmla="*/ 19 h 27"/>
                <a:gd name="T12" fmla="*/ 8 w 27"/>
                <a:gd name="T13" fmla="*/ 14 h 27"/>
                <a:gd name="T14" fmla="*/ 14 w 27"/>
                <a:gd name="T15" fmla="*/ 8 h 27"/>
                <a:gd name="T16" fmla="*/ 19 w 27"/>
                <a:gd name="T17" fmla="*/ 14 h 27"/>
                <a:gd name="T18" fmla="*/ 14 w 27"/>
                <a:gd name="T19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7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6" y="27"/>
                    <a:pt x="14" y="27"/>
                  </a:cubicBezTo>
                  <a:cubicBezTo>
                    <a:pt x="21" y="27"/>
                    <a:pt x="27" y="21"/>
                    <a:pt x="27" y="14"/>
                  </a:cubicBezTo>
                  <a:cubicBezTo>
                    <a:pt x="27" y="6"/>
                    <a:pt x="21" y="0"/>
                    <a:pt x="14" y="0"/>
                  </a:cubicBezTo>
                  <a:close/>
                  <a:moveTo>
                    <a:pt x="14" y="19"/>
                  </a:moveTo>
                  <a:cubicBezTo>
                    <a:pt x="11" y="19"/>
                    <a:pt x="8" y="17"/>
                    <a:pt x="8" y="14"/>
                  </a:cubicBezTo>
                  <a:cubicBezTo>
                    <a:pt x="8" y="11"/>
                    <a:pt x="11" y="8"/>
                    <a:pt x="14" y="8"/>
                  </a:cubicBezTo>
                  <a:cubicBezTo>
                    <a:pt x="17" y="8"/>
                    <a:pt x="19" y="11"/>
                    <a:pt x="19" y="14"/>
                  </a:cubicBezTo>
                  <a:cubicBezTo>
                    <a:pt x="19" y="17"/>
                    <a:pt x="17" y="19"/>
                    <a:pt x="1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87" name="组合 486"/>
          <p:cNvGrpSpPr/>
          <p:nvPr/>
        </p:nvGrpSpPr>
        <p:grpSpPr>
          <a:xfrm>
            <a:off x="4298361" y="3443865"/>
            <a:ext cx="264722" cy="266480"/>
            <a:chOff x="5927228" y="5231473"/>
            <a:chExt cx="264722" cy="266480"/>
          </a:xfrm>
          <a:solidFill>
            <a:srgbClr val="F5F5F5"/>
          </a:solidFill>
        </p:grpSpPr>
        <p:sp>
          <p:nvSpPr>
            <p:cNvPr id="488" name="Freeform 190"/>
            <p:cNvSpPr/>
            <p:nvPr/>
          </p:nvSpPr>
          <p:spPr bwMode="auto">
            <a:xfrm>
              <a:off x="5958889" y="5272809"/>
              <a:ext cx="82671" cy="83550"/>
            </a:xfrm>
            <a:custGeom>
              <a:avLst/>
              <a:gdLst>
                <a:gd name="T0" fmla="*/ 32 w 40"/>
                <a:gd name="T1" fmla="*/ 40 h 40"/>
                <a:gd name="T2" fmla="*/ 31 w 40"/>
                <a:gd name="T3" fmla="*/ 40 h 40"/>
                <a:gd name="T4" fmla="*/ 0 w 40"/>
                <a:gd name="T5" fmla="*/ 31 h 40"/>
                <a:gd name="T6" fmla="*/ 25 w 40"/>
                <a:gd name="T7" fmla="*/ 0 h 40"/>
                <a:gd name="T8" fmla="*/ 40 w 40"/>
                <a:gd name="T9" fmla="*/ 29 h 40"/>
                <a:gd name="T10" fmla="*/ 32 w 40"/>
                <a:gd name="T1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" h="40">
                  <a:moveTo>
                    <a:pt x="32" y="40"/>
                  </a:moveTo>
                  <a:cubicBezTo>
                    <a:pt x="31" y="40"/>
                    <a:pt x="31" y="40"/>
                    <a:pt x="31" y="4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4" y="17"/>
                    <a:pt x="13" y="6"/>
                    <a:pt x="25" y="0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36" y="31"/>
                    <a:pt x="33" y="35"/>
                    <a:pt x="32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9" name="Freeform 191"/>
            <p:cNvSpPr>
              <a:spLocks noEditPoints="1"/>
            </p:cNvSpPr>
            <p:nvPr/>
          </p:nvSpPr>
          <p:spPr bwMode="auto">
            <a:xfrm>
              <a:off x="5927228" y="5231473"/>
              <a:ext cx="264722" cy="266480"/>
            </a:xfrm>
            <a:custGeom>
              <a:avLst/>
              <a:gdLst>
                <a:gd name="T0" fmla="*/ 63 w 127"/>
                <a:gd name="T1" fmla="*/ 128 h 128"/>
                <a:gd name="T2" fmla="*/ 0 w 127"/>
                <a:gd name="T3" fmla="*/ 64 h 128"/>
                <a:gd name="T4" fmla="*/ 63 w 127"/>
                <a:gd name="T5" fmla="*/ 0 h 128"/>
                <a:gd name="T6" fmla="*/ 127 w 127"/>
                <a:gd name="T7" fmla="*/ 64 h 128"/>
                <a:gd name="T8" fmla="*/ 63 w 127"/>
                <a:gd name="T9" fmla="*/ 128 h 128"/>
                <a:gd name="T10" fmla="*/ 63 w 127"/>
                <a:gd name="T11" fmla="*/ 9 h 128"/>
                <a:gd name="T12" fmla="*/ 8 w 127"/>
                <a:gd name="T13" fmla="*/ 64 h 128"/>
                <a:gd name="T14" fmla="*/ 63 w 127"/>
                <a:gd name="T15" fmla="*/ 120 h 128"/>
                <a:gd name="T16" fmla="*/ 119 w 127"/>
                <a:gd name="T17" fmla="*/ 64 h 128"/>
                <a:gd name="T18" fmla="*/ 63 w 127"/>
                <a:gd name="T19" fmla="*/ 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8">
                  <a:moveTo>
                    <a:pt x="63" y="128"/>
                  </a:moveTo>
                  <a:cubicBezTo>
                    <a:pt x="28" y="128"/>
                    <a:pt x="0" y="99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99" y="0"/>
                    <a:pt x="127" y="29"/>
                    <a:pt x="127" y="64"/>
                  </a:cubicBezTo>
                  <a:cubicBezTo>
                    <a:pt x="127" y="99"/>
                    <a:pt x="99" y="128"/>
                    <a:pt x="63" y="128"/>
                  </a:cubicBezTo>
                  <a:close/>
                  <a:moveTo>
                    <a:pt x="63" y="9"/>
                  </a:moveTo>
                  <a:cubicBezTo>
                    <a:pt x="33" y="9"/>
                    <a:pt x="8" y="34"/>
                    <a:pt x="8" y="64"/>
                  </a:cubicBezTo>
                  <a:cubicBezTo>
                    <a:pt x="8" y="95"/>
                    <a:pt x="33" y="120"/>
                    <a:pt x="63" y="120"/>
                  </a:cubicBezTo>
                  <a:cubicBezTo>
                    <a:pt x="94" y="120"/>
                    <a:pt x="119" y="95"/>
                    <a:pt x="119" y="64"/>
                  </a:cubicBezTo>
                  <a:cubicBezTo>
                    <a:pt x="119" y="34"/>
                    <a:pt x="94" y="9"/>
                    <a:pt x="6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0" name="Freeform 192"/>
            <p:cNvSpPr>
              <a:spLocks noEditPoints="1"/>
            </p:cNvSpPr>
            <p:nvPr/>
          </p:nvSpPr>
          <p:spPr bwMode="auto">
            <a:xfrm>
              <a:off x="6031885" y="5337890"/>
              <a:ext cx="55407" cy="56286"/>
            </a:xfrm>
            <a:custGeom>
              <a:avLst/>
              <a:gdLst>
                <a:gd name="T0" fmla="*/ 13 w 27"/>
                <a:gd name="T1" fmla="*/ 0 h 27"/>
                <a:gd name="T2" fmla="*/ 0 w 27"/>
                <a:gd name="T3" fmla="*/ 13 h 27"/>
                <a:gd name="T4" fmla="*/ 13 w 27"/>
                <a:gd name="T5" fmla="*/ 27 h 27"/>
                <a:gd name="T6" fmla="*/ 27 w 27"/>
                <a:gd name="T7" fmla="*/ 13 h 27"/>
                <a:gd name="T8" fmla="*/ 13 w 27"/>
                <a:gd name="T9" fmla="*/ 0 h 27"/>
                <a:gd name="T10" fmla="*/ 13 w 27"/>
                <a:gd name="T11" fmla="*/ 20 h 27"/>
                <a:gd name="T12" fmla="*/ 7 w 27"/>
                <a:gd name="T13" fmla="*/ 13 h 27"/>
                <a:gd name="T14" fmla="*/ 13 w 27"/>
                <a:gd name="T15" fmla="*/ 7 h 27"/>
                <a:gd name="T16" fmla="*/ 20 w 27"/>
                <a:gd name="T17" fmla="*/ 13 h 27"/>
                <a:gd name="T18" fmla="*/ 13 w 27"/>
                <a:gd name="T1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7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1"/>
                    <a:pt x="6" y="27"/>
                    <a:pt x="13" y="27"/>
                  </a:cubicBezTo>
                  <a:cubicBezTo>
                    <a:pt x="21" y="27"/>
                    <a:pt x="27" y="21"/>
                    <a:pt x="27" y="13"/>
                  </a:cubicBezTo>
                  <a:cubicBezTo>
                    <a:pt x="27" y="6"/>
                    <a:pt x="21" y="0"/>
                    <a:pt x="13" y="0"/>
                  </a:cubicBezTo>
                  <a:close/>
                  <a:moveTo>
                    <a:pt x="13" y="20"/>
                  </a:moveTo>
                  <a:cubicBezTo>
                    <a:pt x="10" y="20"/>
                    <a:pt x="7" y="17"/>
                    <a:pt x="7" y="13"/>
                  </a:cubicBezTo>
                  <a:cubicBezTo>
                    <a:pt x="7" y="10"/>
                    <a:pt x="10" y="7"/>
                    <a:pt x="13" y="7"/>
                  </a:cubicBezTo>
                  <a:cubicBezTo>
                    <a:pt x="17" y="7"/>
                    <a:pt x="20" y="10"/>
                    <a:pt x="20" y="13"/>
                  </a:cubicBezTo>
                  <a:cubicBezTo>
                    <a:pt x="20" y="17"/>
                    <a:pt x="17" y="20"/>
                    <a:pt x="1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1" name="Freeform 193"/>
            <p:cNvSpPr/>
            <p:nvPr/>
          </p:nvSpPr>
          <p:spPr bwMode="auto">
            <a:xfrm>
              <a:off x="6074980" y="5377466"/>
              <a:ext cx="85309" cy="80912"/>
            </a:xfrm>
            <a:custGeom>
              <a:avLst/>
              <a:gdLst>
                <a:gd name="T0" fmla="*/ 15 w 41"/>
                <a:gd name="T1" fmla="*/ 39 h 39"/>
                <a:gd name="T2" fmla="*/ 0 w 41"/>
                <a:gd name="T3" fmla="*/ 10 h 39"/>
                <a:gd name="T4" fmla="*/ 9 w 41"/>
                <a:gd name="T5" fmla="*/ 0 h 39"/>
                <a:gd name="T6" fmla="*/ 41 w 41"/>
                <a:gd name="T7" fmla="*/ 8 h 39"/>
                <a:gd name="T8" fmla="*/ 15 w 41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39">
                  <a:moveTo>
                    <a:pt x="15" y="39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4" y="8"/>
                    <a:pt x="8" y="4"/>
                    <a:pt x="9" y="0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37" y="22"/>
                    <a:pt x="27" y="33"/>
                    <a:pt x="15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384" name="Freeform 194"/>
          <p:cNvSpPr>
            <a:spLocks noEditPoints="1"/>
          </p:cNvSpPr>
          <p:nvPr/>
        </p:nvSpPr>
        <p:spPr>
          <a:xfrm>
            <a:off x="6288088" y="5384800"/>
            <a:ext cx="266700" cy="266700"/>
          </a:xfrm>
          <a:custGeom>
            <a:avLst/>
            <a:gdLst/>
            <a:ahLst/>
            <a:cxnLst>
              <a:cxn ang="0">
                <a:pos x="16655" y="266480"/>
              </a:cxn>
              <a:cxn ang="0">
                <a:pos x="0" y="16655"/>
              </a:cxn>
              <a:cxn ang="0">
                <a:pos x="249826" y="0"/>
              </a:cxn>
              <a:cxn ang="0">
                <a:pos x="266481" y="251907"/>
              </a:cxn>
              <a:cxn ang="0">
                <a:pos x="20819" y="247743"/>
              </a:cxn>
              <a:cxn ang="0">
                <a:pos x="245662" y="20819"/>
              </a:cxn>
              <a:cxn ang="0">
                <a:pos x="20819" y="247743"/>
              </a:cxn>
              <a:cxn ang="0">
                <a:pos x="168633" y="231088"/>
              </a:cxn>
              <a:cxn ang="0">
                <a:pos x="154059" y="166550"/>
              </a:cxn>
              <a:cxn ang="0">
                <a:pos x="137404" y="149895"/>
              </a:cxn>
              <a:cxn ang="0">
                <a:pos x="151977" y="120749"/>
              </a:cxn>
              <a:cxn ang="0">
                <a:pos x="154059" y="52047"/>
              </a:cxn>
              <a:cxn ang="0">
                <a:pos x="191533" y="37474"/>
              </a:cxn>
              <a:cxn ang="0">
                <a:pos x="206106" y="120749"/>
              </a:cxn>
              <a:cxn ang="0">
                <a:pos x="222761" y="137404"/>
              </a:cxn>
              <a:cxn ang="0">
                <a:pos x="208188" y="166550"/>
              </a:cxn>
              <a:cxn ang="0">
                <a:pos x="206106" y="216515"/>
              </a:cxn>
              <a:cxn ang="0">
                <a:pos x="174878" y="210269"/>
              </a:cxn>
              <a:cxn ang="0">
                <a:pos x="185288" y="145731"/>
              </a:cxn>
              <a:cxn ang="0">
                <a:pos x="204025" y="141568"/>
              </a:cxn>
              <a:cxn ang="0">
                <a:pos x="185288" y="56211"/>
              </a:cxn>
              <a:cxn ang="0">
                <a:pos x="174878" y="141568"/>
              </a:cxn>
              <a:cxn ang="0">
                <a:pos x="156141" y="145731"/>
              </a:cxn>
              <a:cxn ang="0">
                <a:pos x="174878" y="210269"/>
              </a:cxn>
              <a:cxn ang="0">
                <a:pos x="74948" y="231088"/>
              </a:cxn>
              <a:cxn ang="0">
                <a:pos x="60375" y="118667"/>
              </a:cxn>
              <a:cxn ang="0">
                <a:pos x="43720" y="104094"/>
              </a:cxn>
              <a:cxn ang="0">
                <a:pos x="58293" y="74948"/>
              </a:cxn>
              <a:cxn ang="0">
                <a:pos x="60375" y="52047"/>
              </a:cxn>
              <a:cxn ang="0">
                <a:pos x="97848" y="37474"/>
              </a:cxn>
              <a:cxn ang="0">
                <a:pos x="112422" y="74948"/>
              </a:cxn>
              <a:cxn ang="0">
                <a:pos x="129077" y="89521"/>
              </a:cxn>
              <a:cxn ang="0">
                <a:pos x="114504" y="118667"/>
              </a:cxn>
              <a:cxn ang="0">
                <a:pos x="112422" y="216515"/>
              </a:cxn>
              <a:cxn ang="0">
                <a:pos x="81193" y="210269"/>
              </a:cxn>
              <a:cxn ang="0">
                <a:pos x="91603" y="99930"/>
              </a:cxn>
              <a:cxn ang="0">
                <a:pos x="110340" y="93684"/>
              </a:cxn>
              <a:cxn ang="0">
                <a:pos x="91603" y="56211"/>
              </a:cxn>
              <a:cxn ang="0">
                <a:pos x="81193" y="93684"/>
              </a:cxn>
              <a:cxn ang="0">
                <a:pos x="62456" y="99930"/>
              </a:cxn>
              <a:cxn ang="0">
                <a:pos x="81193" y="210269"/>
              </a:cxn>
            </a:cxnLst>
            <a:rect l="0" t="0" r="0" b="0"/>
            <a:pathLst>
              <a:path w="128" h="128">
                <a:moveTo>
                  <a:pt x="120" y="128"/>
                </a:moveTo>
                <a:cubicBezTo>
                  <a:pt x="8" y="128"/>
                  <a:pt x="8" y="128"/>
                  <a:pt x="8" y="128"/>
                </a:cubicBezTo>
                <a:cubicBezTo>
                  <a:pt x="4" y="128"/>
                  <a:pt x="0" y="125"/>
                  <a:pt x="0" y="121"/>
                </a:cubicBezTo>
                <a:cubicBezTo>
                  <a:pt x="0" y="8"/>
                  <a:pt x="0" y="8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120" y="0"/>
                  <a:pt x="120" y="0"/>
                  <a:pt x="120" y="0"/>
                </a:cubicBezTo>
                <a:cubicBezTo>
                  <a:pt x="125" y="0"/>
                  <a:pt x="128" y="4"/>
                  <a:pt x="128" y="8"/>
                </a:cubicBezTo>
                <a:cubicBezTo>
                  <a:pt x="128" y="121"/>
                  <a:pt x="128" y="121"/>
                  <a:pt x="128" y="121"/>
                </a:cubicBezTo>
                <a:cubicBezTo>
                  <a:pt x="128" y="125"/>
                  <a:pt x="125" y="128"/>
                  <a:pt x="120" y="128"/>
                </a:cubicBezTo>
                <a:close/>
                <a:moveTo>
                  <a:pt x="10" y="119"/>
                </a:moveTo>
                <a:cubicBezTo>
                  <a:pt x="118" y="119"/>
                  <a:pt x="118" y="119"/>
                  <a:pt x="118" y="119"/>
                </a:cubicBezTo>
                <a:cubicBezTo>
                  <a:pt x="118" y="10"/>
                  <a:pt x="118" y="10"/>
                  <a:pt x="118" y="10"/>
                </a:cubicBezTo>
                <a:cubicBezTo>
                  <a:pt x="10" y="10"/>
                  <a:pt x="10" y="10"/>
                  <a:pt x="10" y="10"/>
                </a:cubicBezTo>
                <a:lnTo>
                  <a:pt x="10" y="119"/>
                </a:lnTo>
                <a:close/>
                <a:moveTo>
                  <a:pt x="92" y="111"/>
                </a:moveTo>
                <a:cubicBezTo>
                  <a:pt x="81" y="111"/>
                  <a:pt x="81" y="111"/>
                  <a:pt x="81" y="111"/>
                </a:cubicBezTo>
                <a:cubicBezTo>
                  <a:pt x="77" y="111"/>
                  <a:pt x="74" y="108"/>
                  <a:pt x="74" y="104"/>
                </a:cubicBezTo>
                <a:cubicBezTo>
                  <a:pt x="74" y="80"/>
                  <a:pt x="74" y="80"/>
                  <a:pt x="74" y="80"/>
                </a:cubicBezTo>
                <a:cubicBezTo>
                  <a:pt x="73" y="80"/>
                  <a:pt x="73" y="80"/>
                  <a:pt x="73" y="80"/>
                </a:cubicBezTo>
                <a:cubicBezTo>
                  <a:pt x="69" y="80"/>
                  <a:pt x="66" y="76"/>
                  <a:pt x="66" y="72"/>
                </a:cubicBezTo>
                <a:cubicBezTo>
                  <a:pt x="66" y="66"/>
                  <a:pt x="66" y="66"/>
                  <a:pt x="66" y="66"/>
                </a:cubicBezTo>
                <a:cubicBezTo>
                  <a:pt x="66" y="62"/>
                  <a:pt x="69" y="58"/>
                  <a:pt x="73" y="58"/>
                </a:cubicBezTo>
                <a:cubicBezTo>
                  <a:pt x="74" y="58"/>
                  <a:pt x="74" y="58"/>
                  <a:pt x="74" y="58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1"/>
                  <a:pt x="77" y="18"/>
                  <a:pt x="81" y="18"/>
                </a:cubicBezTo>
                <a:cubicBezTo>
                  <a:pt x="92" y="18"/>
                  <a:pt x="92" y="18"/>
                  <a:pt x="92" y="18"/>
                </a:cubicBezTo>
                <a:cubicBezTo>
                  <a:pt x="96" y="18"/>
                  <a:pt x="99" y="21"/>
                  <a:pt x="99" y="25"/>
                </a:cubicBezTo>
                <a:cubicBezTo>
                  <a:pt x="99" y="58"/>
                  <a:pt x="99" y="58"/>
                  <a:pt x="99" y="58"/>
                </a:cubicBezTo>
                <a:cubicBezTo>
                  <a:pt x="100" y="58"/>
                  <a:pt x="100" y="58"/>
                  <a:pt x="100" y="58"/>
                </a:cubicBezTo>
                <a:cubicBezTo>
                  <a:pt x="104" y="58"/>
                  <a:pt x="107" y="62"/>
                  <a:pt x="107" y="66"/>
                </a:cubicBezTo>
                <a:cubicBezTo>
                  <a:pt x="107" y="72"/>
                  <a:pt x="107" y="72"/>
                  <a:pt x="107" y="72"/>
                </a:cubicBezTo>
                <a:cubicBezTo>
                  <a:pt x="107" y="76"/>
                  <a:pt x="104" y="80"/>
                  <a:pt x="100" y="80"/>
                </a:cubicBezTo>
                <a:cubicBezTo>
                  <a:pt x="99" y="80"/>
                  <a:pt x="99" y="80"/>
                  <a:pt x="99" y="80"/>
                </a:cubicBezTo>
                <a:cubicBezTo>
                  <a:pt x="99" y="104"/>
                  <a:pt x="99" y="104"/>
                  <a:pt x="99" y="104"/>
                </a:cubicBezTo>
                <a:cubicBezTo>
                  <a:pt x="99" y="108"/>
                  <a:pt x="96" y="111"/>
                  <a:pt x="92" y="111"/>
                </a:cubicBezTo>
                <a:close/>
                <a:moveTo>
                  <a:pt x="84" y="101"/>
                </a:moveTo>
                <a:cubicBezTo>
                  <a:pt x="89" y="101"/>
                  <a:pt x="89" y="101"/>
                  <a:pt x="89" y="101"/>
                </a:cubicBezTo>
                <a:cubicBezTo>
                  <a:pt x="89" y="70"/>
                  <a:pt x="89" y="70"/>
                  <a:pt x="89" y="70"/>
                </a:cubicBezTo>
                <a:cubicBezTo>
                  <a:pt x="98" y="70"/>
                  <a:pt x="98" y="70"/>
                  <a:pt x="98" y="70"/>
                </a:cubicBezTo>
                <a:cubicBezTo>
                  <a:pt x="98" y="68"/>
                  <a:pt x="98" y="68"/>
                  <a:pt x="98" y="68"/>
                </a:cubicBezTo>
                <a:cubicBezTo>
                  <a:pt x="89" y="68"/>
                  <a:pt x="89" y="68"/>
                  <a:pt x="89" y="68"/>
                </a:cubicBezTo>
                <a:cubicBezTo>
                  <a:pt x="89" y="27"/>
                  <a:pt x="89" y="27"/>
                  <a:pt x="89" y="27"/>
                </a:cubicBezTo>
                <a:cubicBezTo>
                  <a:pt x="84" y="27"/>
                  <a:pt x="84" y="27"/>
                  <a:pt x="84" y="27"/>
                </a:cubicBezTo>
                <a:cubicBezTo>
                  <a:pt x="84" y="68"/>
                  <a:pt x="84" y="68"/>
                  <a:pt x="84" y="68"/>
                </a:cubicBezTo>
                <a:cubicBezTo>
                  <a:pt x="75" y="68"/>
                  <a:pt x="75" y="68"/>
                  <a:pt x="75" y="68"/>
                </a:cubicBezTo>
                <a:cubicBezTo>
                  <a:pt x="75" y="70"/>
                  <a:pt x="75" y="70"/>
                  <a:pt x="75" y="70"/>
                </a:cubicBezTo>
                <a:cubicBezTo>
                  <a:pt x="84" y="70"/>
                  <a:pt x="84" y="70"/>
                  <a:pt x="84" y="70"/>
                </a:cubicBezTo>
                <a:lnTo>
                  <a:pt x="84" y="101"/>
                </a:lnTo>
                <a:close/>
                <a:moveTo>
                  <a:pt x="47" y="111"/>
                </a:moveTo>
                <a:cubicBezTo>
                  <a:pt x="36" y="111"/>
                  <a:pt x="36" y="111"/>
                  <a:pt x="36" y="111"/>
                </a:cubicBezTo>
                <a:cubicBezTo>
                  <a:pt x="32" y="111"/>
                  <a:pt x="29" y="108"/>
                  <a:pt x="29" y="104"/>
                </a:cubicBezTo>
                <a:cubicBezTo>
                  <a:pt x="29" y="57"/>
                  <a:pt x="29" y="57"/>
                  <a:pt x="29" y="57"/>
                </a:cubicBezTo>
                <a:cubicBezTo>
                  <a:pt x="28" y="57"/>
                  <a:pt x="28" y="57"/>
                  <a:pt x="28" y="57"/>
                </a:cubicBezTo>
                <a:cubicBezTo>
                  <a:pt x="24" y="57"/>
                  <a:pt x="21" y="54"/>
                  <a:pt x="21" y="50"/>
                </a:cubicBezTo>
                <a:cubicBezTo>
                  <a:pt x="21" y="43"/>
                  <a:pt x="21" y="43"/>
                  <a:pt x="21" y="43"/>
                </a:cubicBezTo>
                <a:cubicBezTo>
                  <a:pt x="21" y="39"/>
                  <a:pt x="24" y="36"/>
                  <a:pt x="28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21"/>
                  <a:pt x="32" y="18"/>
                  <a:pt x="36" y="18"/>
                </a:cubicBezTo>
                <a:cubicBezTo>
                  <a:pt x="47" y="18"/>
                  <a:pt x="47" y="18"/>
                  <a:pt x="47" y="18"/>
                </a:cubicBezTo>
                <a:cubicBezTo>
                  <a:pt x="51" y="18"/>
                  <a:pt x="54" y="21"/>
                  <a:pt x="54" y="25"/>
                </a:cubicBezTo>
                <a:cubicBezTo>
                  <a:pt x="54" y="36"/>
                  <a:pt x="54" y="36"/>
                  <a:pt x="54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9" y="36"/>
                  <a:pt x="62" y="39"/>
                  <a:pt x="62" y="43"/>
                </a:cubicBezTo>
                <a:cubicBezTo>
                  <a:pt x="62" y="50"/>
                  <a:pt x="62" y="50"/>
                  <a:pt x="62" y="50"/>
                </a:cubicBezTo>
                <a:cubicBezTo>
                  <a:pt x="62" y="54"/>
                  <a:pt x="59" y="57"/>
                  <a:pt x="55" y="57"/>
                </a:cubicBezTo>
                <a:cubicBezTo>
                  <a:pt x="54" y="57"/>
                  <a:pt x="54" y="57"/>
                  <a:pt x="54" y="57"/>
                </a:cubicBezTo>
                <a:cubicBezTo>
                  <a:pt x="54" y="104"/>
                  <a:pt x="54" y="104"/>
                  <a:pt x="54" y="104"/>
                </a:cubicBezTo>
                <a:cubicBezTo>
                  <a:pt x="54" y="108"/>
                  <a:pt x="51" y="111"/>
                  <a:pt x="47" y="111"/>
                </a:cubicBezTo>
                <a:close/>
                <a:moveTo>
                  <a:pt x="39" y="101"/>
                </a:moveTo>
                <a:cubicBezTo>
                  <a:pt x="44" y="101"/>
                  <a:pt x="44" y="101"/>
                  <a:pt x="44" y="101"/>
                </a:cubicBezTo>
                <a:cubicBezTo>
                  <a:pt x="44" y="48"/>
                  <a:pt x="44" y="48"/>
                  <a:pt x="44" y="48"/>
                </a:cubicBezTo>
                <a:cubicBezTo>
                  <a:pt x="53" y="48"/>
                  <a:pt x="53" y="48"/>
                  <a:pt x="53" y="48"/>
                </a:cubicBezTo>
                <a:cubicBezTo>
                  <a:pt x="53" y="45"/>
                  <a:pt x="53" y="45"/>
                  <a:pt x="53" y="45"/>
                </a:cubicBezTo>
                <a:cubicBezTo>
                  <a:pt x="44" y="45"/>
                  <a:pt x="44" y="45"/>
                  <a:pt x="44" y="45"/>
                </a:cubicBezTo>
                <a:cubicBezTo>
                  <a:pt x="44" y="27"/>
                  <a:pt x="44" y="27"/>
                  <a:pt x="44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45"/>
                  <a:pt x="39" y="45"/>
                  <a:pt x="39" y="45"/>
                </a:cubicBezTo>
                <a:cubicBezTo>
                  <a:pt x="30" y="45"/>
                  <a:pt x="30" y="45"/>
                  <a:pt x="30" y="45"/>
                </a:cubicBezTo>
                <a:cubicBezTo>
                  <a:pt x="30" y="48"/>
                  <a:pt x="30" y="48"/>
                  <a:pt x="30" y="48"/>
                </a:cubicBezTo>
                <a:cubicBezTo>
                  <a:pt x="39" y="48"/>
                  <a:pt x="39" y="48"/>
                  <a:pt x="39" y="48"/>
                </a:cubicBezTo>
                <a:lnTo>
                  <a:pt x="39" y="101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93" name="组合 492"/>
          <p:cNvGrpSpPr/>
          <p:nvPr/>
        </p:nvGrpSpPr>
        <p:grpSpPr>
          <a:xfrm>
            <a:off x="6072505" y="5997720"/>
            <a:ext cx="259445" cy="263843"/>
            <a:chOff x="5929866" y="5811926"/>
            <a:chExt cx="259445" cy="263842"/>
          </a:xfrm>
          <a:solidFill>
            <a:srgbClr val="F5F5F5"/>
          </a:solidFill>
        </p:grpSpPr>
        <p:sp>
          <p:nvSpPr>
            <p:cNvPr id="494" name="Freeform 195"/>
            <p:cNvSpPr>
              <a:spLocks noEditPoints="1"/>
            </p:cNvSpPr>
            <p:nvPr/>
          </p:nvSpPr>
          <p:spPr bwMode="auto">
            <a:xfrm>
              <a:off x="5929866" y="5811926"/>
              <a:ext cx="259445" cy="249771"/>
            </a:xfrm>
            <a:custGeom>
              <a:avLst/>
              <a:gdLst>
                <a:gd name="T0" fmla="*/ 20 w 125"/>
                <a:gd name="T1" fmla="*/ 16 h 120"/>
                <a:gd name="T2" fmla="*/ 41 w 125"/>
                <a:gd name="T3" fmla="*/ 113 h 120"/>
                <a:gd name="T4" fmla="*/ 33 w 125"/>
                <a:gd name="T5" fmla="*/ 102 h 120"/>
                <a:gd name="T6" fmla="*/ 38 w 125"/>
                <a:gd name="T7" fmla="*/ 98 h 120"/>
                <a:gd name="T8" fmla="*/ 35 w 125"/>
                <a:gd name="T9" fmla="*/ 93 h 120"/>
                <a:gd name="T10" fmla="*/ 26 w 125"/>
                <a:gd name="T11" fmla="*/ 98 h 120"/>
                <a:gd name="T12" fmla="*/ 29 w 125"/>
                <a:gd name="T13" fmla="*/ 65 h 120"/>
                <a:gd name="T14" fmla="*/ 30 w 125"/>
                <a:gd name="T15" fmla="*/ 73 h 120"/>
                <a:gd name="T16" fmla="*/ 43 w 125"/>
                <a:gd name="T17" fmla="*/ 59 h 120"/>
                <a:gd name="T18" fmla="*/ 36 w 125"/>
                <a:gd name="T19" fmla="*/ 53 h 120"/>
                <a:gd name="T20" fmla="*/ 38 w 125"/>
                <a:gd name="T21" fmla="*/ 43 h 120"/>
                <a:gd name="T22" fmla="*/ 41 w 125"/>
                <a:gd name="T23" fmla="*/ 34 h 120"/>
                <a:gd name="T24" fmla="*/ 48 w 125"/>
                <a:gd name="T25" fmla="*/ 36 h 120"/>
                <a:gd name="T26" fmla="*/ 55 w 125"/>
                <a:gd name="T27" fmla="*/ 37 h 120"/>
                <a:gd name="T28" fmla="*/ 62 w 125"/>
                <a:gd name="T29" fmla="*/ 42 h 120"/>
                <a:gd name="T30" fmla="*/ 69 w 125"/>
                <a:gd name="T31" fmla="*/ 37 h 120"/>
                <a:gd name="T32" fmla="*/ 77 w 125"/>
                <a:gd name="T33" fmla="*/ 36 h 120"/>
                <a:gd name="T34" fmla="*/ 84 w 125"/>
                <a:gd name="T35" fmla="*/ 34 h 120"/>
                <a:gd name="T36" fmla="*/ 87 w 125"/>
                <a:gd name="T37" fmla="*/ 43 h 120"/>
                <a:gd name="T38" fmla="*/ 89 w 125"/>
                <a:gd name="T39" fmla="*/ 53 h 120"/>
                <a:gd name="T40" fmla="*/ 82 w 125"/>
                <a:gd name="T41" fmla="*/ 59 h 120"/>
                <a:gd name="T42" fmla="*/ 95 w 125"/>
                <a:gd name="T43" fmla="*/ 73 h 120"/>
                <a:gd name="T44" fmla="*/ 96 w 125"/>
                <a:gd name="T45" fmla="*/ 65 h 120"/>
                <a:gd name="T46" fmla="*/ 99 w 125"/>
                <a:gd name="T47" fmla="*/ 98 h 120"/>
                <a:gd name="T48" fmla="*/ 90 w 125"/>
                <a:gd name="T49" fmla="*/ 93 h 120"/>
                <a:gd name="T50" fmla="*/ 86 w 125"/>
                <a:gd name="T51" fmla="*/ 100 h 120"/>
                <a:gd name="T52" fmla="*/ 90 w 125"/>
                <a:gd name="T53" fmla="*/ 100 h 120"/>
                <a:gd name="T54" fmla="*/ 97 w 125"/>
                <a:gd name="T55" fmla="*/ 105 h 120"/>
                <a:gd name="T56" fmla="*/ 89 w 125"/>
                <a:gd name="T57" fmla="*/ 118 h 120"/>
                <a:gd name="T58" fmla="*/ 104 w 125"/>
                <a:gd name="T59" fmla="*/ 16 h 120"/>
                <a:gd name="T60" fmla="*/ 32 w 125"/>
                <a:gd name="T61" fmla="*/ 40 h 120"/>
                <a:gd name="T62" fmla="*/ 30 w 125"/>
                <a:gd name="T63" fmla="*/ 49 h 120"/>
                <a:gd name="T64" fmla="*/ 29 w 125"/>
                <a:gd name="T65" fmla="*/ 59 h 120"/>
                <a:gd name="T66" fmla="*/ 26 w 125"/>
                <a:gd name="T67" fmla="*/ 26 h 120"/>
                <a:gd name="T68" fmla="*/ 35 w 125"/>
                <a:gd name="T69" fmla="*/ 31 h 120"/>
                <a:gd name="T70" fmla="*/ 41 w 125"/>
                <a:gd name="T71" fmla="*/ 20 h 120"/>
                <a:gd name="T72" fmla="*/ 38 w 125"/>
                <a:gd name="T73" fmla="*/ 25 h 120"/>
                <a:gd name="T74" fmla="*/ 32 w 125"/>
                <a:gd name="T75" fmla="*/ 22 h 120"/>
                <a:gd name="T76" fmla="*/ 52 w 125"/>
                <a:gd name="T77" fmla="*/ 7 h 120"/>
                <a:gd name="T78" fmla="*/ 47 w 125"/>
                <a:gd name="T79" fmla="*/ 12 h 120"/>
                <a:gd name="T80" fmla="*/ 42 w 125"/>
                <a:gd name="T81" fmla="*/ 18 h 120"/>
                <a:gd name="T82" fmla="*/ 54 w 125"/>
                <a:gd name="T83" fmla="*/ 30 h 120"/>
                <a:gd name="T84" fmla="*/ 46 w 125"/>
                <a:gd name="T85" fmla="*/ 29 h 120"/>
                <a:gd name="T86" fmla="*/ 46 w 125"/>
                <a:gd name="T87" fmla="*/ 24 h 120"/>
                <a:gd name="T88" fmla="*/ 52 w 125"/>
                <a:gd name="T89" fmla="*/ 17 h 120"/>
                <a:gd name="T90" fmla="*/ 59 w 125"/>
                <a:gd name="T91" fmla="*/ 10 h 120"/>
                <a:gd name="T92" fmla="*/ 76 w 125"/>
                <a:gd name="T93" fmla="*/ 29 h 120"/>
                <a:gd name="T94" fmla="*/ 70 w 125"/>
                <a:gd name="T95" fmla="*/ 31 h 120"/>
                <a:gd name="T96" fmla="*/ 66 w 125"/>
                <a:gd name="T97" fmla="*/ 10 h 120"/>
                <a:gd name="T98" fmla="*/ 73 w 125"/>
                <a:gd name="T99" fmla="*/ 17 h 120"/>
                <a:gd name="T100" fmla="*/ 78 w 125"/>
                <a:gd name="T101" fmla="*/ 24 h 120"/>
                <a:gd name="T102" fmla="*/ 87 w 125"/>
                <a:gd name="T103" fmla="*/ 25 h 120"/>
                <a:gd name="T104" fmla="*/ 83 w 125"/>
                <a:gd name="T105" fmla="*/ 20 h 120"/>
                <a:gd name="T106" fmla="*/ 75 w 125"/>
                <a:gd name="T107" fmla="*/ 9 h 120"/>
                <a:gd name="T108" fmla="*/ 95 w 125"/>
                <a:gd name="T109" fmla="*/ 20 h 120"/>
                <a:gd name="T110" fmla="*/ 89 w 125"/>
                <a:gd name="T111" fmla="*/ 24 h 120"/>
                <a:gd name="T112" fmla="*/ 95 w 125"/>
                <a:gd name="T113" fmla="*/ 53 h 120"/>
                <a:gd name="T114" fmla="*/ 94 w 125"/>
                <a:gd name="T115" fmla="*/ 44 h 120"/>
                <a:gd name="T116" fmla="*/ 90 w 125"/>
                <a:gd name="T117" fmla="*/ 33 h 120"/>
                <a:gd name="T118" fmla="*/ 93 w 125"/>
                <a:gd name="T119" fmla="*/ 30 h 120"/>
                <a:gd name="T120" fmla="*/ 102 w 125"/>
                <a:gd name="T121" fmla="*/ 23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5" h="120">
                  <a:moveTo>
                    <a:pt x="104" y="16"/>
                  </a:moveTo>
                  <a:cubicBezTo>
                    <a:pt x="93" y="6"/>
                    <a:pt x="78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3" y="0"/>
                    <a:pt x="44" y="2"/>
                    <a:pt x="36" y="6"/>
                  </a:cubicBezTo>
                  <a:cubicBezTo>
                    <a:pt x="30" y="8"/>
                    <a:pt x="25" y="12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8" y="28"/>
                    <a:pt x="0" y="45"/>
                    <a:pt x="0" y="62"/>
                  </a:cubicBezTo>
                  <a:cubicBezTo>
                    <a:pt x="0" y="79"/>
                    <a:pt x="8" y="96"/>
                    <a:pt x="20" y="108"/>
                  </a:cubicBezTo>
                  <a:cubicBezTo>
                    <a:pt x="26" y="113"/>
                    <a:pt x="33" y="117"/>
                    <a:pt x="41" y="120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36" y="111"/>
                    <a:pt x="32" y="108"/>
                    <a:pt x="28" y="105"/>
                  </a:cubicBezTo>
                  <a:cubicBezTo>
                    <a:pt x="28" y="105"/>
                    <a:pt x="28" y="105"/>
                    <a:pt x="28" y="105"/>
                  </a:cubicBezTo>
                  <a:cubicBezTo>
                    <a:pt x="29" y="104"/>
                    <a:pt x="29" y="104"/>
                    <a:pt x="30" y="104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1" y="103"/>
                    <a:pt x="32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34" y="101"/>
                    <a:pt x="34" y="100"/>
                    <a:pt x="35" y="100"/>
                  </a:cubicBezTo>
                  <a:cubicBezTo>
                    <a:pt x="35" y="100"/>
                    <a:pt x="35" y="100"/>
                    <a:pt x="36" y="100"/>
                  </a:cubicBezTo>
                  <a:cubicBezTo>
                    <a:pt x="36" y="99"/>
                    <a:pt x="37" y="99"/>
                    <a:pt x="38" y="99"/>
                  </a:cubicBezTo>
                  <a:cubicBezTo>
                    <a:pt x="38" y="99"/>
                    <a:pt x="38" y="99"/>
                    <a:pt x="38" y="98"/>
                  </a:cubicBezTo>
                  <a:cubicBezTo>
                    <a:pt x="38" y="99"/>
                    <a:pt x="38" y="99"/>
                    <a:pt x="39" y="99"/>
                  </a:cubicBezTo>
                  <a:cubicBezTo>
                    <a:pt x="39" y="100"/>
                    <a:pt x="39" y="100"/>
                    <a:pt x="39" y="100"/>
                  </a:cubicBezTo>
                  <a:cubicBezTo>
                    <a:pt x="40" y="101"/>
                    <a:pt x="40" y="102"/>
                    <a:pt x="41" y="103"/>
                  </a:cubicBezTo>
                  <a:cubicBezTo>
                    <a:pt x="41" y="93"/>
                    <a:pt x="41" y="93"/>
                    <a:pt x="41" y="93"/>
                  </a:cubicBezTo>
                  <a:cubicBezTo>
                    <a:pt x="35" y="93"/>
                    <a:pt x="35" y="93"/>
                    <a:pt x="35" y="93"/>
                  </a:cubicBezTo>
                  <a:cubicBezTo>
                    <a:pt x="34" y="93"/>
                    <a:pt x="33" y="94"/>
                    <a:pt x="3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1" y="95"/>
                    <a:pt x="30" y="96"/>
                    <a:pt x="29" y="96"/>
                  </a:cubicBezTo>
                  <a:cubicBezTo>
                    <a:pt x="29" y="96"/>
                    <a:pt x="29" y="96"/>
                    <a:pt x="28" y="96"/>
                  </a:cubicBezTo>
                  <a:cubicBezTo>
                    <a:pt x="28" y="97"/>
                    <a:pt x="27" y="97"/>
                    <a:pt x="26" y="98"/>
                  </a:cubicBezTo>
                  <a:cubicBezTo>
                    <a:pt x="26" y="98"/>
                    <a:pt x="26" y="98"/>
                    <a:pt x="25" y="99"/>
                  </a:cubicBezTo>
                  <a:cubicBezTo>
                    <a:pt x="25" y="99"/>
                    <a:pt x="24" y="100"/>
                    <a:pt x="23" y="100"/>
                  </a:cubicBezTo>
                  <a:cubicBezTo>
                    <a:pt x="23" y="100"/>
                    <a:pt x="23" y="101"/>
                    <a:pt x="23" y="101"/>
                  </a:cubicBezTo>
                  <a:cubicBezTo>
                    <a:pt x="13" y="91"/>
                    <a:pt x="8" y="79"/>
                    <a:pt x="7" y="6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29" y="67"/>
                    <a:pt x="29" y="67"/>
                    <a:pt x="29" y="68"/>
                  </a:cubicBezTo>
                  <a:cubicBezTo>
                    <a:pt x="29" y="68"/>
                    <a:pt x="30" y="69"/>
                    <a:pt x="30" y="70"/>
                  </a:cubicBezTo>
                  <a:cubicBezTo>
                    <a:pt x="30" y="71"/>
                    <a:pt x="30" y="71"/>
                    <a:pt x="30" y="72"/>
                  </a:cubicBezTo>
                  <a:cubicBezTo>
                    <a:pt x="30" y="72"/>
                    <a:pt x="30" y="73"/>
                    <a:pt x="30" y="73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6"/>
                    <a:pt x="36" y="65"/>
                    <a:pt x="36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7"/>
                    <a:pt x="36" y="57"/>
                  </a:cubicBezTo>
                  <a:cubicBezTo>
                    <a:pt x="36" y="56"/>
                    <a:pt x="36" y="55"/>
                    <a:pt x="36" y="54"/>
                  </a:cubicBezTo>
                  <a:cubicBezTo>
                    <a:pt x="36" y="54"/>
                    <a:pt x="36" y="53"/>
                    <a:pt x="36" y="53"/>
                  </a:cubicBezTo>
                  <a:cubicBezTo>
                    <a:pt x="36" y="52"/>
                    <a:pt x="36" y="51"/>
                    <a:pt x="37" y="50"/>
                  </a:cubicBezTo>
                  <a:cubicBezTo>
                    <a:pt x="37" y="50"/>
                    <a:pt x="37" y="49"/>
                    <a:pt x="37" y="49"/>
                  </a:cubicBezTo>
                  <a:cubicBezTo>
                    <a:pt x="37" y="48"/>
                    <a:pt x="37" y="47"/>
                    <a:pt x="37" y="47"/>
                  </a:cubicBezTo>
                  <a:cubicBezTo>
                    <a:pt x="37" y="46"/>
                    <a:pt x="38" y="46"/>
                    <a:pt x="38" y="45"/>
                  </a:cubicBezTo>
                  <a:cubicBezTo>
                    <a:pt x="38" y="44"/>
                    <a:pt x="38" y="44"/>
                    <a:pt x="38" y="43"/>
                  </a:cubicBezTo>
                  <a:cubicBezTo>
                    <a:pt x="38" y="43"/>
                    <a:pt x="38" y="42"/>
                    <a:pt x="39" y="41"/>
                  </a:cubicBezTo>
                  <a:cubicBezTo>
                    <a:pt x="39" y="41"/>
                    <a:pt x="39" y="40"/>
                    <a:pt x="39" y="39"/>
                  </a:cubicBezTo>
                  <a:cubicBezTo>
                    <a:pt x="39" y="39"/>
                    <a:pt x="40" y="38"/>
                    <a:pt x="40" y="38"/>
                  </a:cubicBezTo>
                  <a:cubicBezTo>
                    <a:pt x="40" y="37"/>
                    <a:pt x="40" y="36"/>
                    <a:pt x="41" y="36"/>
                  </a:cubicBezTo>
                  <a:cubicBezTo>
                    <a:pt x="41" y="35"/>
                    <a:pt x="41" y="35"/>
                    <a:pt x="41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2" y="34"/>
                    <a:pt x="43" y="35"/>
                    <a:pt x="44" y="35"/>
                  </a:cubicBezTo>
                  <a:cubicBezTo>
                    <a:pt x="44" y="35"/>
                    <a:pt x="45" y="35"/>
                    <a:pt x="45" y="35"/>
                  </a:cubicBezTo>
                  <a:cubicBezTo>
                    <a:pt x="45" y="35"/>
                    <a:pt x="46" y="36"/>
                    <a:pt x="47" y="36"/>
                  </a:cubicBezTo>
                  <a:cubicBezTo>
                    <a:pt x="47" y="36"/>
                    <a:pt x="47" y="36"/>
                    <a:pt x="48" y="36"/>
                  </a:cubicBezTo>
                  <a:cubicBezTo>
                    <a:pt x="48" y="36"/>
                    <a:pt x="49" y="36"/>
                    <a:pt x="50" y="36"/>
                  </a:cubicBezTo>
                  <a:cubicBezTo>
                    <a:pt x="50" y="36"/>
                    <a:pt x="50" y="36"/>
                    <a:pt x="51" y="37"/>
                  </a:cubicBezTo>
                  <a:cubicBezTo>
                    <a:pt x="51" y="37"/>
                    <a:pt x="52" y="37"/>
                    <a:pt x="52" y="37"/>
                  </a:cubicBezTo>
                  <a:cubicBezTo>
                    <a:pt x="53" y="37"/>
                    <a:pt x="53" y="37"/>
                    <a:pt x="54" y="37"/>
                  </a:cubicBezTo>
                  <a:cubicBezTo>
                    <a:pt x="54" y="37"/>
                    <a:pt x="55" y="37"/>
                    <a:pt x="55" y="37"/>
                  </a:cubicBezTo>
                  <a:cubicBezTo>
                    <a:pt x="56" y="37"/>
                    <a:pt x="56" y="37"/>
                    <a:pt x="57" y="37"/>
                  </a:cubicBezTo>
                  <a:cubicBezTo>
                    <a:pt x="57" y="37"/>
                    <a:pt x="58" y="37"/>
                    <a:pt x="59" y="38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60" y="42"/>
                    <a:pt x="61" y="42"/>
                    <a:pt x="62" y="42"/>
                  </a:cubicBezTo>
                  <a:cubicBezTo>
                    <a:pt x="64" y="42"/>
                    <a:pt x="65" y="42"/>
                    <a:pt x="66" y="42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7" y="37"/>
                    <a:pt x="68" y="37"/>
                    <a:pt x="68" y="37"/>
                  </a:cubicBezTo>
                  <a:cubicBezTo>
                    <a:pt x="69" y="37"/>
                    <a:pt x="69" y="37"/>
                    <a:pt x="69" y="37"/>
                  </a:cubicBezTo>
                  <a:cubicBezTo>
                    <a:pt x="70" y="37"/>
                    <a:pt x="71" y="37"/>
                    <a:pt x="71" y="37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3" y="37"/>
                    <a:pt x="73" y="37"/>
                    <a:pt x="74" y="37"/>
                  </a:cubicBezTo>
                  <a:cubicBezTo>
                    <a:pt x="74" y="36"/>
                    <a:pt x="75" y="36"/>
                    <a:pt x="75" y="36"/>
                  </a:cubicBezTo>
                  <a:cubicBezTo>
                    <a:pt x="76" y="36"/>
                    <a:pt x="76" y="36"/>
                    <a:pt x="77" y="36"/>
                  </a:cubicBezTo>
                  <a:cubicBezTo>
                    <a:pt x="77" y="36"/>
                    <a:pt x="78" y="36"/>
                    <a:pt x="78" y="36"/>
                  </a:cubicBezTo>
                  <a:cubicBezTo>
                    <a:pt x="79" y="35"/>
                    <a:pt x="79" y="35"/>
                    <a:pt x="80" y="35"/>
                  </a:cubicBezTo>
                  <a:cubicBezTo>
                    <a:pt x="80" y="35"/>
                    <a:pt x="81" y="35"/>
                    <a:pt x="81" y="35"/>
                  </a:cubicBezTo>
                  <a:cubicBezTo>
                    <a:pt x="82" y="35"/>
                    <a:pt x="83" y="34"/>
                    <a:pt x="84" y="34"/>
                  </a:cubicBezTo>
                  <a:cubicBezTo>
                    <a:pt x="84" y="34"/>
                    <a:pt x="84" y="34"/>
                    <a:pt x="84" y="34"/>
                  </a:cubicBezTo>
                  <a:cubicBezTo>
                    <a:pt x="84" y="35"/>
                    <a:pt x="84" y="35"/>
                    <a:pt x="84" y="36"/>
                  </a:cubicBezTo>
                  <a:cubicBezTo>
                    <a:pt x="85" y="36"/>
                    <a:pt x="85" y="37"/>
                    <a:pt x="85" y="38"/>
                  </a:cubicBezTo>
                  <a:cubicBezTo>
                    <a:pt x="85" y="38"/>
                    <a:pt x="85" y="39"/>
                    <a:pt x="86" y="39"/>
                  </a:cubicBezTo>
                  <a:cubicBezTo>
                    <a:pt x="86" y="40"/>
                    <a:pt x="86" y="41"/>
                    <a:pt x="86" y="41"/>
                  </a:cubicBezTo>
                  <a:cubicBezTo>
                    <a:pt x="86" y="42"/>
                    <a:pt x="87" y="42"/>
                    <a:pt x="87" y="43"/>
                  </a:cubicBezTo>
                  <a:cubicBezTo>
                    <a:pt x="87" y="44"/>
                    <a:pt x="87" y="44"/>
                    <a:pt x="87" y="45"/>
                  </a:cubicBezTo>
                  <a:cubicBezTo>
                    <a:pt x="87" y="46"/>
                    <a:pt x="87" y="46"/>
                    <a:pt x="88" y="47"/>
                  </a:cubicBezTo>
                  <a:cubicBezTo>
                    <a:pt x="88" y="47"/>
                    <a:pt x="88" y="48"/>
                    <a:pt x="88" y="49"/>
                  </a:cubicBezTo>
                  <a:cubicBezTo>
                    <a:pt x="88" y="49"/>
                    <a:pt x="88" y="50"/>
                    <a:pt x="88" y="50"/>
                  </a:cubicBezTo>
                  <a:cubicBezTo>
                    <a:pt x="88" y="51"/>
                    <a:pt x="88" y="52"/>
                    <a:pt x="89" y="53"/>
                  </a:cubicBezTo>
                  <a:cubicBezTo>
                    <a:pt x="89" y="53"/>
                    <a:pt x="89" y="54"/>
                    <a:pt x="89" y="54"/>
                  </a:cubicBezTo>
                  <a:cubicBezTo>
                    <a:pt x="89" y="55"/>
                    <a:pt x="89" y="56"/>
                    <a:pt x="89" y="57"/>
                  </a:cubicBezTo>
                  <a:cubicBezTo>
                    <a:pt x="89" y="57"/>
                    <a:pt x="89" y="58"/>
                    <a:pt x="89" y="58"/>
                  </a:cubicBezTo>
                  <a:cubicBezTo>
                    <a:pt x="89" y="58"/>
                    <a:pt x="89" y="58"/>
                    <a:pt x="8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9" y="66"/>
                    <a:pt x="89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5" y="73"/>
                    <a:pt x="95" y="72"/>
                    <a:pt x="95" y="72"/>
                  </a:cubicBezTo>
                  <a:cubicBezTo>
                    <a:pt x="95" y="71"/>
                    <a:pt x="95" y="71"/>
                    <a:pt x="95" y="70"/>
                  </a:cubicBezTo>
                  <a:cubicBezTo>
                    <a:pt x="95" y="69"/>
                    <a:pt x="95" y="68"/>
                    <a:pt x="96" y="67"/>
                  </a:cubicBezTo>
                  <a:cubicBezTo>
                    <a:pt x="96" y="67"/>
                    <a:pt x="96" y="66"/>
                    <a:pt x="96" y="66"/>
                  </a:cubicBezTo>
                  <a:cubicBezTo>
                    <a:pt x="96" y="66"/>
                    <a:pt x="96" y="65"/>
                    <a:pt x="96" y="65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78"/>
                    <a:pt x="112" y="91"/>
                    <a:pt x="102" y="101"/>
                  </a:cubicBezTo>
                  <a:cubicBezTo>
                    <a:pt x="102" y="100"/>
                    <a:pt x="102" y="100"/>
                    <a:pt x="102" y="100"/>
                  </a:cubicBezTo>
                  <a:cubicBezTo>
                    <a:pt x="101" y="100"/>
                    <a:pt x="100" y="99"/>
                    <a:pt x="100" y="99"/>
                  </a:cubicBezTo>
                  <a:cubicBezTo>
                    <a:pt x="99" y="98"/>
                    <a:pt x="99" y="98"/>
                    <a:pt x="99" y="98"/>
                  </a:cubicBezTo>
                  <a:cubicBezTo>
                    <a:pt x="98" y="97"/>
                    <a:pt x="97" y="97"/>
                    <a:pt x="96" y="96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5" y="95"/>
                    <a:pt x="94" y="95"/>
                    <a:pt x="93" y="94"/>
                  </a:cubicBezTo>
                  <a:cubicBezTo>
                    <a:pt x="93" y="94"/>
                    <a:pt x="93" y="94"/>
                    <a:pt x="93" y="94"/>
                  </a:cubicBezTo>
                  <a:cubicBezTo>
                    <a:pt x="92" y="94"/>
                    <a:pt x="91" y="93"/>
                    <a:pt x="90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103"/>
                    <a:pt x="84" y="103"/>
                    <a:pt x="84" y="103"/>
                  </a:cubicBezTo>
                  <a:cubicBezTo>
                    <a:pt x="84" y="103"/>
                    <a:pt x="84" y="103"/>
                    <a:pt x="84" y="103"/>
                  </a:cubicBezTo>
                  <a:cubicBezTo>
                    <a:pt x="85" y="102"/>
                    <a:pt x="85" y="102"/>
                    <a:pt x="85" y="101"/>
                  </a:cubicBezTo>
                  <a:cubicBezTo>
                    <a:pt x="85" y="101"/>
                    <a:pt x="86" y="101"/>
                    <a:pt x="86" y="100"/>
                  </a:cubicBezTo>
                  <a:cubicBezTo>
                    <a:pt x="86" y="100"/>
                    <a:pt x="86" y="99"/>
                    <a:pt x="87" y="99"/>
                  </a:cubicBezTo>
                  <a:cubicBezTo>
                    <a:pt x="87" y="99"/>
                    <a:pt x="87" y="99"/>
                    <a:pt x="87" y="98"/>
                  </a:cubicBezTo>
                  <a:cubicBezTo>
                    <a:pt x="87" y="98"/>
                    <a:pt x="87" y="99"/>
                    <a:pt x="87" y="99"/>
                  </a:cubicBezTo>
                  <a:cubicBezTo>
                    <a:pt x="88" y="99"/>
                    <a:pt x="89" y="99"/>
                    <a:pt x="89" y="100"/>
                  </a:cubicBezTo>
                  <a:cubicBezTo>
                    <a:pt x="89" y="100"/>
                    <a:pt x="90" y="100"/>
                    <a:pt x="90" y="100"/>
                  </a:cubicBezTo>
                  <a:cubicBezTo>
                    <a:pt x="91" y="100"/>
                    <a:pt x="91" y="101"/>
                    <a:pt x="92" y="101"/>
                  </a:cubicBezTo>
                  <a:cubicBezTo>
                    <a:pt x="92" y="101"/>
                    <a:pt x="92" y="101"/>
                    <a:pt x="92" y="101"/>
                  </a:cubicBezTo>
                  <a:cubicBezTo>
                    <a:pt x="93" y="102"/>
                    <a:pt x="94" y="102"/>
                    <a:pt x="95" y="103"/>
                  </a:cubicBezTo>
                  <a:cubicBezTo>
                    <a:pt x="95" y="103"/>
                    <a:pt x="95" y="103"/>
                    <a:pt x="95" y="103"/>
                  </a:cubicBezTo>
                  <a:cubicBezTo>
                    <a:pt x="96" y="104"/>
                    <a:pt x="96" y="104"/>
                    <a:pt x="97" y="105"/>
                  </a:cubicBezTo>
                  <a:cubicBezTo>
                    <a:pt x="97" y="105"/>
                    <a:pt x="97" y="105"/>
                    <a:pt x="97" y="105"/>
                  </a:cubicBezTo>
                  <a:cubicBezTo>
                    <a:pt x="94" y="108"/>
                    <a:pt x="90" y="110"/>
                    <a:pt x="86" y="112"/>
                  </a:cubicBezTo>
                  <a:cubicBezTo>
                    <a:pt x="85" y="112"/>
                    <a:pt x="85" y="113"/>
                    <a:pt x="84" y="113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86" y="119"/>
                    <a:pt x="87" y="119"/>
                    <a:pt x="89" y="118"/>
                  </a:cubicBezTo>
                  <a:cubicBezTo>
                    <a:pt x="89" y="118"/>
                    <a:pt x="89" y="118"/>
                    <a:pt x="89" y="118"/>
                  </a:cubicBezTo>
                  <a:cubicBezTo>
                    <a:pt x="95" y="115"/>
                    <a:pt x="100" y="112"/>
                    <a:pt x="105" y="107"/>
                  </a:cubicBezTo>
                  <a:cubicBezTo>
                    <a:pt x="105" y="107"/>
                    <a:pt x="105" y="107"/>
                    <a:pt x="105" y="107"/>
                  </a:cubicBezTo>
                  <a:cubicBezTo>
                    <a:pt x="117" y="96"/>
                    <a:pt x="125" y="79"/>
                    <a:pt x="124" y="62"/>
                  </a:cubicBezTo>
                  <a:cubicBezTo>
                    <a:pt x="124" y="45"/>
                    <a:pt x="117" y="28"/>
                    <a:pt x="104" y="16"/>
                  </a:cubicBezTo>
                  <a:close/>
                  <a:moveTo>
                    <a:pt x="35" y="32"/>
                  </a:moveTo>
                  <a:cubicBezTo>
                    <a:pt x="35" y="32"/>
                    <a:pt x="35" y="33"/>
                    <a:pt x="34" y="33"/>
                  </a:cubicBezTo>
                  <a:cubicBezTo>
                    <a:pt x="34" y="34"/>
                    <a:pt x="34" y="35"/>
                    <a:pt x="34" y="36"/>
                  </a:cubicBezTo>
                  <a:cubicBezTo>
                    <a:pt x="33" y="36"/>
                    <a:pt x="33" y="37"/>
                    <a:pt x="33" y="37"/>
                  </a:cubicBezTo>
                  <a:cubicBezTo>
                    <a:pt x="33" y="38"/>
                    <a:pt x="33" y="39"/>
                    <a:pt x="32" y="40"/>
                  </a:cubicBezTo>
                  <a:cubicBezTo>
                    <a:pt x="32" y="40"/>
                    <a:pt x="32" y="41"/>
                    <a:pt x="32" y="41"/>
                  </a:cubicBezTo>
                  <a:cubicBezTo>
                    <a:pt x="32" y="42"/>
                    <a:pt x="31" y="43"/>
                    <a:pt x="31" y="44"/>
                  </a:cubicBezTo>
                  <a:cubicBezTo>
                    <a:pt x="31" y="44"/>
                    <a:pt x="31" y="45"/>
                    <a:pt x="31" y="45"/>
                  </a:cubicBezTo>
                  <a:cubicBezTo>
                    <a:pt x="31" y="46"/>
                    <a:pt x="31" y="47"/>
                    <a:pt x="30" y="48"/>
                  </a:cubicBezTo>
                  <a:cubicBezTo>
                    <a:pt x="30" y="48"/>
                    <a:pt x="30" y="49"/>
                    <a:pt x="30" y="49"/>
                  </a:cubicBezTo>
                  <a:cubicBezTo>
                    <a:pt x="30" y="50"/>
                    <a:pt x="30" y="51"/>
                    <a:pt x="30" y="52"/>
                  </a:cubicBezTo>
                  <a:cubicBezTo>
                    <a:pt x="30" y="53"/>
                    <a:pt x="30" y="53"/>
                    <a:pt x="30" y="54"/>
                  </a:cubicBezTo>
                  <a:cubicBezTo>
                    <a:pt x="29" y="55"/>
                    <a:pt x="29" y="55"/>
                    <a:pt x="29" y="56"/>
                  </a:cubicBezTo>
                  <a:cubicBezTo>
                    <a:pt x="29" y="57"/>
                    <a:pt x="29" y="57"/>
                    <a:pt x="29" y="58"/>
                  </a:cubicBezTo>
                  <a:cubicBezTo>
                    <a:pt x="29" y="58"/>
                    <a:pt x="29" y="58"/>
                    <a:pt x="29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8" y="45"/>
                    <a:pt x="13" y="33"/>
                    <a:pt x="23" y="23"/>
                  </a:cubicBezTo>
                  <a:cubicBezTo>
                    <a:pt x="23" y="23"/>
                    <a:pt x="23" y="24"/>
                    <a:pt x="23" y="24"/>
                  </a:cubicBezTo>
                  <a:cubicBezTo>
                    <a:pt x="24" y="24"/>
                    <a:pt x="24" y="25"/>
                    <a:pt x="25" y="25"/>
                  </a:cubicBezTo>
                  <a:cubicBezTo>
                    <a:pt x="25" y="25"/>
                    <a:pt x="26" y="26"/>
                    <a:pt x="26" y="26"/>
                  </a:cubicBezTo>
                  <a:cubicBezTo>
                    <a:pt x="27" y="26"/>
                    <a:pt x="28" y="27"/>
                    <a:pt x="28" y="28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0" y="28"/>
                    <a:pt x="31" y="29"/>
                    <a:pt x="32" y="29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3" y="30"/>
                    <a:pt x="34" y="31"/>
                    <a:pt x="35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2"/>
                    <a:pt x="35" y="32"/>
                    <a:pt x="35" y="32"/>
                  </a:cubicBezTo>
                  <a:close/>
                  <a:moveTo>
                    <a:pt x="42" y="18"/>
                  </a:moveTo>
                  <a:cubicBezTo>
                    <a:pt x="42" y="18"/>
                    <a:pt x="42" y="18"/>
                    <a:pt x="42" y="18"/>
                  </a:cubicBezTo>
                  <a:cubicBezTo>
                    <a:pt x="42" y="19"/>
                    <a:pt x="41" y="20"/>
                    <a:pt x="41" y="20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2"/>
                    <a:pt x="40" y="22"/>
                    <a:pt x="40" y="23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39" y="24"/>
                    <a:pt x="39" y="24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8" y="25"/>
                    <a:pt x="37" y="25"/>
                  </a:cubicBezTo>
                  <a:cubicBezTo>
                    <a:pt x="37" y="25"/>
                    <a:pt x="36" y="25"/>
                    <a:pt x="36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4" y="23"/>
                    <a:pt x="34" y="23"/>
                    <a:pt x="33" y="23"/>
                  </a:cubicBezTo>
                  <a:cubicBezTo>
                    <a:pt x="33" y="23"/>
                    <a:pt x="33" y="22"/>
                    <a:pt x="32" y="22"/>
                  </a:cubicBezTo>
                  <a:cubicBezTo>
                    <a:pt x="32" y="22"/>
                    <a:pt x="31" y="21"/>
                    <a:pt x="30" y="21"/>
                  </a:cubicBezTo>
                  <a:cubicBezTo>
                    <a:pt x="30" y="21"/>
                    <a:pt x="30" y="21"/>
                    <a:pt x="30" y="20"/>
                  </a:cubicBezTo>
                  <a:cubicBezTo>
                    <a:pt x="29" y="20"/>
                    <a:pt x="28" y="20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34" y="13"/>
                    <a:pt x="43" y="9"/>
                    <a:pt x="52" y="7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1" y="8"/>
                    <a:pt x="50" y="9"/>
                    <a:pt x="50" y="9"/>
                  </a:cubicBezTo>
                  <a:cubicBezTo>
                    <a:pt x="50" y="9"/>
                    <a:pt x="49" y="10"/>
                    <a:pt x="49" y="10"/>
                  </a:cubicBezTo>
                  <a:cubicBezTo>
                    <a:pt x="49" y="10"/>
                    <a:pt x="48" y="11"/>
                    <a:pt x="48" y="11"/>
                  </a:cubicBezTo>
                  <a:cubicBezTo>
                    <a:pt x="48" y="11"/>
                    <a:pt x="48" y="12"/>
                    <a:pt x="47" y="12"/>
                  </a:cubicBezTo>
                  <a:cubicBezTo>
                    <a:pt x="47" y="12"/>
                    <a:pt x="47" y="13"/>
                    <a:pt x="46" y="13"/>
                  </a:cubicBezTo>
                  <a:cubicBezTo>
                    <a:pt x="46" y="13"/>
                    <a:pt x="46" y="14"/>
                    <a:pt x="46" y="14"/>
                  </a:cubicBezTo>
                  <a:cubicBezTo>
                    <a:pt x="45" y="14"/>
                    <a:pt x="45" y="15"/>
                    <a:pt x="44" y="15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3" y="17"/>
                    <a:pt x="43" y="17"/>
                    <a:pt x="42" y="18"/>
                  </a:cubicBezTo>
                  <a:close/>
                  <a:moveTo>
                    <a:pt x="59" y="31"/>
                  </a:moveTo>
                  <a:cubicBezTo>
                    <a:pt x="58" y="31"/>
                    <a:pt x="58" y="31"/>
                    <a:pt x="57" y="31"/>
                  </a:cubicBezTo>
                  <a:cubicBezTo>
                    <a:pt x="57" y="31"/>
                    <a:pt x="57" y="31"/>
                    <a:pt x="56" y="31"/>
                  </a:cubicBezTo>
                  <a:cubicBezTo>
                    <a:pt x="56" y="31"/>
                    <a:pt x="55" y="31"/>
                    <a:pt x="55" y="31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3" y="30"/>
                    <a:pt x="53" y="30"/>
                    <a:pt x="52" y="30"/>
                  </a:cubicBezTo>
                  <a:cubicBezTo>
                    <a:pt x="52" y="30"/>
                    <a:pt x="51" y="30"/>
                    <a:pt x="51" y="30"/>
                  </a:cubicBezTo>
                  <a:cubicBezTo>
                    <a:pt x="50" y="30"/>
                    <a:pt x="50" y="30"/>
                    <a:pt x="49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8" y="29"/>
                    <a:pt x="47" y="29"/>
                    <a:pt x="46" y="29"/>
                  </a:cubicBezTo>
                  <a:cubicBezTo>
                    <a:pt x="46" y="29"/>
                    <a:pt x="46" y="29"/>
                    <a:pt x="45" y="28"/>
                  </a:cubicBezTo>
                  <a:cubicBezTo>
                    <a:pt x="45" y="28"/>
                    <a:pt x="45" y="28"/>
                    <a:pt x="44" y="28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5" y="27"/>
                    <a:pt x="45" y="27"/>
                    <a:pt x="45" y="26"/>
                  </a:cubicBezTo>
                  <a:cubicBezTo>
                    <a:pt x="45" y="26"/>
                    <a:pt x="46" y="25"/>
                    <a:pt x="46" y="24"/>
                  </a:cubicBezTo>
                  <a:cubicBezTo>
                    <a:pt x="47" y="24"/>
                    <a:pt x="47" y="23"/>
                    <a:pt x="47" y="23"/>
                  </a:cubicBezTo>
                  <a:cubicBezTo>
                    <a:pt x="48" y="22"/>
                    <a:pt x="48" y="21"/>
                    <a:pt x="49" y="21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50" y="19"/>
                    <a:pt x="51" y="18"/>
                    <a:pt x="51" y="17"/>
                  </a:cubicBezTo>
                  <a:cubicBezTo>
                    <a:pt x="51" y="17"/>
                    <a:pt x="52" y="17"/>
                    <a:pt x="52" y="17"/>
                  </a:cubicBezTo>
                  <a:cubicBezTo>
                    <a:pt x="53" y="16"/>
                    <a:pt x="54" y="15"/>
                    <a:pt x="55" y="14"/>
                  </a:cubicBezTo>
                  <a:cubicBezTo>
                    <a:pt x="55" y="14"/>
                    <a:pt x="55" y="14"/>
                    <a:pt x="55" y="13"/>
                  </a:cubicBezTo>
                  <a:cubicBezTo>
                    <a:pt x="56" y="13"/>
                    <a:pt x="56" y="12"/>
                    <a:pt x="57" y="11"/>
                  </a:cubicBezTo>
                  <a:cubicBezTo>
                    <a:pt x="58" y="11"/>
                    <a:pt x="58" y="11"/>
                    <a:pt x="58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59" y="31"/>
                    <a:pt x="59" y="31"/>
                    <a:pt x="59" y="31"/>
                  </a:cubicBezTo>
                  <a:close/>
                  <a:moveTo>
                    <a:pt x="79" y="28"/>
                  </a:moveTo>
                  <a:cubicBezTo>
                    <a:pt x="79" y="28"/>
                    <a:pt x="79" y="29"/>
                    <a:pt x="79" y="29"/>
                  </a:cubicBezTo>
                  <a:cubicBezTo>
                    <a:pt x="78" y="29"/>
                    <a:pt x="77" y="29"/>
                    <a:pt x="76" y="29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5" y="30"/>
                    <a:pt x="74" y="30"/>
                    <a:pt x="74" y="30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2" y="30"/>
                    <a:pt x="72" y="30"/>
                    <a:pt x="71" y="30"/>
                  </a:cubicBezTo>
                  <a:cubicBezTo>
                    <a:pt x="71" y="30"/>
                    <a:pt x="70" y="30"/>
                    <a:pt x="70" y="31"/>
                  </a:cubicBezTo>
                  <a:cubicBezTo>
                    <a:pt x="70" y="31"/>
                    <a:pt x="69" y="31"/>
                    <a:pt x="69" y="31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67" y="31"/>
                    <a:pt x="66" y="31"/>
                    <a:pt x="66" y="31"/>
                  </a:cubicBezTo>
                  <a:cubicBezTo>
                    <a:pt x="66" y="31"/>
                    <a:pt x="66" y="31"/>
                    <a:pt x="66" y="31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8" y="12"/>
                    <a:pt x="69" y="13"/>
                    <a:pt x="70" y="13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1" y="15"/>
                    <a:pt x="72" y="16"/>
                    <a:pt x="73" y="17"/>
                  </a:cubicBezTo>
                  <a:cubicBezTo>
                    <a:pt x="73" y="17"/>
                    <a:pt x="73" y="17"/>
                    <a:pt x="74" y="17"/>
                  </a:cubicBezTo>
                  <a:cubicBezTo>
                    <a:pt x="74" y="18"/>
                    <a:pt x="75" y="19"/>
                    <a:pt x="75" y="20"/>
                  </a:cubicBezTo>
                  <a:cubicBezTo>
                    <a:pt x="76" y="20"/>
                    <a:pt x="76" y="20"/>
                    <a:pt x="76" y="21"/>
                  </a:cubicBezTo>
                  <a:cubicBezTo>
                    <a:pt x="77" y="21"/>
                    <a:pt x="77" y="22"/>
                    <a:pt x="78" y="23"/>
                  </a:cubicBezTo>
                  <a:cubicBezTo>
                    <a:pt x="78" y="23"/>
                    <a:pt x="78" y="24"/>
                    <a:pt x="78" y="24"/>
                  </a:cubicBezTo>
                  <a:cubicBezTo>
                    <a:pt x="79" y="25"/>
                    <a:pt x="79" y="26"/>
                    <a:pt x="80" y="26"/>
                  </a:cubicBezTo>
                  <a:cubicBezTo>
                    <a:pt x="80" y="27"/>
                    <a:pt x="80" y="27"/>
                    <a:pt x="80" y="28"/>
                  </a:cubicBezTo>
                  <a:cubicBezTo>
                    <a:pt x="81" y="28"/>
                    <a:pt x="81" y="28"/>
                    <a:pt x="81" y="28"/>
                  </a:cubicBezTo>
                  <a:cubicBezTo>
                    <a:pt x="80" y="28"/>
                    <a:pt x="80" y="28"/>
                    <a:pt x="79" y="28"/>
                  </a:cubicBezTo>
                  <a:close/>
                  <a:moveTo>
                    <a:pt x="87" y="25"/>
                  </a:moveTo>
                  <a:cubicBezTo>
                    <a:pt x="87" y="25"/>
                    <a:pt x="87" y="25"/>
                    <a:pt x="87" y="25"/>
                  </a:cubicBezTo>
                  <a:cubicBezTo>
                    <a:pt x="87" y="25"/>
                    <a:pt x="86" y="25"/>
                    <a:pt x="86" y="24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5" y="22"/>
                    <a:pt x="84" y="21"/>
                    <a:pt x="84" y="20"/>
                  </a:cubicBezTo>
                  <a:cubicBezTo>
                    <a:pt x="84" y="20"/>
                    <a:pt x="83" y="20"/>
                    <a:pt x="83" y="20"/>
                  </a:cubicBezTo>
                  <a:cubicBezTo>
                    <a:pt x="83" y="18"/>
                    <a:pt x="82" y="17"/>
                    <a:pt x="81" y="16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0" y="15"/>
                    <a:pt x="79" y="14"/>
                    <a:pt x="78" y="13"/>
                  </a:cubicBezTo>
                  <a:cubicBezTo>
                    <a:pt x="78" y="13"/>
                    <a:pt x="78" y="12"/>
                    <a:pt x="78" y="12"/>
                  </a:cubicBezTo>
                  <a:cubicBezTo>
                    <a:pt x="77" y="11"/>
                    <a:pt x="76" y="10"/>
                    <a:pt x="75" y="9"/>
                  </a:cubicBezTo>
                  <a:cubicBezTo>
                    <a:pt x="75" y="9"/>
                    <a:pt x="75" y="9"/>
                    <a:pt x="74" y="9"/>
                  </a:cubicBezTo>
                  <a:cubicBezTo>
                    <a:pt x="74" y="8"/>
                    <a:pt x="74" y="8"/>
                    <a:pt x="73" y="7"/>
                  </a:cubicBezTo>
                  <a:cubicBezTo>
                    <a:pt x="82" y="9"/>
                    <a:pt x="90" y="13"/>
                    <a:pt x="97" y="19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6" y="19"/>
                    <a:pt x="96" y="20"/>
                    <a:pt x="95" y="20"/>
                  </a:cubicBezTo>
                  <a:cubicBezTo>
                    <a:pt x="95" y="20"/>
                    <a:pt x="95" y="21"/>
                    <a:pt x="95" y="21"/>
                  </a:cubicBezTo>
                  <a:cubicBezTo>
                    <a:pt x="94" y="21"/>
                    <a:pt x="93" y="22"/>
                    <a:pt x="92" y="22"/>
                  </a:cubicBezTo>
                  <a:cubicBezTo>
                    <a:pt x="92" y="22"/>
                    <a:pt x="92" y="22"/>
                    <a:pt x="92" y="22"/>
                  </a:cubicBezTo>
                  <a:cubicBezTo>
                    <a:pt x="91" y="23"/>
                    <a:pt x="91" y="23"/>
                    <a:pt x="90" y="24"/>
                  </a:cubicBezTo>
                  <a:cubicBezTo>
                    <a:pt x="90" y="24"/>
                    <a:pt x="89" y="24"/>
                    <a:pt x="89" y="24"/>
                  </a:cubicBezTo>
                  <a:cubicBezTo>
                    <a:pt x="89" y="24"/>
                    <a:pt x="88" y="25"/>
                    <a:pt x="87" y="25"/>
                  </a:cubicBezTo>
                  <a:close/>
                  <a:moveTo>
                    <a:pt x="96" y="59"/>
                  </a:moveTo>
                  <a:cubicBezTo>
                    <a:pt x="96" y="58"/>
                    <a:pt x="96" y="58"/>
                    <a:pt x="96" y="58"/>
                  </a:cubicBezTo>
                  <a:cubicBezTo>
                    <a:pt x="96" y="57"/>
                    <a:pt x="96" y="57"/>
                    <a:pt x="96" y="56"/>
                  </a:cubicBezTo>
                  <a:cubicBezTo>
                    <a:pt x="95" y="55"/>
                    <a:pt x="95" y="54"/>
                    <a:pt x="95" y="53"/>
                  </a:cubicBezTo>
                  <a:cubicBezTo>
                    <a:pt x="95" y="53"/>
                    <a:pt x="95" y="52"/>
                    <a:pt x="95" y="52"/>
                  </a:cubicBezTo>
                  <a:cubicBezTo>
                    <a:pt x="95" y="51"/>
                    <a:pt x="95" y="50"/>
                    <a:pt x="95" y="49"/>
                  </a:cubicBezTo>
                  <a:cubicBezTo>
                    <a:pt x="95" y="49"/>
                    <a:pt x="95" y="48"/>
                    <a:pt x="94" y="48"/>
                  </a:cubicBezTo>
                  <a:cubicBezTo>
                    <a:pt x="94" y="47"/>
                    <a:pt x="94" y="46"/>
                    <a:pt x="94" y="45"/>
                  </a:cubicBezTo>
                  <a:cubicBezTo>
                    <a:pt x="94" y="45"/>
                    <a:pt x="94" y="44"/>
                    <a:pt x="94" y="44"/>
                  </a:cubicBezTo>
                  <a:cubicBezTo>
                    <a:pt x="93" y="43"/>
                    <a:pt x="93" y="42"/>
                    <a:pt x="93" y="41"/>
                  </a:cubicBezTo>
                  <a:cubicBezTo>
                    <a:pt x="93" y="41"/>
                    <a:pt x="93" y="40"/>
                    <a:pt x="93" y="40"/>
                  </a:cubicBezTo>
                  <a:cubicBezTo>
                    <a:pt x="92" y="39"/>
                    <a:pt x="92" y="38"/>
                    <a:pt x="92" y="37"/>
                  </a:cubicBezTo>
                  <a:cubicBezTo>
                    <a:pt x="92" y="37"/>
                    <a:pt x="91" y="36"/>
                    <a:pt x="91" y="36"/>
                  </a:cubicBezTo>
                  <a:cubicBezTo>
                    <a:pt x="91" y="35"/>
                    <a:pt x="91" y="34"/>
                    <a:pt x="90" y="33"/>
                  </a:cubicBezTo>
                  <a:cubicBezTo>
                    <a:pt x="90" y="33"/>
                    <a:pt x="90" y="32"/>
                    <a:pt x="90" y="32"/>
                  </a:cubicBezTo>
                  <a:cubicBezTo>
                    <a:pt x="90" y="32"/>
                    <a:pt x="90" y="31"/>
                    <a:pt x="90" y="31"/>
                  </a:cubicBezTo>
                  <a:cubicBezTo>
                    <a:pt x="90" y="31"/>
                    <a:pt x="90" y="31"/>
                    <a:pt x="90" y="31"/>
                  </a:cubicBezTo>
                  <a:cubicBezTo>
                    <a:pt x="91" y="31"/>
                    <a:pt x="92" y="30"/>
                    <a:pt x="93" y="30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8"/>
                    <a:pt x="96" y="28"/>
                    <a:pt x="96" y="27"/>
                  </a:cubicBezTo>
                  <a:cubicBezTo>
                    <a:pt x="97" y="27"/>
                    <a:pt x="98" y="26"/>
                    <a:pt x="99" y="26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100" y="25"/>
                    <a:pt x="101" y="24"/>
                    <a:pt x="102" y="23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11" y="33"/>
                    <a:pt x="117" y="45"/>
                    <a:pt x="118" y="59"/>
                  </a:cubicBezTo>
                  <a:lnTo>
                    <a:pt x="96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5" name="Freeform 196"/>
            <p:cNvSpPr/>
            <p:nvPr/>
          </p:nvSpPr>
          <p:spPr bwMode="auto">
            <a:xfrm>
              <a:off x="5989671" y="5913945"/>
              <a:ext cx="137198" cy="161823"/>
            </a:xfrm>
            <a:custGeom>
              <a:avLst/>
              <a:gdLst>
                <a:gd name="T0" fmla="*/ 35 w 66"/>
                <a:gd name="T1" fmla="*/ 1 h 78"/>
                <a:gd name="T2" fmla="*/ 66 w 66"/>
                <a:gd name="T3" fmla="*/ 34 h 78"/>
                <a:gd name="T4" fmla="*/ 65 w 66"/>
                <a:gd name="T5" fmla="*/ 36 h 78"/>
                <a:gd name="T6" fmla="*/ 48 w 66"/>
                <a:gd name="T7" fmla="*/ 36 h 78"/>
                <a:gd name="T8" fmla="*/ 48 w 66"/>
                <a:gd name="T9" fmla="*/ 76 h 78"/>
                <a:gd name="T10" fmla="*/ 46 w 66"/>
                <a:gd name="T11" fmla="*/ 78 h 78"/>
                <a:gd name="T12" fmla="*/ 21 w 66"/>
                <a:gd name="T13" fmla="*/ 78 h 78"/>
                <a:gd name="T14" fmla="*/ 19 w 66"/>
                <a:gd name="T15" fmla="*/ 76 h 78"/>
                <a:gd name="T16" fmla="*/ 19 w 66"/>
                <a:gd name="T17" fmla="*/ 36 h 78"/>
                <a:gd name="T18" fmla="*/ 2 w 66"/>
                <a:gd name="T19" fmla="*/ 36 h 78"/>
                <a:gd name="T20" fmla="*/ 1 w 66"/>
                <a:gd name="T21" fmla="*/ 34 h 78"/>
                <a:gd name="T22" fmla="*/ 32 w 66"/>
                <a:gd name="T23" fmla="*/ 1 h 78"/>
                <a:gd name="T24" fmla="*/ 35 w 66"/>
                <a:gd name="T25" fmla="*/ 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78">
                  <a:moveTo>
                    <a:pt x="35" y="1"/>
                  </a:moveTo>
                  <a:cubicBezTo>
                    <a:pt x="66" y="34"/>
                    <a:pt x="66" y="34"/>
                    <a:pt x="66" y="34"/>
                  </a:cubicBezTo>
                  <a:cubicBezTo>
                    <a:pt x="66" y="35"/>
                    <a:pt x="66" y="36"/>
                    <a:pt x="65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8" y="78"/>
                    <a:pt x="47" y="78"/>
                    <a:pt x="46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0" y="78"/>
                    <a:pt x="19" y="78"/>
                    <a:pt x="19" y="7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1" y="36"/>
                    <a:pt x="0" y="35"/>
                    <a:pt x="1" y="34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0"/>
                    <a:pt x="34" y="0"/>
                    <a:pt x="3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386" name="Freeform 197"/>
          <p:cNvSpPr>
            <a:spLocks noEditPoints="1"/>
          </p:cNvSpPr>
          <p:nvPr/>
        </p:nvSpPr>
        <p:spPr>
          <a:xfrm>
            <a:off x="5337175" y="5997575"/>
            <a:ext cx="349250" cy="263525"/>
          </a:xfrm>
          <a:custGeom>
            <a:avLst/>
            <a:gdLst/>
            <a:ahLst/>
            <a:cxnLst>
              <a:cxn ang="0">
                <a:pos x="130932" y="263842"/>
              </a:cxn>
              <a:cxn ang="0">
                <a:pos x="91444" y="218137"/>
              </a:cxn>
              <a:cxn ang="0">
                <a:pos x="0" y="178665"/>
              </a:cxn>
              <a:cxn ang="0">
                <a:pos x="43644" y="99720"/>
              </a:cxn>
              <a:cxn ang="0">
                <a:pos x="33252" y="58170"/>
              </a:cxn>
              <a:cxn ang="0">
                <a:pos x="135088" y="58170"/>
              </a:cxn>
              <a:cxn ang="0">
                <a:pos x="176654" y="45705"/>
              </a:cxn>
              <a:cxn ang="0">
                <a:pos x="214063" y="58170"/>
              </a:cxn>
              <a:cxn ang="0">
                <a:pos x="315899" y="58170"/>
              </a:cxn>
              <a:cxn ang="0">
                <a:pos x="305507" y="99720"/>
              </a:cxn>
              <a:cxn ang="0">
                <a:pos x="349151" y="178665"/>
              </a:cxn>
              <a:cxn ang="0">
                <a:pos x="259785" y="218137"/>
              </a:cxn>
              <a:cxn ang="0">
                <a:pos x="220298" y="263842"/>
              </a:cxn>
              <a:cxn ang="0">
                <a:pos x="162106" y="157890"/>
              </a:cxn>
              <a:cxn ang="0">
                <a:pos x="112227" y="199440"/>
              </a:cxn>
              <a:cxn ang="0">
                <a:pos x="130932" y="245145"/>
              </a:cxn>
              <a:cxn ang="0">
                <a:pos x="241080" y="224370"/>
              </a:cxn>
              <a:cxn ang="0">
                <a:pos x="209906" y="164122"/>
              </a:cxn>
              <a:cxn ang="0">
                <a:pos x="176654" y="151657"/>
              </a:cxn>
              <a:cxn ang="0">
                <a:pos x="309664" y="199440"/>
              </a:cxn>
              <a:cxn ang="0">
                <a:pos x="330446" y="153735"/>
              </a:cxn>
              <a:cxn ang="0">
                <a:pos x="278489" y="112185"/>
              </a:cxn>
              <a:cxn ang="0">
                <a:pos x="251472" y="112185"/>
              </a:cxn>
              <a:cxn ang="0">
                <a:pos x="226532" y="139192"/>
              </a:cxn>
              <a:cxn ang="0">
                <a:pos x="83131" y="105952"/>
              </a:cxn>
              <a:cxn ang="0">
                <a:pos x="49879" y="118417"/>
              </a:cxn>
              <a:cxn ang="0">
                <a:pos x="18705" y="178665"/>
              </a:cxn>
              <a:cxn ang="0">
                <a:pos x="83131" y="199440"/>
              </a:cxn>
              <a:cxn ang="0">
                <a:pos x="124697" y="139192"/>
              </a:cxn>
              <a:cxn ang="0">
                <a:pos x="97679" y="112185"/>
              </a:cxn>
              <a:cxn ang="0">
                <a:pos x="176654" y="64402"/>
              </a:cxn>
              <a:cxn ang="0">
                <a:pos x="164184" y="141270"/>
              </a:cxn>
              <a:cxn ang="0">
                <a:pos x="187045" y="141270"/>
              </a:cxn>
              <a:cxn ang="0">
                <a:pos x="176654" y="64402"/>
              </a:cxn>
              <a:cxn ang="0">
                <a:pos x="51957" y="58170"/>
              </a:cxn>
              <a:cxn ang="0">
                <a:pos x="83131" y="103875"/>
              </a:cxn>
              <a:cxn ang="0">
                <a:pos x="116384" y="58170"/>
              </a:cxn>
              <a:cxn ang="0">
                <a:pos x="263942" y="18697"/>
              </a:cxn>
              <a:cxn ang="0">
                <a:pos x="253550" y="95565"/>
              </a:cxn>
              <a:cxn ang="0">
                <a:pos x="276411" y="95565"/>
              </a:cxn>
              <a:cxn ang="0">
                <a:pos x="263942" y="18697"/>
              </a:cxn>
              <a:cxn ang="0">
                <a:pos x="124697" y="99720"/>
              </a:cxn>
              <a:cxn ang="0">
                <a:pos x="126775" y="87255"/>
              </a:cxn>
              <a:cxn ang="0">
                <a:pos x="226532" y="95565"/>
              </a:cxn>
              <a:cxn ang="0">
                <a:pos x="228611" y="99720"/>
              </a:cxn>
            </a:cxnLst>
            <a:rect l="0" t="0" r="0" b="0"/>
            <a:pathLst>
              <a:path w="168" h="127">
                <a:moveTo>
                  <a:pt x="106" y="127"/>
                </a:moveTo>
                <a:cubicBezTo>
                  <a:pt x="63" y="127"/>
                  <a:pt x="63" y="127"/>
                  <a:pt x="63" y="127"/>
                </a:cubicBezTo>
                <a:cubicBezTo>
                  <a:pt x="53" y="127"/>
                  <a:pt x="44" y="119"/>
                  <a:pt x="44" y="108"/>
                </a:cubicBezTo>
                <a:cubicBezTo>
                  <a:pt x="44" y="105"/>
                  <a:pt x="44" y="105"/>
                  <a:pt x="44" y="105"/>
                </a:cubicBezTo>
                <a:cubicBezTo>
                  <a:pt x="19" y="105"/>
                  <a:pt x="19" y="105"/>
                  <a:pt x="19" y="105"/>
                </a:cubicBezTo>
                <a:cubicBezTo>
                  <a:pt x="8" y="105"/>
                  <a:pt x="0" y="97"/>
                  <a:pt x="0" y="86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63"/>
                  <a:pt x="13" y="51"/>
                  <a:pt x="21" y="48"/>
                </a:cubicBezTo>
                <a:cubicBezTo>
                  <a:pt x="22" y="48"/>
                  <a:pt x="22" y="48"/>
                  <a:pt x="23" y="48"/>
                </a:cubicBezTo>
                <a:cubicBezTo>
                  <a:pt x="20" y="43"/>
                  <a:pt x="16" y="37"/>
                  <a:pt x="16" y="28"/>
                </a:cubicBezTo>
                <a:cubicBezTo>
                  <a:pt x="16" y="13"/>
                  <a:pt x="27" y="0"/>
                  <a:pt x="40" y="0"/>
                </a:cubicBezTo>
                <a:cubicBezTo>
                  <a:pt x="54" y="0"/>
                  <a:pt x="65" y="13"/>
                  <a:pt x="65" y="28"/>
                </a:cubicBezTo>
                <a:cubicBezTo>
                  <a:pt x="65" y="31"/>
                  <a:pt x="65" y="33"/>
                  <a:pt x="64" y="34"/>
                </a:cubicBezTo>
                <a:cubicBezTo>
                  <a:pt x="69" y="27"/>
                  <a:pt x="76" y="22"/>
                  <a:pt x="85" y="22"/>
                </a:cubicBezTo>
                <a:cubicBezTo>
                  <a:pt x="92" y="22"/>
                  <a:pt x="98" y="25"/>
                  <a:pt x="103" y="31"/>
                </a:cubicBezTo>
                <a:cubicBezTo>
                  <a:pt x="103" y="30"/>
                  <a:pt x="103" y="29"/>
                  <a:pt x="103" y="28"/>
                </a:cubicBezTo>
                <a:cubicBezTo>
                  <a:pt x="103" y="13"/>
                  <a:pt x="114" y="0"/>
                  <a:pt x="127" y="0"/>
                </a:cubicBezTo>
                <a:cubicBezTo>
                  <a:pt x="141" y="0"/>
                  <a:pt x="152" y="13"/>
                  <a:pt x="152" y="28"/>
                </a:cubicBezTo>
                <a:cubicBezTo>
                  <a:pt x="152" y="37"/>
                  <a:pt x="148" y="43"/>
                  <a:pt x="144" y="48"/>
                </a:cubicBezTo>
                <a:cubicBezTo>
                  <a:pt x="145" y="48"/>
                  <a:pt x="146" y="48"/>
                  <a:pt x="147" y="48"/>
                </a:cubicBezTo>
                <a:cubicBezTo>
                  <a:pt x="155" y="51"/>
                  <a:pt x="168" y="63"/>
                  <a:pt x="168" y="74"/>
                </a:cubicBezTo>
                <a:cubicBezTo>
                  <a:pt x="168" y="86"/>
                  <a:pt x="168" y="86"/>
                  <a:pt x="168" y="86"/>
                </a:cubicBezTo>
                <a:cubicBezTo>
                  <a:pt x="168" y="97"/>
                  <a:pt x="159" y="105"/>
                  <a:pt x="149" y="105"/>
                </a:cubicBezTo>
                <a:cubicBezTo>
                  <a:pt x="125" y="105"/>
                  <a:pt x="125" y="105"/>
                  <a:pt x="125" y="105"/>
                </a:cubicBezTo>
                <a:cubicBezTo>
                  <a:pt x="125" y="108"/>
                  <a:pt x="125" y="108"/>
                  <a:pt x="125" y="108"/>
                </a:cubicBezTo>
                <a:cubicBezTo>
                  <a:pt x="125" y="119"/>
                  <a:pt x="117" y="127"/>
                  <a:pt x="106" y="127"/>
                </a:cubicBezTo>
                <a:close/>
                <a:moveTo>
                  <a:pt x="85" y="73"/>
                </a:moveTo>
                <a:cubicBezTo>
                  <a:pt x="78" y="76"/>
                  <a:pt x="78" y="76"/>
                  <a:pt x="78" y="76"/>
                </a:cubicBezTo>
                <a:cubicBezTo>
                  <a:pt x="75" y="77"/>
                  <a:pt x="69" y="79"/>
                  <a:pt x="68" y="79"/>
                </a:cubicBezTo>
                <a:cubicBezTo>
                  <a:pt x="63" y="81"/>
                  <a:pt x="54" y="91"/>
                  <a:pt x="54" y="96"/>
                </a:cubicBezTo>
                <a:cubicBezTo>
                  <a:pt x="54" y="108"/>
                  <a:pt x="54" y="108"/>
                  <a:pt x="54" y="108"/>
                </a:cubicBezTo>
                <a:cubicBezTo>
                  <a:pt x="54" y="114"/>
                  <a:pt x="58" y="118"/>
                  <a:pt x="63" y="118"/>
                </a:cubicBezTo>
                <a:cubicBezTo>
                  <a:pt x="106" y="118"/>
                  <a:pt x="106" y="118"/>
                  <a:pt x="106" y="118"/>
                </a:cubicBezTo>
                <a:cubicBezTo>
                  <a:pt x="112" y="118"/>
                  <a:pt x="116" y="114"/>
                  <a:pt x="116" y="108"/>
                </a:cubicBezTo>
                <a:cubicBezTo>
                  <a:pt x="116" y="96"/>
                  <a:pt x="116" y="96"/>
                  <a:pt x="116" y="96"/>
                </a:cubicBezTo>
                <a:cubicBezTo>
                  <a:pt x="116" y="91"/>
                  <a:pt x="107" y="81"/>
                  <a:pt x="101" y="79"/>
                </a:cubicBezTo>
                <a:cubicBezTo>
                  <a:pt x="100" y="79"/>
                  <a:pt x="95" y="77"/>
                  <a:pt x="92" y="76"/>
                </a:cubicBezTo>
                <a:lnTo>
                  <a:pt x="85" y="73"/>
                </a:lnTo>
                <a:close/>
                <a:moveTo>
                  <a:pt x="130" y="96"/>
                </a:moveTo>
                <a:cubicBezTo>
                  <a:pt x="149" y="96"/>
                  <a:pt x="149" y="96"/>
                  <a:pt x="149" y="96"/>
                </a:cubicBezTo>
                <a:cubicBezTo>
                  <a:pt x="154" y="96"/>
                  <a:pt x="159" y="92"/>
                  <a:pt x="159" y="86"/>
                </a:cubicBezTo>
                <a:cubicBezTo>
                  <a:pt x="159" y="74"/>
                  <a:pt x="159" y="74"/>
                  <a:pt x="159" y="74"/>
                </a:cubicBezTo>
                <a:cubicBezTo>
                  <a:pt x="159" y="69"/>
                  <a:pt x="149" y="59"/>
                  <a:pt x="144" y="57"/>
                </a:cubicBezTo>
                <a:cubicBezTo>
                  <a:pt x="143" y="57"/>
                  <a:pt x="137" y="55"/>
                  <a:pt x="134" y="54"/>
                </a:cubicBezTo>
                <a:cubicBezTo>
                  <a:pt x="127" y="51"/>
                  <a:pt x="127" y="51"/>
                  <a:pt x="127" y="51"/>
                </a:cubicBezTo>
                <a:cubicBezTo>
                  <a:pt x="121" y="54"/>
                  <a:pt x="121" y="54"/>
                  <a:pt x="121" y="54"/>
                </a:cubicBezTo>
                <a:cubicBezTo>
                  <a:pt x="119" y="54"/>
                  <a:pt x="116" y="55"/>
                  <a:pt x="114" y="56"/>
                </a:cubicBezTo>
                <a:cubicBezTo>
                  <a:pt x="113" y="60"/>
                  <a:pt x="111" y="64"/>
                  <a:pt x="109" y="67"/>
                </a:cubicBezTo>
                <a:cubicBezTo>
                  <a:pt x="119" y="72"/>
                  <a:pt x="130" y="84"/>
                  <a:pt x="130" y="96"/>
                </a:cubicBezTo>
                <a:close/>
                <a:moveTo>
                  <a:pt x="40" y="51"/>
                </a:moveTo>
                <a:cubicBezTo>
                  <a:pt x="34" y="54"/>
                  <a:pt x="34" y="54"/>
                  <a:pt x="34" y="54"/>
                </a:cubicBezTo>
                <a:cubicBezTo>
                  <a:pt x="30" y="55"/>
                  <a:pt x="25" y="57"/>
                  <a:pt x="24" y="57"/>
                </a:cubicBezTo>
                <a:cubicBezTo>
                  <a:pt x="19" y="59"/>
                  <a:pt x="9" y="69"/>
                  <a:pt x="9" y="74"/>
                </a:cubicBezTo>
                <a:cubicBezTo>
                  <a:pt x="9" y="86"/>
                  <a:pt x="9" y="86"/>
                  <a:pt x="9" y="86"/>
                </a:cubicBezTo>
                <a:cubicBezTo>
                  <a:pt x="9" y="92"/>
                  <a:pt x="14" y="96"/>
                  <a:pt x="19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0" y="84"/>
                  <a:pt x="51" y="72"/>
                  <a:pt x="60" y="67"/>
                </a:cubicBezTo>
                <a:cubicBezTo>
                  <a:pt x="58" y="64"/>
                  <a:pt x="57" y="60"/>
                  <a:pt x="56" y="57"/>
                </a:cubicBezTo>
                <a:cubicBezTo>
                  <a:pt x="54" y="56"/>
                  <a:pt x="50" y="55"/>
                  <a:pt x="47" y="54"/>
                </a:cubicBezTo>
                <a:lnTo>
                  <a:pt x="40" y="51"/>
                </a:lnTo>
                <a:close/>
                <a:moveTo>
                  <a:pt x="85" y="31"/>
                </a:moveTo>
                <a:cubicBezTo>
                  <a:pt x="76" y="31"/>
                  <a:pt x="69" y="40"/>
                  <a:pt x="69" y="50"/>
                </a:cubicBezTo>
                <a:cubicBezTo>
                  <a:pt x="69" y="58"/>
                  <a:pt x="74" y="64"/>
                  <a:pt x="79" y="68"/>
                </a:cubicBezTo>
                <a:cubicBezTo>
                  <a:pt x="85" y="72"/>
                  <a:pt x="85" y="72"/>
                  <a:pt x="85" y="72"/>
                </a:cubicBezTo>
                <a:cubicBezTo>
                  <a:pt x="90" y="68"/>
                  <a:pt x="90" y="68"/>
                  <a:pt x="90" y="68"/>
                </a:cubicBezTo>
                <a:cubicBezTo>
                  <a:pt x="95" y="64"/>
                  <a:pt x="100" y="58"/>
                  <a:pt x="100" y="50"/>
                </a:cubicBezTo>
                <a:cubicBezTo>
                  <a:pt x="100" y="40"/>
                  <a:pt x="93" y="31"/>
                  <a:pt x="85" y="31"/>
                </a:cubicBezTo>
                <a:close/>
                <a:moveTo>
                  <a:pt x="40" y="9"/>
                </a:moveTo>
                <a:cubicBezTo>
                  <a:pt x="32" y="9"/>
                  <a:pt x="25" y="18"/>
                  <a:pt x="25" y="28"/>
                </a:cubicBezTo>
                <a:cubicBezTo>
                  <a:pt x="25" y="36"/>
                  <a:pt x="30" y="42"/>
                  <a:pt x="35" y="46"/>
                </a:cubicBezTo>
                <a:cubicBezTo>
                  <a:pt x="40" y="50"/>
                  <a:pt x="40" y="50"/>
                  <a:pt x="40" y="50"/>
                </a:cubicBezTo>
                <a:cubicBezTo>
                  <a:pt x="46" y="46"/>
                  <a:pt x="46" y="46"/>
                  <a:pt x="46" y="46"/>
                </a:cubicBezTo>
                <a:cubicBezTo>
                  <a:pt x="51" y="42"/>
                  <a:pt x="56" y="36"/>
                  <a:pt x="56" y="28"/>
                </a:cubicBezTo>
                <a:cubicBezTo>
                  <a:pt x="56" y="18"/>
                  <a:pt x="49" y="9"/>
                  <a:pt x="40" y="9"/>
                </a:cubicBezTo>
                <a:close/>
                <a:moveTo>
                  <a:pt x="127" y="9"/>
                </a:moveTo>
                <a:cubicBezTo>
                  <a:pt x="119" y="9"/>
                  <a:pt x="112" y="18"/>
                  <a:pt x="112" y="28"/>
                </a:cubicBezTo>
                <a:cubicBezTo>
                  <a:pt x="112" y="36"/>
                  <a:pt x="117" y="42"/>
                  <a:pt x="122" y="46"/>
                </a:cubicBezTo>
                <a:cubicBezTo>
                  <a:pt x="127" y="50"/>
                  <a:pt x="127" y="50"/>
                  <a:pt x="127" y="50"/>
                </a:cubicBezTo>
                <a:cubicBezTo>
                  <a:pt x="133" y="46"/>
                  <a:pt x="133" y="46"/>
                  <a:pt x="133" y="46"/>
                </a:cubicBezTo>
                <a:cubicBezTo>
                  <a:pt x="138" y="42"/>
                  <a:pt x="143" y="36"/>
                  <a:pt x="143" y="28"/>
                </a:cubicBezTo>
                <a:cubicBezTo>
                  <a:pt x="143" y="18"/>
                  <a:pt x="136" y="9"/>
                  <a:pt x="127" y="9"/>
                </a:cubicBezTo>
                <a:close/>
                <a:moveTo>
                  <a:pt x="57" y="48"/>
                </a:moveTo>
                <a:cubicBezTo>
                  <a:pt x="58" y="48"/>
                  <a:pt x="59" y="48"/>
                  <a:pt x="60" y="48"/>
                </a:cubicBezTo>
                <a:cubicBezTo>
                  <a:pt x="60" y="48"/>
                  <a:pt x="60" y="49"/>
                  <a:pt x="60" y="49"/>
                </a:cubicBezTo>
                <a:cubicBezTo>
                  <a:pt x="60" y="46"/>
                  <a:pt x="61" y="44"/>
                  <a:pt x="61" y="42"/>
                </a:cubicBezTo>
                <a:cubicBezTo>
                  <a:pt x="60" y="44"/>
                  <a:pt x="59" y="46"/>
                  <a:pt x="57" y="48"/>
                </a:cubicBezTo>
                <a:close/>
                <a:moveTo>
                  <a:pt x="109" y="46"/>
                </a:moveTo>
                <a:cubicBezTo>
                  <a:pt x="109" y="47"/>
                  <a:pt x="109" y="47"/>
                  <a:pt x="109" y="48"/>
                </a:cubicBezTo>
                <a:cubicBezTo>
                  <a:pt x="110" y="48"/>
                  <a:pt x="110" y="48"/>
                  <a:pt x="110" y="48"/>
                </a:cubicBezTo>
                <a:cubicBezTo>
                  <a:pt x="110" y="47"/>
                  <a:pt x="110" y="47"/>
                  <a:pt x="109" y="46"/>
                </a:cubicBez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87" name="Freeform 198"/>
          <p:cNvSpPr>
            <a:spLocks noEditPoints="1"/>
          </p:cNvSpPr>
          <p:nvPr/>
        </p:nvSpPr>
        <p:spPr>
          <a:xfrm>
            <a:off x="6985000" y="5384800"/>
            <a:ext cx="198438" cy="266700"/>
          </a:xfrm>
          <a:custGeom>
            <a:avLst/>
            <a:gdLst/>
            <a:ahLst/>
            <a:cxnLst>
              <a:cxn ang="0">
                <a:pos x="155970" y="266480"/>
              </a:cxn>
              <a:cxn ang="0">
                <a:pos x="43671" y="266480"/>
              </a:cxn>
              <a:cxn ang="0">
                <a:pos x="0" y="220679"/>
              </a:cxn>
              <a:cxn ang="0">
                <a:pos x="0" y="187369"/>
              </a:cxn>
              <a:cxn ang="0">
                <a:pos x="51990" y="124913"/>
              </a:cxn>
              <a:cxn ang="0">
                <a:pos x="62388" y="120749"/>
              </a:cxn>
              <a:cxn ang="0">
                <a:pos x="39512" y="70784"/>
              </a:cxn>
              <a:cxn ang="0">
                <a:pos x="99821" y="0"/>
              </a:cxn>
              <a:cxn ang="0">
                <a:pos x="160129" y="70784"/>
              </a:cxn>
              <a:cxn ang="0">
                <a:pos x="137253" y="120749"/>
              </a:cxn>
              <a:cxn ang="0">
                <a:pos x="147651" y="124913"/>
              </a:cxn>
              <a:cxn ang="0">
                <a:pos x="199641" y="187369"/>
              </a:cxn>
              <a:cxn ang="0">
                <a:pos x="199641" y="220679"/>
              </a:cxn>
              <a:cxn ang="0">
                <a:pos x="155970" y="266480"/>
              </a:cxn>
              <a:cxn ang="0">
                <a:pos x="99821" y="16655"/>
              </a:cxn>
              <a:cxn ang="0">
                <a:pos x="56149" y="70784"/>
              </a:cxn>
              <a:cxn ang="0">
                <a:pos x="83184" y="118667"/>
              </a:cxn>
              <a:cxn ang="0">
                <a:pos x="95661" y="126994"/>
              </a:cxn>
              <a:cxn ang="0">
                <a:pos x="81104" y="133240"/>
              </a:cxn>
              <a:cxn ang="0">
                <a:pos x="56149" y="141568"/>
              </a:cxn>
              <a:cxn ang="0">
                <a:pos x="16637" y="187369"/>
              </a:cxn>
              <a:cxn ang="0">
                <a:pos x="16637" y="220679"/>
              </a:cxn>
              <a:cxn ang="0">
                <a:pos x="43671" y="249825"/>
              </a:cxn>
              <a:cxn ang="0">
                <a:pos x="155970" y="249825"/>
              </a:cxn>
              <a:cxn ang="0">
                <a:pos x="183004" y="220679"/>
              </a:cxn>
              <a:cxn ang="0">
                <a:pos x="183004" y="187369"/>
              </a:cxn>
              <a:cxn ang="0">
                <a:pos x="143492" y="141568"/>
              </a:cxn>
              <a:cxn ang="0">
                <a:pos x="118537" y="133240"/>
              </a:cxn>
              <a:cxn ang="0">
                <a:pos x="103980" y="126994"/>
              </a:cxn>
              <a:cxn ang="0">
                <a:pos x="116457" y="118667"/>
              </a:cxn>
              <a:cxn ang="0">
                <a:pos x="143492" y="70784"/>
              </a:cxn>
              <a:cxn ang="0">
                <a:pos x="99821" y="16655"/>
              </a:cxn>
            </a:cxnLst>
            <a:rect l="0" t="0" r="0" b="0"/>
            <a:pathLst>
              <a:path w="96" h="128">
                <a:moveTo>
                  <a:pt x="75" y="128"/>
                </a:moveTo>
                <a:cubicBezTo>
                  <a:pt x="21" y="128"/>
                  <a:pt x="21" y="128"/>
                  <a:pt x="21" y="128"/>
                </a:cubicBezTo>
                <a:cubicBezTo>
                  <a:pt x="9" y="128"/>
                  <a:pt x="0" y="118"/>
                  <a:pt x="0" y="106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78"/>
                  <a:pt x="15" y="63"/>
                  <a:pt x="25" y="60"/>
                </a:cubicBezTo>
                <a:cubicBezTo>
                  <a:pt x="25" y="60"/>
                  <a:pt x="27" y="59"/>
                  <a:pt x="30" y="58"/>
                </a:cubicBezTo>
                <a:cubicBezTo>
                  <a:pt x="25" y="53"/>
                  <a:pt x="19" y="45"/>
                  <a:pt x="19" y="34"/>
                </a:cubicBezTo>
                <a:cubicBezTo>
                  <a:pt x="19" y="15"/>
                  <a:pt x="32" y="0"/>
                  <a:pt x="48" y="0"/>
                </a:cubicBezTo>
                <a:cubicBezTo>
                  <a:pt x="64" y="0"/>
                  <a:pt x="77" y="15"/>
                  <a:pt x="77" y="34"/>
                </a:cubicBezTo>
                <a:cubicBezTo>
                  <a:pt x="77" y="45"/>
                  <a:pt x="71" y="53"/>
                  <a:pt x="66" y="58"/>
                </a:cubicBezTo>
                <a:cubicBezTo>
                  <a:pt x="69" y="59"/>
                  <a:pt x="71" y="60"/>
                  <a:pt x="71" y="60"/>
                </a:cubicBezTo>
                <a:cubicBezTo>
                  <a:pt x="81" y="63"/>
                  <a:pt x="96" y="78"/>
                  <a:pt x="96" y="90"/>
                </a:cubicBezTo>
                <a:cubicBezTo>
                  <a:pt x="96" y="106"/>
                  <a:pt x="96" y="106"/>
                  <a:pt x="96" y="106"/>
                </a:cubicBezTo>
                <a:cubicBezTo>
                  <a:pt x="96" y="118"/>
                  <a:pt x="87" y="128"/>
                  <a:pt x="75" y="128"/>
                </a:cubicBezTo>
                <a:close/>
                <a:moveTo>
                  <a:pt x="48" y="8"/>
                </a:moveTo>
                <a:cubicBezTo>
                  <a:pt x="37" y="8"/>
                  <a:pt x="27" y="20"/>
                  <a:pt x="27" y="34"/>
                </a:cubicBezTo>
                <a:cubicBezTo>
                  <a:pt x="27" y="44"/>
                  <a:pt x="34" y="52"/>
                  <a:pt x="40" y="57"/>
                </a:cubicBezTo>
                <a:cubicBezTo>
                  <a:pt x="46" y="61"/>
                  <a:pt x="46" y="61"/>
                  <a:pt x="46" y="61"/>
                </a:cubicBezTo>
                <a:cubicBezTo>
                  <a:pt x="39" y="64"/>
                  <a:pt x="39" y="64"/>
                  <a:pt x="39" y="64"/>
                </a:cubicBezTo>
                <a:cubicBezTo>
                  <a:pt x="37" y="65"/>
                  <a:pt x="28" y="68"/>
                  <a:pt x="27" y="68"/>
                </a:cubicBezTo>
                <a:cubicBezTo>
                  <a:pt x="20" y="70"/>
                  <a:pt x="8" y="82"/>
                  <a:pt x="8" y="90"/>
                </a:cubicBezTo>
                <a:cubicBezTo>
                  <a:pt x="8" y="106"/>
                  <a:pt x="8" y="106"/>
                  <a:pt x="8" y="106"/>
                </a:cubicBezTo>
                <a:cubicBezTo>
                  <a:pt x="8" y="114"/>
                  <a:pt x="14" y="120"/>
                  <a:pt x="21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82" y="120"/>
                  <a:pt x="88" y="114"/>
                  <a:pt x="88" y="106"/>
                </a:cubicBezTo>
                <a:cubicBezTo>
                  <a:pt x="88" y="90"/>
                  <a:pt x="88" y="90"/>
                  <a:pt x="88" y="90"/>
                </a:cubicBezTo>
                <a:cubicBezTo>
                  <a:pt x="88" y="82"/>
                  <a:pt x="76" y="70"/>
                  <a:pt x="69" y="68"/>
                </a:cubicBezTo>
                <a:cubicBezTo>
                  <a:pt x="68" y="68"/>
                  <a:pt x="60" y="65"/>
                  <a:pt x="57" y="64"/>
                </a:cubicBezTo>
                <a:cubicBezTo>
                  <a:pt x="50" y="61"/>
                  <a:pt x="50" y="61"/>
                  <a:pt x="50" y="61"/>
                </a:cubicBezTo>
                <a:cubicBezTo>
                  <a:pt x="56" y="57"/>
                  <a:pt x="56" y="57"/>
                  <a:pt x="56" y="57"/>
                </a:cubicBezTo>
                <a:cubicBezTo>
                  <a:pt x="62" y="52"/>
                  <a:pt x="69" y="44"/>
                  <a:pt x="69" y="34"/>
                </a:cubicBezTo>
                <a:cubicBezTo>
                  <a:pt x="69" y="20"/>
                  <a:pt x="60" y="8"/>
                  <a:pt x="48" y="8"/>
                </a:cubicBez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98" name="组合 497"/>
          <p:cNvGrpSpPr/>
          <p:nvPr/>
        </p:nvGrpSpPr>
        <p:grpSpPr>
          <a:xfrm>
            <a:off x="4670002" y="5996841"/>
            <a:ext cx="280552" cy="265601"/>
            <a:chOff x="4628246" y="5892523"/>
            <a:chExt cx="280552" cy="265600"/>
          </a:xfrm>
          <a:solidFill>
            <a:srgbClr val="F5F5F5"/>
          </a:solidFill>
        </p:grpSpPr>
        <p:sp>
          <p:nvSpPr>
            <p:cNvPr id="499" name="Freeform 199"/>
            <p:cNvSpPr>
              <a:spLocks noEditPoints="1"/>
            </p:cNvSpPr>
            <p:nvPr/>
          </p:nvSpPr>
          <p:spPr bwMode="auto">
            <a:xfrm>
              <a:off x="4628246" y="5892523"/>
              <a:ext cx="280552" cy="94983"/>
            </a:xfrm>
            <a:custGeom>
              <a:avLst/>
              <a:gdLst>
                <a:gd name="T0" fmla="*/ 123 w 135"/>
                <a:gd name="T1" fmla="*/ 46 h 46"/>
                <a:gd name="T2" fmla="*/ 97 w 135"/>
                <a:gd name="T3" fmla="*/ 36 h 46"/>
                <a:gd name="T4" fmla="*/ 96 w 135"/>
                <a:gd name="T5" fmla="*/ 30 h 46"/>
                <a:gd name="T6" fmla="*/ 98 w 135"/>
                <a:gd name="T7" fmla="*/ 27 h 46"/>
                <a:gd name="T8" fmla="*/ 98 w 135"/>
                <a:gd name="T9" fmla="*/ 27 h 46"/>
                <a:gd name="T10" fmla="*/ 68 w 135"/>
                <a:gd name="T11" fmla="*/ 20 h 46"/>
                <a:gd name="T12" fmla="*/ 66 w 135"/>
                <a:gd name="T13" fmla="*/ 20 h 46"/>
                <a:gd name="T14" fmla="*/ 38 w 135"/>
                <a:gd name="T15" fmla="*/ 25 h 46"/>
                <a:gd name="T16" fmla="*/ 38 w 135"/>
                <a:gd name="T17" fmla="*/ 25 h 46"/>
                <a:gd name="T18" fmla="*/ 40 w 135"/>
                <a:gd name="T19" fmla="*/ 29 h 46"/>
                <a:gd name="T20" fmla="*/ 38 w 135"/>
                <a:gd name="T21" fmla="*/ 34 h 46"/>
                <a:gd name="T22" fmla="*/ 13 w 135"/>
                <a:gd name="T23" fmla="*/ 42 h 46"/>
                <a:gd name="T24" fmla="*/ 2 w 135"/>
                <a:gd name="T25" fmla="*/ 38 h 46"/>
                <a:gd name="T26" fmla="*/ 2 w 135"/>
                <a:gd name="T27" fmla="*/ 38 h 46"/>
                <a:gd name="T28" fmla="*/ 0 w 135"/>
                <a:gd name="T29" fmla="*/ 34 h 46"/>
                <a:gd name="T30" fmla="*/ 11 w 135"/>
                <a:gd name="T31" fmla="*/ 14 h 46"/>
                <a:gd name="T32" fmla="*/ 70 w 135"/>
                <a:gd name="T33" fmla="*/ 1 h 46"/>
                <a:gd name="T34" fmla="*/ 126 w 135"/>
                <a:gd name="T35" fmla="*/ 18 h 46"/>
                <a:gd name="T36" fmla="*/ 134 w 135"/>
                <a:gd name="T37" fmla="*/ 39 h 46"/>
                <a:gd name="T38" fmla="*/ 132 w 135"/>
                <a:gd name="T39" fmla="*/ 43 h 46"/>
                <a:gd name="T40" fmla="*/ 132 w 135"/>
                <a:gd name="T41" fmla="*/ 43 h 46"/>
                <a:gd name="T42" fmla="*/ 123 w 135"/>
                <a:gd name="T43" fmla="*/ 46 h 46"/>
                <a:gd name="T44" fmla="*/ 103 w 135"/>
                <a:gd name="T45" fmla="*/ 33 h 46"/>
                <a:gd name="T46" fmla="*/ 123 w 135"/>
                <a:gd name="T47" fmla="*/ 38 h 46"/>
                <a:gd name="T48" fmla="*/ 126 w 135"/>
                <a:gd name="T49" fmla="*/ 38 h 46"/>
                <a:gd name="T50" fmla="*/ 126 w 135"/>
                <a:gd name="T51" fmla="*/ 38 h 46"/>
                <a:gd name="T52" fmla="*/ 127 w 135"/>
                <a:gd name="T53" fmla="*/ 37 h 46"/>
                <a:gd name="T54" fmla="*/ 121 w 135"/>
                <a:gd name="T55" fmla="*/ 23 h 46"/>
                <a:gd name="T56" fmla="*/ 69 w 135"/>
                <a:gd name="T57" fmla="*/ 8 h 46"/>
                <a:gd name="T58" fmla="*/ 66 w 135"/>
                <a:gd name="T59" fmla="*/ 8 h 46"/>
                <a:gd name="T60" fmla="*/ 16 w 135"/>
                <a:gd name="T61" fmla="*/ 20 h 46"/>
                <a:gd name="T62" fmla="*/ 8 w 135"/>
                <a:gd name="T63" fmla="*/ 33 h 46"/>
                <a:gd name="T64" fmla="*/ 8 w 135"/>
                <a:gd name="T65" fmla="*/ 34 h 46"/>
                <a:gd name="T66" fmla="*/ 13 w 135"/>
                <a:gd name="T67" fmla="*/ 34 h 46"/>
                <a:gd name="T68" fmla="*/ 32 w 135"/>
                <a:gd name="T69" fmla="*/ 30 h 46"/>
                <a:gd name="T70" fmla="*/ 32 w 135"/>
                <a:gd name="T71" fmla="*/ 30 h 46"/>
                <a:gd name="T72" fmla="*/ 29 w 135"/>
                <a:gd name="T73" fmla="*/ 23 h 46"/>
                <a:gd name="T74" fmla="*/ 32 w 135"/>
                <a:gd name="T75" fmla="*/ 20 h 46"/>
                <a:gd name="T76" fmla="*/ 69 w 135"/>
                <a:gd name="T77" fmla="*/ 13 h 46"/>
                <a:gd name="T78" fmla="*/ 104 w 135"/>
                <a:gd name="T79" fmla="*/ 22 h 46"/>
                <a:gd name="T80" fmla="*/ 107 w 135"/>
                <a:gd name="T81" fmla="*/ 26 h 46"/>
                <a:gd name="T82" fmla="*/ 104 w 135"/>
                <a:gd name="T83" fmla="*/ 33 h 46"/>
                <a:gd name="T84" fmla="*/ 103 w 135"/>
                <a:gd name="T85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5" h="46">
                  <a:moveTo>
                    <a:pt x="123" y="46"/>
                  </a:moveTo>
                  <a:cubicBezTo>
                    <a:pt x="115" y="46"/>
                    <a:pt x="101" y="42"/>
                    <a:pt x="97" y="36"/>
                  </a:cubicBezTo>
                  <a:cubicBezTo>
                    <a:pt x="95" y="34"/>
                    <a:pt x="95" y="32"/>
                    <a:pt x="96" y="30"/>
                  </a:cubicBezTo>
                  <a:cubicBezTo>
                    <a:pt x="96" y="29"/>
                    <a:pt x="97" y="28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3" y="24"/>
                    <a:pt x="81" y="21"/>
                    <a:pt x="68" y="20"/>
                  </a:cubicBezTo>
                  <a:cubicBezTo>
                    <a:pt x="68" y="20"/>
                    <a:pt x="67" y="20"/>
                    <a:pt x="66" y="20"/>
                  </a:cubicBezTo>
                  <a:cubicBezTo>
                    <a:pt x="54" y="20"/>
                    <a:pt x="43" y="22"/>
                    <a:pt x="38" y="2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9" y="26"/>
                    <a:pt x="39" y="27"/>
                    <a:pt x="40" y="29"/>
                  </a:cubicBezTo>
                  <a:cubicBezTo>
                    <a:pt x="40" y="30"/>
                    <a:pt x="40" y="32"/>
                    <a:pt x="38" y="34"/>
                  </a:cubicBezTo>
                  <a:cubicBezTo>
                    <a:pt x="34" y="39"/>
                    <a:pt x="21" y="42"/>
                    <a:pt x="13" y="42"/>
                  </a:cubicBezTo>
                  <a:cubicBezTo>
                    <a:pt x="7" y="42"/>
                    <a:pt x="4" y="41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1" y="36"/>
                    <a:pt x="1" y="35"/>
                    <a:pt x="0" y="34"/>
                  </a:cubicBezTo>
                  <a:cubicBezTo>
                    <a:pt x="0" y="28"/>
                    <a:pt x="6" y="18"/>
                    <a:pt x="11" y="14"/>
                  </a:cubicBezTo>
                  <a:cubicBezTo>
                    <a:pt x="19" y="7"/>
                    <a:pt x="41" y="0"/>
                    <a:pt x="70" y="1"/>
                  </a:cubicBezTo>
                  <a:cubicBezTo>
                    <a:pt x="98" y="2"/>
                    <a:pt x="119" y="11"/>
                    <a:pt x="126" y="18"/>
                  </a:cubicBezTo>
                  <a:cubicBezTo>
                    <a:pt x="131" y="23"/>
                    <a:pt x="135" y="33"/>
                    <a:pt x="134" y="39"/>
                  </a:cubicBezTo>
                  <a:cubicBezTo>
                    <a:pt x="134" y="40"/>
                    <a:pt x="133" y="41"/>
                    <a:pt x="132" y="43"/>
                  </a:cubicBezTo>
                  <a:cubicBezTo>
                    <a:pt x="132" y="43"/>
                    <a:pt x="132" y="43"/>
                    <a:pt x="132" y="43"/>
                  </a:cubicBezTo>
                  <a:cubicBezTo>
                    <a:pt x="130" y="45"/>
                    <a:pt x="127" y="46"/>
                    <a:pt x="123" y="46"/>
                  </a:cubicBezTo>
                  <a:close/>
                  <a:moveTo>
                    <a:pt x="103" y="33"/>
                  </a:moveTo>
                  <a:cubicBezTo>
                    <a:pt x="106" y="35"/>
                    <a:pt x="116" y="38"/>
                    <a:pt x="123" y="38"/>
                  </a:cubicBezTo>
                  <a:cubicBezTo>
                    <a:pt x="125" y="38"/>
                    <a:pt x="125" y="38"/>
                    <a:pt x="126" y="38"/>
                  </a:cubicBezTo>
                  <a:cubicBezTo>
                    <a:pt x="126" y="38"/>
                    <a:pt x="126" y="38"/>
                    <a:pt x="126" y="38"/>
                  </a:cubicBezTo>
                  <a:cubicBezTo>
                    <a:pt x="126" y="38"/>
                    <a:pt x="126" y="37"/>
                    <a:pt x="127" y="37"/>
                  </a:cubicBezTo>
                  <a:cubicBezTo>
                    <a:pt x="127" y="34"/>
                    <a:pt x="124" y="27"/>
                    <a:pt x="121" y="23"/>
                  </a:cubicBezTo>
                  <a:cubicBezTo>
                    <a:pt x="115" y="17"/>
                    <a:pt x="94" y="10"/>
                    <a:pt x="69" y="8"/>
                  </a:cubicBezTo>
                  <a:cubicBezTo>
                    <a:pt x="68" y="8"/>
                    <a:pt x="67" y="8"/>
                    <a:pt x="66" y="8"/>
                  </a:cubicBezTo>
                  <a:cubicBezTo>
                    <a:pt x="39" y="8"/>
                    <a:pt x="21" y="15"/>
                    <a:pt x="16" y="20"/>
                  </a:cubicBezTo>
                  <a:cubicBezTo>
                    <a:pt x="12" y="23"/>
                    <a:pt x="8" y="30"/>
                    <a:pt x="8" y="33"/>
                  </a:cubicBezTo>
                  <a:cubicBezTo>
                    <a:pt x="8" y="33"/>
                    <a:pt x="8" y="34"/>
                    <a:pt x="8" y="34"/>
                  </a:cubicBezTo>
                  <a:cubicBezTo>
                    <a:pt x="9" y="34"/>
                    <a:pt x="10" y="34"/>
                    <a:pt x="13" y="34"/>
                  </a:cubicBezTo>
                  <a:cubicBezTo>
                    <a:pt x="21" y="34"/>
                    <a:pt x="29" y="32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1" y="28"/>
                    <a:pt x="29" y="26"/>
                    <a:pt x="29" y="23"/>
                  </a:cubicBezTo>
                  <a:cubicBezTo>
                    <a:pt x="30" y="22"/>
                    <a:pt x="31" y="20"/>
                    <a:pt x="32" y="20"/>
                  </a:cubicBezTo>
                  <a:cubicBezTo>
                    <a:pt x="39" y="15"/>
                    <a:pt x="52" y="13"/>
                    <a:pt x="69" y="13"/>
                  </a:cubicBezTo>
                  <a:cubicBezTo>
                    <a:pt x="75" y="13"/>
                    <a:pt x="95" y="15"/>
                    <a:pt x="104" y="22"/>
                  </a:cubicBezTo>
                  <a:cubicBezTo>
                    <a:pt x="106" y="23"/>
                    <a:pt x="106" y="25"/>
                    <a:pt x="107" y="26"/>
                  </a:cubicBezTo>
                  <a:cubicBezTo>
                    <a:pt x="107" y="29"/>
                    <a:pt x="105" y="31"/>
                    <a:pt x="104" y="33"/>
                  </a:cubicBezTo>
                  <a:cubicBezTo>
                    <a:pt x="104" y="33"/>
                    <a:pt x="104" y="33"/>
                    <a:pt x="103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0" name="Freeform 200"/>
            <p:cNvSpPr/>
            <p:nvPr/>
          </p:nvSpPr>
          <p:spPr bwMode="auto">
            <a:xfrm>
              <a:off x="4654630" y="6135257"/>
              <a:ext cx="72997" cy="22866"/>
            </a:xfrm>
            <a:custGeom>
              <a:avLst/>
              <a:gdLst>
                <a:gd name="T0" fmla="*/ 28 w 35"/>
                <a:gd name="T1" fmla="*/ 11 h 11"/>
                <a:gd name="T2" fmla="*/ 7 w 35"/>
                <a:gd name="T3" fmla="*/ 11 h 11"/>
                <a:gd name="T4" fmla="*/ 0 w 35"/>
                <a:gd name="T5" fmla="*/ 4 h 11"/>
                <a:gd name="T6" fmla="*/ 0 w 35"/>
                <a:gd name="T7" fmla="*/ 0 h 11"/>
                <a:gd name="T8" fmla="*/ 35 w 35"/>
                <a:gd name="T9" fmla="*/ 0 h 11"/>
                <a:gd name="T10" fmla="*/ 35 w 35"/>
                <a:gd name="T11" fmla="*/ 4 h 11"/>
                <a:gd name="T12" fmla="*/ 28 w 35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1">
                  <a:moveTo>
                    <a:pt x="28" y="11"/>
                  </a:moveTo>
                  <a:cubicBezTo>
                    <a:pt x="7" y="11"/>
                    <a:pt x="7" y="11"/>
                    <a:pt x="7" y="11"/>
                  </a:cubicBezTo>
                  <a:cubicBezTo>
                    <a:pt x="4" y="11"/>
                    <a:pt x="0" y="8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8"/>
                    <a:pt x="31" y="11"/>
                    <a:pt x="2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1" name="Freeform 201"/>
            <p:cNvSpPr/>
            <p:nvPr/>
          </p:nvSpPr>
          <p:spPr bwMode="auto">
            <a:xfrm>
              <a:off x="4808538" y="6135257"/>
              <a:ext cx="72997" cy="22866"/>
            </a:xfrm>
            <a:custGeom>
              <a:avLst/>
              <a:gdLst>
                <a:gd name="T0" fmla="*/ 27 w 35"/>
                <a:gd name="T1" fmla="*/ 11 h 11"/>
                <a:gd name="T2" fmla="*/ 7 w 35"/>
                <a:gd name="T3" fmla="*/ 11 h 11"/>
                <a:gd name="T4" fmla="*/ 0 w 35"/>
                <a:gd name="T5" fmla="*/ 4 h 11"/>
                <a:gd name="T6" fmla="*/ 0 w 35"/>
                <a:gd name="T7" fmla="*/ 0 h 11"/>
                <a:gd name="T8" fmla="*/ 35 w 35"/>
                <a:gd name="T9" fmla="*/ 0 h 11"/>
                <a:gd name="T10" fmla="*/ 35 w 35"/>
                <a:gd name="T11" fmla="*/ 4 h 11"/>
                <a:gd name="T12" fmla="*/ 27 w 35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1">
                  <a:moveTo>
                    <a:pt x="27" y="11"/>
                  </a:moveTo>
                  <a:cubicBezTo>
                    <a:pt x="7" y="11"/>
                    <a:pt x="7" y="11"/>
                    <a:pt x="7" y="11"/>
                  </a:cubicBezTo>
                  <a:cubicBezTo>
                    <a:pt x="3" y="11"/>
                    <a:pt x="0" y="8"/>
                    <a:pt x="0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8"/>
                    <a:pt x="31" y="11"/>
                    <a:pt x="2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2" name="Freeform 202"/>
            <p:cNvSpPr>
              <a:spLocks noEditPoints="1"/>
            </p:cNvSpPr>
            <p:nvPr/>
          </p:nvSpPr>
          <p:spPr bwMode="auto">
            <a:xfrm>
              <a:off x="4654630" y="5946171"/>
              <a:ext cx="225145" cy="181172"/>
            </a:xfrm>
            <a:custGeom>
              <a:avLst/>
              <a:gdLst>
                <a:gd name="T0" fmla="*/ 108 w 108"/>
                <a:gd name="T1" fmla="*/ 87 h 87"/>
                <a:gd name="T2" fmla="*/ 0 w 108"/>
                <a:gd name="T3" fmla="*/ 87 h 87"/>
                <a:gd name="T4" fmla="*/ 0 w 108"/>
                <a:gd name="T5" fmla="*/ 61 h 87"/>
                <a:gd name="T6" fmla="*/ 8 w 108"/>
                <a:gd name="T7" fmla="*/ 49 h 87"/>
                <a:gd name="T8" fmla="*/ 32 w 108"/>
                <a:gd name="T9" fmla="*/ 18 h 87"/>
                <a:gd name="T10" fmla="*/ 32 w 108"/>
                <a:gd name="T11" fmla="*/ 5 h 87"/>
                <a:gd name="T12" fmla="*/ 38 w 108"/>
                <a:gd name="T13" fmla="*/ 0 h 87"/>
                <a:gd name="T14" fmla="*/ 40 w 108"/>
                <a:gd name="T15" fmla="*/ 0 h 87"/>
                <a:gd name="T16" fmla="*/ 46 w 108"/>
                <a:gd name="T17" fmla="*/ 5 h 87"/>
                <a:gd name="T18" fmla="*/ 46 w 108"/>
                <a:gd name="T19" fmla="*/ 10 h 87"/>
                <a:gd name="T20" fmla="*/ 62 w 108"/>
                <a:gd name="T21" fmla="*/ 10 h 87"/>
                <a:gd name="T22" fmla="*/ 62 w 108"/>
                <a:gd name="T23" fmla="*/ 5 h 87"/>
                <a:gd name="T24" fmla="*/ 68 w 108"/>
                <a:gd name="T25" fmla="*/ 0 h 87"/>
                <a:gd name="T26" fmla="*/ 71 w 108"/>
                <a:gd name="T27" fmla="*/ 0 h 87"/>
                <a:gd name="T28" fmla="*/ 77 w 108"/>
                <a:gd name="T29" fmla="*/ 5 h 87"/>
                <a:gd name="T30" fmla="*/ 77 w 108"/>
                <a:gd name="T31" fmla="*/ 18 h 87"/>
                <a:gd name="T32" fmla="*/ 101 w 108"/>
                <a:gd name="T33" fmla="*/ 49 h 87"/>
                <a:gd name="T34" fmla="*/ 108 w 108"/>
                <a:gd name="T35" fmla="*/ 61 h 87"/>
                <a:gd name="T36" fmla="*/ 108 w 108"/>
                <a:gd name="T37" fmla="*/ 87 h 87"/>
                <a:gd name="T38" fmla="*/ 8 w 108"/>
                <a:gd name="T39" fmla="*/ 80 h 87"/>
                <a:gd name="T40" fmla="*/ 101 w 108"/>
                <a:gd name="T41" fmla="*/ 80 h 87"/>
                <a:gd name="T42" fmla="*/ 101 w 108"/>
                <a:gd name="T43" fmla="*/ 61 h 87"/>
                <a:gd name="T44" fmla="*/ 98 w 108"/>
                <a:gd name="T45" fmla="*/ 57 h 87"/>
                <a:gd name="T46" fmla="*/ 97 w 108"/>
                <a:gd name="T47" fmla="*/ 56 h 87"/>
                <a:gd name="T48" fmla="*/ 69 w 108"/>
                <a:gd name="T49" fmla="*/ 18 h 87"/>
                <a:gd name="T50" fmla="*/ 69 w 108"/>
                <a:gd name="T51" fmla="*/ 17 h 87"/>
                <a:gd name="T52" fmla="*/ 39 w 108"/>
                <a:gd name="T53" fmla="*/ 17 h 87"/>
                <a:gd name="T54" fmla="*/ 39 w 108"/>
                <a:gd name="T55" fmla="*/ 18 h 87"/>
                <a:gd name="T56" fmla="*/ 12 w 108"/>
                <a:gd name="T57" fmla="*/ 56 h 87"/>
                <a:gd name="T58" fmla="*/ 11 w 108"/>
                <a:gd name="T59" fmla="*/ 56 h 87"/>
                <a:gd name="T60" fmla="*/ 8 w 108"/>
                <a:gd name="T61" fmla="*/ 61 h 87"/>
                <a:gd name="T62" fmla="*/ 8 w 108"/>
                <a:gd name="T63" fmla="*/ 8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87">
                  <a:moveTo>
                    <a:pt x="108" y="87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56"/>
                    <a:pt x="3" y="51"/>
                    <a:pt x="8" y="49"/>
                  </a:cubicBezTo>
                  <a:cubicBezTo>
                    <a:pt x="25" y="39"/>
                    <a:pt x="32" y="33"/>
                    <a:pt x="32" y="18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2"/>
                    <a:pt x="34" y="0"/>
                    <a:pt x="38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4" y="0"/>
                    <a:pt x="46" y="2"/>
                    <a:pt x="46" y="5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2"/>
                    <a:pt x="65" y="0"/>
                    <a:pt x="68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2"/>
                    <a:pt x="77" y="5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7" y="33"/>
                    <a:pt x="84" y="39"/>
                    <a:pt x="101" y="49"/>
                  </a:cubicBezTo>
                  <a:cubicBezTo>
                    <a:pt x="105" y="51"/>
                    <a:pt x="108" y="56"/>
                    <a:pt x="108" y="61"/>
                  </a:cubicBezTo>
                  <a:lnTo>
                    <a:pt x="108" y="87"/>
                  </a:lnTo>
                  <a:close/>
                  <a:moveTo>
                    <a:pt x="8" y="80"/>
                  </a:moveTo>
                  <a:cubicBezTo>
                    <a:pt x="101" y="80"/>
                    <a:pt x="101" y="80"/>
                    <a:pt x="101" y="80"/>
                  </a:cubicBezTo>
                  <a:cubicBezTo>
                    <a:pt x="101" y="61"/>
                    <a:pt x="101" y="61"/>
                    <a:pt x="101" y="61"/>
                  </a:cubicBezTo>
                  <a:cubicBezTo>
                    <a:pt x="101" y="59"/>
                    <a:pt x="100" y="57"/>
                    <a:pt x="98" y="57"/>
                  </a:cubicBezTo>
                  <a:cubicBezTo>
                    <a:pt x="97" y="56"/>
                    <a:pt x="97" y="56"/>
                    <a:pt x="97" y="56"/>
                  </a:cubicBezTo>
                  <a:cubicBezTo>
                    <a:pt x="78" y="45"/>
                    <a:pt x="69" y="36"/>
                    <a:pt x="69" y="18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36"/>
                    <a:pt x="30" y="45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9" y="57"/>
                    <a:pt x="8" y="59"/>
                    <a:pt x="8" y="61"/>
                  </a:cubicBezTo>
                  <a:lnTo>
                    <a:pt x="8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03" name="组合 502"/>
          <p:cNvGrpSpPr/>
          <p:nvPr/>
        </p:nvGrpSpPr>
        <p:grpSpPr>
          <a:xfrm>
            <a:off x="3975786" y="5997720"/>
            <a:ext cx="307816" cy="263844"/>
            <a:chOff x="3980953" y="5898679"/>
            <a:chExt cx="307816" cy="263843"/>
          </a:xfrm>
          <a:solidFill>
            <a:srgbClr val="F5F5F5"/>
          </a:solidFill>
        </p:grpSpPr>
        <p:sp>
          <p:nvSpPr>
            <p:cNvPr id="504" name="Freeform 203"/>
            <p:cNvSpPr>
              <a:spLocks noEditPoints="1"/>
            </p:cNvSpPr>
            <p:nvPr/>
          </p:nvSpPr>
          <p:spPr bwMode="auto">
            <a:xfrm>
              <a:off x="4118151" y="5979591"/>
              <a:ext cx="170618" cy="182931"/>
            </a:xfrm>
            <a:custGeom>
              <a:avLst/>
              <a:gdLst>
                <a:gd name="T0" fmla="*/ 65 w 82"/>
                <a:gd name="T1" fmla="*/ 88 h 88"/>
                <a:gd name="T2" fmla="*/ 65 w 82"/>
                <a:gd name="T3" fmla="*/ 88 h 88"/>
                <a:gd name="T4" fmla="*/ 34 w 82"/>
                <a:gd name="T5" fmla="*/ 71 h 88"/>
                <a:gd name="T6" fmla="*/ 0 w 82"/>
                <a:gd name="T7" fmla="*/ 53 h 88"/>
                <a:gd name="T8" fmla="*/ 0 w 82"/>
                <a:gd name="T9" fmla="*/ 49 h 88"/>
                <a:gd name="T10" fmla="*/ 3 w 82"/>
                <a:gd name="T11" fmla="*/ 47 h 88"/>
                <a:gd name="T12" fmla="*/ 41 w 82"/>
                <a:gd name="T13" fmla="*/ 7 h 88"/>
                <a:gd name="T14" fmla="*/ 41 w 82"/>
                <a:gd name="T15" fmla="*/ 4 h 88"/>
                <a:gd name="T16" fmla="*/ 42 w 82"/>
                <a:gd name="T17" fmla="*/ 1 h 88"/>
                <a:gd name="T18" fmla="*/ 45 w 82"/>
                <a:gd name="T19" fmla="*/ 0 h 88"/>
                <a:gd name="T20" fmla="*/ 82 w 82"/>
                <a:gd name="T21" fmla="*/ 35 h 88"/>
                <a:gd name="T22" fmla="*/ 60 w 82"/>
                <a:gd name="T23" fmla="*/ 66 h 88"/>
                <a:gd name="T24" fmla="*/ 69 w 82"/>
                <a:gd name="T25" fmla="*/ 81 h 88"/>
                <a:gd name="T26" fmla="*/ 70 w 82"/>
                <a:gd name="T27" fmla="*/ 85 h 88"/>
                <a:gd name="T28" fmla="*/ 67 w 82"/>
                <a:gd name="T29" fmla="*/ 88 h 88"/>
                <a:gd name="T30" fmla="*/ 65 w 82"/>
                <a:gd name="T31" fmla="*/ 88 h 88"/>
                <a:gd name="T32" fmla="*/ 11 w 82"/>
                <a:gd name="T33" fmla="*/ 53 h 88"/>
                <a:gd name="T34" fmla="*/ 36 w 82"/>
                <a:gd name="T35" fmla="*/ 63 h 88"/>
                <a:gd name="T36" fmla="*/ 40 w 82"/>
                <a:gd name="T37" fmla="*/ 66 h 88"/>
                <a:gd name="T38" fmla="*/ 57 w 82"/>
                <a:gd name="T39" fmla="*/ 79 h 88"/>
                <a:gd name="T40" fmla="*/ 52 w 82"/>
                <a:gd name="T41" fmla="*/ 65 h 88"/>
                <a:gd name="T42" fmla="*/ 54 w 82"/>
                <a:gd name="T43" fmla="*/ 60 h 88"/>
                <a:gd name="T44" fmla="*/ 74 w 82"/>
                <a:gd name="T45" fmla="*/ 35 h 88"/>
                <a:gd name="T46" fmla="*/ 49 w 82"/>
                <a:gd name="T47" fmla="*/ 9 h 88"/>
                <a:gd name="T48" fmla="*/ 11 w 82"/>
                <a:gd name="T49" fmla="*/ 5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88">
                  <a:moveTo>
                    <a:pt x="65" y="88"/>
                  </a:moveTo>
                  <a:cubicBezTo>
                    <a:pt x="65" y="88"/>
                    <a:pt x="65" y="88"/>
                    <a:pt x="65" y="88"/>
                  </a:cubicBezTo>
                  <a:cubicBezTo>
                    <a:pt x="57" y="88"/>
                    <a:pt x="39" y="79"/>
                    <a:pt x="34" y="71"/>
                  </a:cubicBezTo>
                  <a:cubicBezTo>
                    <a:pt x="20" y="70"/>
                    <a:pt x="7" y="63"/>
                    <a:pt x="0" y="53"/>
                  </a:cubicBezTo>
                  <a:cubicBezTo>
                    <a:pt x="0" y="52"/>
                    <a:pt x="0" y="51"/>
                    <a:pt x="0" y="49"/>
                  </a:cubicBezTo>
                  <a:cubicBezTo>
                    <a:pt x="1" y="48"/>
                    <a:pt x="2" y="47"/>
                    <a:pt x="3" y="47"/>
                  </a:cubicBezTo>
                  <a:cubicBezTo>
                    <a:pt x="25" y="42"/>
                    <a:pt x="41" y="26"/>
                    <a:pt x="41" y="7"/>
                  </a:cubicBezTo>
                  <a:cubicBezTo>
                    <a:pt x="41" y="6"/>
                    <a:pt x="41" y="5"/>
                    <a:pt x="41" y="4"/>
                  </a:cubicBezTo>
                  <a:cubicBezTo>
                    <a:pt x="41" y="3"/>
                    <a:pt x="41" y="2"/>
                    <a:pt x="42" y="1"/>
                  </a:cubicBezTo>
                  <a:cubicBezTo>
                    <a:pt x="43" y="0"/>
                    <a:pt x="44" y="0"/>
                    <a:pt x="45" y="0"/>
                  </a:cubicBezTo>
                  <a:cubicBezTo>
                    <a:pt x="66" y="3"/>
                    <a:pt x="82" y="18"/>
                    <a:pt x="82" y="35"/>
                  </a:cubicBezTo>
                  <a:cubicBezTo>
                    <a:pt x="82" y="48"/>
                    <a:pt x="74" y="60"/>
                    <a:pt x="60" y="66"/>
                  </a:cubicBezTo>
                  <a:cubicBezTo>
                    <a:pt x="62" y="72"/>
                    <a:pt x="67" y="80"/>
                    <a:pt x="69" y="81"/>
                  </a:cubicBezTo>
                  <a:cubicBezTo>
                    <a:pt x="70" y="82"/>
                    <a:pt x="70" y="84"/>
                    <a:pt x="70" y="85"/>
                  </a:cubicBezTo>
                  <a:cubicBezTo>
                    <a:pt x="70" y="86"/>
                    <a:pt x="69" y="87"/>
                    <a:pt x="67" y="88"/>
                  </a:cubicBezTo>
                  <a:cubicBezTo>
                    <a:pt x="67" y="88"/>
                    <a:pt x="66" y="88"/>
                    <a:pt x="65" y="88"/>
                  </a:cubicBezTo>
                  <a:close/>
                  <a:moveTo>
                    <a:pt x="11" y="53"/>
                  </a:moveTo>
                  <a:cubicBezTo>
                    <a:pt x="17" y="59"/>
                    <a:pt x="26" y="63"/>
                    <a:pt x="36" y="63"/>
                  </a:cubicBezTo>
                  <a:cubicBezTo>
                    <a:pt x="38" y="63"/>
                    <a:pt x="39" y="64"/>
                    <a:pt x="40" y="66"/>
                  </a:cubicBezTo>
                  <a:cubicBezTo>
                    <a:pt x="41" y="69"/>
                    <a:pt x="50" y="75"/>
                    <a:pt x="57" y="79"/>
                  </a:cubicBezTo>
                  <a:cubicBezTo>
                    <a:pt x="55" y="74"/>
                    <a:pt x="53" y="69"/>
                    <a:pt x="52" y="65"/>
                  </a:cubicBezTo>
                  <a:cubicBezTo>
                    <a:pt x="52" y="63"/>
                    <a:pt x="53" y="61"/>
                    <a:pt x="54" y="60"/>
                  </a:cubicBezTo>
                  <a:cubicBezTo>
                    <a:pt x="67" y="56"/>
                    <a:pt x="74" y="46"/>
                    <a:pt x="74" y="35"/>
                  </a:cubicBezTo>
                  <a:cubicBezTo>
                    <a:pt x="74" y="23"/>
                    <a:pt x="63" y="12"/>
                    <a:pt x="49" y="9"/>
                  </a:cubicBezTo>
                  <a:cubicBezTo>
                    <a:pt x="48" y="29"/>
                    <a:pt x="33" y="46"/>
                    <a:pt x="11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5" name="Freeform 204"/>
            <p:cNvSpPr>
              <a:spLocks noEditPoints="1"/>
            </p:cNvSpPr>
            <p:nvPr/>
          </p:nvSpPr>
          <p:spPr bwMode="auto">
            <a:xfrm>
              <a:off x="3980953" y="5898679"/>
              <a:ext cx="216350" cy="219868"/>
            </a:xfrm>
            <a:custGeom>
              <a:avLst/>
              <a:gdLst>
                <a:gd name="T0" fmla="*/ 21 w 104"/>
                <a:gd name="T1" fmla="*/ 106 h 106"/>
                <a:gd name="T2" fmla="*/ 21 w 104"/>
                <a:gd name="T3" fmla="*/ 106 h 106"/>
                <a:gd name="T4" fmla="*/ 17 w 104"/>
                <a:gd name="T5" fmla="*/ 105 h 106"/>
                <a:gd name="T6" fmla="*/ 15 w 104"/>
                <a:gd name="T7" fmla="*/ 102 h 106"/>
                <a:gd name="T8" fmla="*/ 16 w 104"/>
                <a:gd name="T9" fmla="*/ 99 h 106"/>
                <a:gd name="T10" fmla="*/ 27 w 104"/>
                <a:gd name="T11" fmla="*/ 79 h 106"/>
                <a:gd name="T12" fmla="*/ 0 w 104"/>
                <a:gd name="T13" fmla="*/ 42 h 106"/>
                <a:gd name="T14" fmla="*/ 52 w 104"/>
                <a:gd name="T15" fmla="*/ 0 h 106"/>
                <a:gd name="T16" fmla="*/ 104 w 104"/>
                <a:gd name="T17" fmla="*/ 42 h 106"/>
                <a:gd name="T18" fmla="*/ 58 w 104"/>
                <a:gd name="T19" fmla="*/ 85 h 106"/>
                <a:gd name="T20" fmla="*/ 21 w 104"/>
                <a:gd name="T21" fmla="*/ 106 h 106"/>
                <a:gd name="T22" fmla="*/ 52 w 104"/>
                <a:gd name="T23" fmla="*/ 8 h 106"/>
                <a:gd name="T24" fmla="*/ 8 w 104"/>
                <a:gd name="T25" fmla="*/ 42 h 106"/>
                <a:gd name="T26" fmla="*/ 33 w 104"/>
                <a:gd name="T27" fmla="*/ 73 h 106"/>
                <a:gd name="T28" fmla="*/ 35 w 104"/>
                <a:gd name="T29" fmla="*/ 78 h 106"/>
                <a:gd name="T30" fmla="*/ 27 w 104"/>
                <a:gd name="T31" fmla="*/ 96 h 106"/>
                <a:gd name="T32" fmla="*/ 51 w 104"/>
                <a:gd name="T33" fmla="*/ 80 h 106"/>
                <a:gd name="T34" fmla="*/ 55 w 104"/>
                <a:gd name="T35" fmla="*/ 77 h 106"/>
                <a:gd name="T36" fmla="*/ 97 w 104"/>
                <a:gd name="T37" fmla="*/ 42 h 106"/>
                <a:gd name="T38" fmla="*/ 52 w 104"/>
                <a:gd name="T39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4" h="106">
                  <a:moveTo>
                    <a:pt x="21" y="106"/>
                  </a:moveTo>
                  <a:cubicBezTo>
                    <a:pt x="21" y="106"/>
                    <a:pt x="21" y="106"/>
                    <a:pt x="21" y="106"/>
                  </a:cubicBezTo>
                  <a:cubicBezTo>
                    <a:pt x="19" y="106"/>
                    <a:pt x="18" y="105"/>
                    <a:pt x="17" y="105"/>
                  </a:cubicBezTo>
                  <a:cubicBezTo>
                    <a:pt x="16" y="105"/>
                    <a:pt x="15" y="104"/>
                    <a:pt x="15" y="102"/>
                  </a:cubicBezTo>
                  <a:cubicBezTo>
                    <a:pt x="15" y="101"/>
                    <a:pt x="15" y="100"/>
                    <a:pt x="16" y="99"/>
                  </a:cubicBezTo>
                  <a:cubicBezTo>
                    <a:pt x="18" y="97"/>
                    <a:pt x="24" y="87"/>
                    <a:pt x="27" y="79"/>
                  </a:cubicBezTo>
                  <a:cubicBezTo>
                    <a:pt x="10" y="72"/>
                    <a:pt x="0" y="58"/>
                    <a:pt x="0" y="42"/>
                  </a:cubicBezTo>
                  <a:cubicBezTo>
                    <a:pt x="0" y="19"/>
                    <a:pt x="24" y="0"/>
                    <a:pt x="52" y="0"/>
                  </a:cubicBezTo>
                  <a:cubicBezTo>
                    <a:pt x="81" y="0"/>
                    <a:pt x="104" y="19"/>
                    <a:pt x="104" y="42"/>
                  </a:cubicBezTo>
                  <a:cubicBezTo>
                    <a:pt x="104" y="64"/>
                    <a:pt x="84" y="82"/>
                    <a:pt x="58" y="85"/>
                  </a:cubicBezTo>
                  <a:cubicBezTo>
                    <a:pt x="52" y="94"/>
                    <a:pt x="30" y="106"/>
                    <a:pt x="21" y="106"/>
                  </a:cubicBezTo>
                  <a:close/>
                  <a:moveTo>
                    <a:pt x="52" y="8"/>
                  </a:moveTo>
                  <a:cubicBezTo>
                    <a:pt x="28" y="8"/>
                    <a:pt x="8" y="23"/>
                    <a:pt x="8" y="42"/>
                  </a:cubicBezTo>
                  <a:cubicBezTo>
                    <a:pt x="8" y="55"/>
                    <a:pt x="17" y="67"/>
                    <a:pt x="33" y="73"/>
                  </a:cubicBezTo>
                  <a:cubicBezTo>
                    <a:pt x="34" y="74"/>
                    <a:pt x="35" y="76"/>
                    <a:pt x="35" y="78"/>
                  </a:cubicBezTo>
                  <a:cubicBezTo>
                    <a:pt x="34" y="84"/>
                    <a:pt x="30" y="91"/>
                    <a:pt x="27" y="96"/>
                  </a:cubicBezTo>
                  <a:cubicBezTo>
                    <a:pt x="37" y="93"/>
                    <a:pt x="50" y="84"/>
                    <a:pt x="51" y="80"/>
                  </a:cubicBezTo>
                  <a:cubicBezTo>
                    <a:pt x="52" y="78"/>
                    <a:pt x="53" y="77"/>
                    <a:pt x="55" y="77"/>
                  </a:cubicBezTo>
                  <a:cubicBezTo>
                    <a:pt x="78" y="76"/>
                    <a:pt x="97" y="61"/>
                    <a:pt x="97" y="42"/>
                  </a:cubicBezTo>
                  <a:cubicBezTo>
                    <a:pt x="97" y="23"/>
                    <a:pt x="77" y="8"/>
                    <a:pt x="5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06" name="组合 505"/>
          <p:cNvGrpSpPr/>
          <p:nvPr/>
        </p:nvGrpSpPr>
        <p:grpSpPr>
          <a:xfrm>
            <a:off x="6718350" y="5997720"/>
            <a:ext cx="175015" cy="263843"/>
            <a:chOff x="6617615" y="5894282"/>
            <a:chExt cx="175015" cy="263842"/>
          </a:xfrm>
          <a:solidFill>
            <a:srgbClr val="F5F5F5"/>
          </a:solidFill>
        </p:grpSpPr>
        <p:sp>
          <p:nvSpPr>
            <p:cNvPr id="507" name="Freeform 206"/>
            <p:cNvSpPr/>
            <p:nvPr/>
          </p:nvSpPr>
          <p:spPr bwMode="auto">
            <a:xfrm>
              <a:off x="6676540" y="5915389"/>
              <a:ext cx="58045" cy="9674"/>
            </a:xfrm>
            <a:custGeom>
              <a:avLst/>
              <a:gdLst>
                <a:gd name="T0" fmla="*/ 3 w 28"/>
                <a:gd name="T1" fmla="*/ 0 h 5"/>
                <a:gd name="T2" fmla="*/ 25 w 28"/>
                <a:gd name="T3" fmla="*/ 0 h 5"/>
                <a:gd name="T4" fmla="*/ 28 w 28"/>
                <a:gd name="T5" fmla="*/ 2 h 5"/>
                <a:gd name="T6" fmla="*/ 25 w 28"/>
                <a:gd name="T7" fmla="*/ 5 h 5"/>
                <a:gd name="T8" fmla="*/ 3 w 28"/>
                <a:gd name="T9" fmla="*/ 5 h 5"/>
                <a:gd name="T10" fmla="*/ 0 w 28"/>
                <a:gd name="T11" fmla="*/ 2 h 5"/>
                <a:gd name="T12" fmla="*/ 3 w 2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5">
                  <a:moveTo>
                    <a:pt x="3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7" y="0"/>
                    <a:pt x="28" y="1"/>
                    <a:pt x="28" y="2"/>
                  </a:cubicBezTo>
                  <a:cubicBezTo>
                    <a:pt x="28" y="4"/>
                    <a:pt x="27" y="5"/>
                    <a:pt x="25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8" name="Oval 207"/>
            <p:cNvSpPr>
              <a:spLocks noChangeArrowheads="1"/>
            </p:cNvSpPr>
            <p:nvPr/>
          </p:nvSpPr>
          <p:spPr bwMode="auto">
            <a:xfrm>
              <a:off x="6693249" y="6110632"/>
              <a:ext cx="24625" cy="24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9" name="Freeform 208"/>
            <p:cNvSpPr>
              <a:spLocks noEditPoints="1"/>
            </p:cNvSpPr>
            <p:nvPr/>
          </p:nvSpPr>
          <p:spPr bwMode="auto">
            <a:xfrm>
              <a:off x="6617615" y="5894282"/>
              <a:ext cx="175015" cy="263842"/>
            </a:xfrm>
            <a:custGeom>
              <a:avLst/>
              <a:gdLst>
                <a:gd name="T0" fmla="*/ 76 w 84"/>
                <a:gd name="T1" fmla="*/ 127 h 127"/>
                <a:gd name="T2" fmla="*/ 8 w 84"/>
                <a:gd name="T3" fmla="*/ 127 h 127"/>
                <a:gd name="T4" fmla="*/ 0 w 84"/>
                <a:gd name="T5" fmla="*/ 120 h 127"/>
                <a:gd name="T6" fmla="*/ 0 w 84"/>
                <a:gd name="T7" fmla="*/ 7 h 127"/>
                <a:gd name="T8" fmla="*/ 8 w 84"/>
                <a:gd name="T9" fmla="*/ 0 h 127"/>
                <a:gd name="T10" fmla="*/ 76 w 84"/>
                <a:gd name="T11" fmla="*/ 0 h 127"/>
                <a:gd name="T12" fmla="*/ 84 w 84"/>
                <a:gd name="T13" fmla="*/ 7 h 127"/>
                <a:gd name="T14" fmla="*/ 84 w 84"/>
                <a:gd name="T15" fmla="*/ 120 h 127"/>
                <a:gd name="T16" fmla="*/ 76 w 84"/>
                <a:gd name="T17" fmla="*/ 127 h 127"/>
                <a:gd name="T18" fmla="*/ 8 w 84"/>
                <a:gd name="T19" fmla="*/ 119 h 127"/>
                <a:gd name="T20" fmla="*/ 76 w 84"/>
                <a:gd name="T21" fmla="*/ 119 h 127"/>
                <a:gd name="T22" fmla="*/ 76 w 84"/>
                <a:gd name="T23" fmla="*/ 8 h 127"/>
                <a:gd name="T24" fmla="*/ 8 w 84"/>
                <a:gd name="T25" fmla="*/ 8 h 127"/>
                <a:gd name="T26" fmla="*/ 8 w 84"/>
                <a:gd name="T27" fmla="*/ 119 h 127"/>
                <a:gd name="T28" fmla="*/ 63 w 84"/>
                <a:gd name="T29" fmla="*/ 101 h 127"/>
                <a:gd name="T30" fmla="*/ 21 w 84"/>
                <a:gd name="T31" fmla="*/ 101 h 127"/>
                <a:gd name="T32" fmla="*/ 14 w 84"/>
                <a:gd name="T33" fmla="*/ 94 h 127"/>
                <a:gd name="T34" fmla="*/ 14 w 84"/>
                <a:gd name="T35" fmla="*/ 23 h 127"/>
                <a:gd name="T36" fmla="*/ 21 w 84"/>
                <a:gd name="T37" fmla="*/ 16 h 127"/>
                <a:gd name="T38" fmla="*/ 63 w 84"/>
                <a:gd name="T39" fmla="*/ 16 h 127"/>
                <a:gd name="T40" fmla="*/ 70 w 84"/>
                <a:gd name="T41" fmla="*/ 23 h 127"/>
                <a:gd name="T42" fmla="*/ 70 w 84"/>
                <a:gd name="T43" fmla="*/ 94 h 127"/>
                <a:gd name="T44" fmla="*/ 63 w 84"/>
                <a:gd name="T45" fmla="*/ 101 h 127"/>
                <a:gd name="T46" fmla="*/ 23 w 84"/>
                <a:gd name="T47" fmla="*/ 93 h 127"/>
                <a:gd name="T48" fmla="*/ 61 w 84"/>
                <a:gd name="T49" fmla="*/ 93 h 127"/>
                <a:gd name="T50" fmla="*/ 61 w 84"/>
                <a:gd name="T51" fmla="*/ 24 h 127"/>
                <a:gd name="T52" fmla="*/ 23 w 84"/>
                <a:gd name="T53" fmla="*/ 24 h 127"/>
                <a:gd name="T54" fmla="*/ 23 w 84"/>
                <a:gd name="T55" fmla="*/ 9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4" h="127">
                  <a:moveTo>
                    <a:pt x="76" y="127"/>
                  </a:moveTo>
                  <a:cubicBezTo>
                    <a:pt x="8" y="127"/>
                    <a:pt x="8" y="127"/>
                    <a:pt x="8" y="127"/>
                  </a:cubicBezTo>
                  <a:cubicBezTo>
                    <a:pt x="4" y="127"/>
                    <a:pt x="0" y="124"/>
                    <a:pt x="0" y="12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80" y="0"/>
                    <a:pt x="84" y="3"/>
                    <a:pt x="84" y="7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84" y="124"/>
                    <a:pt x="80" y="127"/>
                    <a:pt x="76" y="127"/>
                  </a:cubicBezTo>
                  <a:close/>
                  <a:moveTo>
                    <a:pt x="8" y="119"/>
                  </a:moveTo>
                  <a:cubicBezTo>
                    <a:pt x="76" y="119"/>
                    <a:pt x="76" y="119"/>
                    <a:pt x="76" y="119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119"/>
                  </a:lnTo>
                  <a:close/>
                  <a:moveTo>
                    <a:pt x="63" y="101"/>
                  </a:moveTo>
                  <a:cubicBezTo>
                    <a:pt x="21" y="101"/>
                    <a:pt x="21" y="101"/>
                    <a:pt x="21" y="101"/>
                  </a:cubicBezTo>
                  <a:cubicBezTo>
                    <a:pt x="18" y="101"/>
                    <a:pt x="14" y="98"/>
                    <a:pt x="14" y="94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19"/>
                    <a:pt x="18" y="16"/>
                    <a:pt x="21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6" y="16"/>
                    <a:pt x="70" y="19"/>
                    <a:pt x="70" y="23"/>
                  </a:cubicBezTo>
                  <a:cubicBezTo>
                    <a:pt x="70" y="94"/>
                    <a:pt x="70" y="94"/>
                    <a:pt x="70" y="94"/>
                  </a:cubicBezTo>
                  <a:cubicBezTo>
                    <a:pt x="70" y="98"/>
                    <a:pt x="66" y="101"/>
                    <a:pt x="63" y="101"/>
                  </a:cubicBezTo>
                  <a:close/>
                  <a:moveTo>
                    <a:pt x="23" y="93"/>
                  </a:moveTo>
                  <a:cubicBezTo>
                    <a:pt x="61" y="93"/>
                    <a:pt x="61" y="93"/>
                    <a:pt x="61" y="93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23" y="24"/>
                    <a:pt x="23" y="24"/>
                    <a:pt x="23" y="24"/>
                  </a:cubicBezTo>
                  <a:lnTo>
                    <a:pt x="2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10" name="组合 509"/>
          <p:cNvGrpSpPr/>
          <p:nvPr/>
        </p:nvGrpSpPr>
        <p:grpSpPr>
          <a:xfrm>
            <a:off x="9701981" y="5384261"/>
            <a:ext cx="233060" cy="266480"/>
            <a:chOff x="9766130" y="5222679"/>
            <a:chExt cx="233060" cy="266480"/>
          </a:xfrm>
          <a:solidFill>
            <a:srgbClr val="F5F5F5"/>
          </a:solidFill>
        </p:grpSpPr>
        <p:sp>
          <p:nvSpPr>
            <p:cNvPr id="511" name="Rectangle 209"/>
            <p:cNvSpPr>
              <a:spLocks noChangeArrowheads="1"/>
            </p:cNvSpPr>
            <p:nvPr/>
          </p:nvSpPr>
          <p:spPr bwMode="auto">
            <a:xfrm>
              <a:off x="9766130" y="5280724"/>
              <a:ext cx="25505" cy="2110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2" name="Rectangle 210"/>
            <p:cNvSpPr>
              <a:spLocks noChangeArrowheads="1"/>
            </p:cNvSpPr>
            <p:nvPr/>
          </p:nvSpPr>
          <p:spPr bwMode="auto">
            <a:xfrm>
              <a:off x="9766130" y="5344925"/>
              <a:ext cx="25505" cy="2110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3" name="Rectangle 211"/>
            <p:cNvSpPr>
              <a:spLocks noChangeArrowheads="1"/>
            </p:cNvSpPr>
            <p:nvPr/>
          </p:nvSpPr>
          <p:spPr bwMode="auto">
            <a:xfrm>
              <a:off x="9766130" y="5410006"/>
              <a:ext cx="25505" cy="2022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4" name="Freeform 212"/>
            <p:cNvSpPr>
              <a:spLocks noEditPoints="1"/>
            </p:cNvSpPr>
            <p:nvPr/>
          </p:nvSpPr>
          <p:spPr bwMode="auto">
            <a:xfrm>
              <a:off x="9770527" y="5222679"/>
              <a:ext cx="228663" cy="266480"/>
            </a:xfrm>
            <a:custGeom>
              <a:avLst/>
              <a:gdLst>
                <a:gd name="T0" fmla="*/ 101 w 110"/>
                <a:gd name="T1" fmla="*/ 128 h 128"/>
                <a:gd name="T2" fmla="*/ 9 w 110"/>
                <a:gd name="T3" fmla="*/ 128 h 128"/>
                <a:gd name="T4" fmla="*/ 0 w 110"/>
                <a:gd name="T5" fmla="*/ 119 h 128"/>
                <a:gd name="T6" fmla="*/ 0 w 110"/>
                <a:gd name="T7" fmla="*/ 102 h 128"/>
                <a:gd name="T8" fmla="*/ 15 w 110"/>
                <a:gd name="T9" fmla="*/ 102 h 128"/>
                <a:gd name="T10" fmla="*/ 15 w 110"/>
                <a:gd name="T11" fmla="*/ 88 h 128"/>
                <a:gd name="T12" fmla="*/ 0 w 110"/>
                <a:gd name="T13" fmla="*/ 88 h 128"/>
                <a:gd name="T14" fmla="*/ 0 w 110"/>
                <a:gd name="T15" fmla="*/ 71 h 128"/>
                <a:gd name="T16" fmla="*/ 15 w 110"/>
                <a:gd name="T17" fmla="*/ 71 h 128"/>
                <a:gd name="T18" fmla="*/ 15 w 110"/>
                <a:gd name="T19" fmla="*/ 57 h 128"/>
                <a:gd name="T20" fmla="*/ 0 w 110"/>
                <a:gd name="T21" fmla="*/ 57 h 128"/>
                <a:gd name="T22" fmla="*/ 0 w 110"/>
                <a:gd name="T23" fmla="*/ 40 h 128"/>
                <a:gd name="T24" fmla="*/ 15 w 110"/>
                <a:gd name="T25" fmla="*/ 40 h 128"/>
                <a:gd name="T26" fmla="*/ 15 w 110"/>
                <a:gd name="T27" fmla="*/ 26 h 128"/>
                <a:gd name="T28" fmla="*/ 0 w 110"/>
                <a:gd name="T29" fmla="*/ 26 h 128"/>
                <a:gd name="T30" fmla="*/ 0 w 110"/>
                <a:gd name="T31" fmla="*/ 9 h 128"/>
                <a:gd name="T32" fmla="*/ 9 w 110"/>
                <a:gd name="T33" fmla="*/ 0 h 128"/>
                <a:gd name="T34" fmla="*/ 101 w 110"/>
                <a:gd name="T35" fmla="*/ 0 h 128"/>
                <a:gd name="T36" fmla="*/ 110 w 110"/>
                <a:gd name="T37" fmla="*/ 9 h 128"/>
                <a:gd name="T38" fmla="*/ 110 w 110"/>
                <a:gd name="T39" fmla="*/ 119 h 128"/>
                <a:gd name="T40" fmla="*/ 101 w 110"/>
                <a:gd name="T41" fmla="*/ 128 h 128"/>
                <a:gd name="T42" fmla="*/ 7 w 110"/>
                <a:gd name="T43" fmla="*/ 108 h 128"/>
                <a:gd name="T44" fmla="*/ 7 w 110"/>
                <a:gd name="T45" fmla="*/ 119 h 128"/>
                <a:gd name="T46" fmla="*/ 9 w 110"/>
                <a:gd name="T47" fmla="*/ 122 h 128"/>
                <a:gd name="T48" fmla="*/ 101 w 110"/>
                <a:gd name="T49" fmla="*/ 122 h 128"/>
                <a:gd name="T50" fmla="*/ 104 w 110"/>
                <a:gd name="T51" fmla="*/ 119 h 128"/>
                <a:gd name="T52" fmla="*/ 104 w 110"/>
                <a:gd name="T53" fmla="*/ 9 h 128"/>
                <a:gd name="T54" fmla="*/ 101 w 110"/>
                <a:gd name="T55" fmla="*/ 6 h 128"/>
                <a:gd name="T56" fmla="*/ 9 w 110"/>
                <a:gd name="T57" fmla="*/ 6 h 128"/>
                <a:gd name="T58" fmla="*/ 7 w 110"/>
                <a:gd name="T59" fmla="*/ 9 h 128"/>
                <a:gd name="T60" fmla="*/ 7 w 110"/>
                <a:gd name="T61" fmla="*/ 20 h 128"/>
                <a:gd name="T62" fmla="*/ 21 w 110"/>
                <a:gd name="T63" fmla="*/ 20 h 128"/>
                <a:gd name="T64" fmla="*/ 21 w 110"/>
                <a:gd name="T65" fmla="*/ 46 h 128"/>
                <a:gd name="T66" fmla="*/ 7 w 110"/>
                <a:gd name="T67" fmla="*/ 46 h 128"/>
                <a:gd name="T68" fmla="*/ 7 w 110"/>
                <a:gd name="T69" fmla="*/ 51 h 128"/>
                <a:gd name="T70" fmla="*/ 21 w 110"/>
                <a:gd name="T71" fmla="*/ 51 h 128"/>
                <a:gd name="T72" fmla="*/ 21 w 110"/>
                <a:gd name="T73" fmla="*/ 77 h 128"/>
                <a:gd name="T74" fmla="*/ 7 w 110"/>
                <a:gd name="T75" fmla="*/ 77 h 128"/>
                <a:gd name="T76" fmla="*/ 7 w 110"/>
                <a:gd name="T77" fmla="*/ 82 h 128"/>
                <a:gd name="T78" fmla="*/ 21 w 110"/>
                <a:gd name="T79" fmla="*/ 82 h 128"/>
                <a:gd name="T80" fmla="*/ 21 w 110"/>
                <a:gd name="T81" fmla="*/ 108 h 128"/>
                <a:gd name="T82" fmla="*/ 7 w 110"/>
                <a:gd name="T83" fmla="*/ 10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0" h="128">
                  <a:moveTo>
                    <a:pt x="101" y="128"/>
                  </a:moveTo>
                  <a:cubicBezTo>
                    <a:pt x="9" y="128"/>
                    <a:pt x="9" y="128"/>
                    <a:pt x="9" y="128"/>
                  </a:cubicBezTo>
                  <a:cubicBezTo>
                    <a:pt x="4" y="128"/>
                    <a:pt x="0" y="124"/>
                    <a:pt x="0" y="119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6" y="0"/>
                    <a:pt x="110" y="4"/>
                    <a:pt x="110" y="9"/>
                  </a:cubicBezTo>
                  <a:cubicBezTo>
                    <a:pt x="110" y="119"/>
                    <a:pt x="110" y="119"/>
                    <a:pt x="110" y="119"/>
                  </a:cubicBezTo>
                  <a:cubicBezTo>
                    <a:pt x="110" y="124"/>
                    <a:pt x="106" y="128"/>
                    <a:pt x="101" y="128"/>
                  </a:cubicBezTo>
                  <a:close/>
                  <a:moveTo>
                    <a:pt x="7" y="108"/>
                  </a:moveTo>
                  <a:cubicBezTo>
                    <a:pt x="7" y="119"/>
                    <a:pt x="7" y="119"/>
                    <a:pt x="7" y="119"/>
                  </a:cubicBezTo>
                  <a:cubicBezTo>
                    <a:pt x="7" y="121"/>
                    <a:pt x="8" y="122"/>
                    <a:pt x="9" y="122"/>
                  </a:cubicBezTo>
                  <a:cubicBezTo>
                    <a:pt x="101" y="122"/>
                    <a:pt x="101" y="122"/>
                    <a:pt x="101" y="122"/>
                  </a:cubicBezTo>
                  <a:cubicBezTo>
                    <a:pt x="103" y="122"/>
                    <a:pt x="104" y="121"/>
                    <a:pt x="104" y="119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104" y="7"/>
                    <a:pt x="103" y="6"/>
                    <a:pt x="101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6"/>
                    <a:pt x="7" y="7"/>
                    <a:pt x="7" y="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7" y="82"/>
                    <a:pt x="7" y="82"/>
                    <a:pt x="7" y="82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21" y="108"/>
                    <a:pt x="21" y="108"/>
                    <a:pt x="21" y="108"/>
                  </a:cubicBezTo>
                  <a:lnTo>
                    <a:pt x="7" y="10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5" name="Freeform 213"/>
            <p:cNvSpPr>
              <a:spLocks noEditPoints="1"/>
            </p:cNvSpPr>
            <p:nvPr/>
          </p:nvSpPr>
          <p:spPr bwMode="auto">
            <a:xfrm>
              <a:off x="9840885" y="5289519"/>
              <a:ext cx="104658" cy="132800"/>
            </a:xfrm>
            <a:custGeom>
              <a:avLst/>
              <a:gdLst>
                <a:gd name="T0" fmla="*/ 38 w 50"/>
                <a:gd name="T1" fmla="*/ 64 h 64"/>
                <a:gd name="T2" fmla="*/ 11 w 50"/>
                <a:gd name="T3" fmla="*/ 64 h 64"/>
                <a:gd name="T4" fmla="*/ 0 w 50"/>
                <a:gd name="T5" fmla="*/ 53 h 64"/>
                <a:gd name="T6" fmla="*/ 0 w 50"/>
                <a:gd name="T7" fmla="*/ 45 h 64"/>
                <a:gd name="T8" fmla="*/ 4 w 50"/>
                <a:gd name="T9" fmla="*/ 37 h 64"/>
                <a:gd name="T10" fmla="*/ 12 w 50"/>
                <a:gd name="T11" fmla="*/ 30 h 64"/>
                <a:gd name="T12" fmla="*/ 13 w 50"/>
                <a:gd name="T13" fmla="*/ 30 h 64"/>
                <a:gd name="T14" fmla="*/ 16 w 50"/>
                <a:gd name="T15" fmla="*/ 29 h 64"/>
                <a:gd name="T16" fmla="*/ 12 w 50"/>
                <a:gd name="T17" fmla="*/ 23 h 64"/>
                <a:gd name="T18" fmla="*/ 10 w 50"/>
                <a:gd name="T19" fmla="*/ 17 h 64"/>
                <a:gd name="T20" fmla="*/ 11 w 50"/>
                <a:gd name="T21" fmla="*/ 11 h 64"/>
                <a:gd name="T22" fmla="*/ 25 w 50"/>
                <a:gd name="T23" fmla="*/ 0 h 64"/>
                <a:gd name="T24" fmla="*/ 40 w 50"/>
                <a:gd name="T25" fmla="*/ 17 h 64"/>
                <a:gd name="T26" fmla="*/ 34 w 50"/>
                <a:gd name="T27" fmla="*/ 29 h 64"/>
                <a:gd name="T28" fmla="*/ 37 w 50"/>
                <a:gd name="T29" fmla="*/ 30 h 64"/>
                <a:gd name="T30" fmla="*/ 50 w 50"/>
                <a:gd name="T31" fmla="*/ 45 h 64"/>
                <a:gd name="T32" fmla="*/ 50 w 50"/>
                <a:gd name="T33" fmla="*/ 53 h 64"/>
                <a:gd name="T34" fmla="*/ 48 w 50"/>
                <a:gd name="T35" fmla="*/ 59 h 64"/>
                <a:gd name="T36" fmla="*/ 38 w 50"/>
                <a:gd name="T37" fmla="*/ 64 h 64"/>
                <a:gd name="T38" fmla="*/ 25 w 50"/>
                <a:gd name="T39" fmla="*/ 4 h 64"/>
                <a:gd name="T40" fmla="*/ 15 w 50"/>
                <a:gd name="T41" fmla="*/ 12 h 64"/>
                <a:gd name="T42" fmla="*/ 14 w 50"/>
                <a:gd name="T43" fmla="*/ 17 h 64"/>
                <a:gd name="T44" fmla="*/ 15 w 50"/>
                <a:gd name="T45" fmla="*/ 21 h 64"/>
                <a:gd name="T46" fmla="*/ 21 w 50"/>
                <a:gd name="T47" fmla="*/ 28 h 64"/>
                <a:gd name="T48" fmla="*/ 24 w 50"/>
                <a:gd name="T49" fmla="*/ 31 h 64"/>
                <a:gd name="T50" fmla="*/ 20 w 50"/>
                <a:gd name="T51" fmla="*/ 32 h 64"/>
                <a:gd name="T52" fmla="*/ 14 w 50"/>
                <a:gd name="T53" fmla="*/ 34 h 64"/>
                <a:gd name="T54" fmla="*/ 14 w 50"/>
                <a:gd name="T55" fmla="*/ 34 h 64"/>
                <a:gd name="T56" fmla="*/ 7 w 50"/>
                <a:gd name="T57" fmla="*/ 39 h 64"/>
                <a:gd name="T58" fmla="*/ 4 w 50"/>
                <a:gd name="T59" fmla="*/ 45 h 64"/>
                <a:gd name="T60" fmla="*/ 4 w 50"/>
                <a:gd name="T61" fmla="*/ 53 h 64"/>
                <a:gd name="T62" fmla="*/ 11 w 50"/>
                <a:gd name="T63" fmla="*/ 60 h 64"/>
                <a:gd name="T64" fmla="*/ 38 w 50"/>
                <a:gd name="T65" fmla="*/ 60 h 64"/>
                <a:gd name="T66" fmla="*/ 45 w 50"/>
                <a:gd name="T67" fmla="*/ 57 h 64"/>
                <a:gd name="T68" fmla="*/ 45 w 50"/>
                <a:gd name="T69" fmla="*/ 53 h 64"/>
                <a:gd name="T70" fmla="*/ 45 w 50"/>
                <a:gd name="T71" fmla="*/ 45 h 64"/>
                <a:gd name="T72" fmla="*/ 36 w 50"/>
                <a:gd name="T73" fmla="*/ 34 h 64"/>
                <a:gd name="T74" fmla="*/ 30 w 50"/>
                <a:gd name="T75" fmla="*/ 32 h 64"/>
                <a:gd name="T76" fmla="*/ 26 w 50"/>
                <a:gd name="T77" fmla="*/ 31 h 64"/>
                <a:gd name="T78" fmla="*/ 29 w 50"/>
                <a:gd name="T79" fmla="*/ 28 h 64"/>
                <a:gd name="T80" fmla="*/ 35 w 50"/>
                <a:gd name="T81" fmla="*/ 17 h 64"/>
                <a:gd name="T82" fmla="*/ 25 w 50"/>
                <a:gd name="T83" fmla="*/ 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0" h="64">
                  <a:moveTo>
                    <a:pt x="38" y="64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5" y="64"/>
                    <a:pt x="0" y="59"/>
                    <a:pt x="0" y="53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2"/>
                    <a:pt x="2" y="39"/>
                    <a:pt x="4" y="37"/>
                  </a:cubicBezTo>
                  <a:cubicBezTo>
                    <a:pt x="7" y="34"/>
                    <a:pt x="10" y="32"/>
                    <a:pt x="12" y="30"/>
                  </a:cubicBezTo>
                  <a:cubicBezTo>
                    <a:pt x="12" y="30"/>
                    <a:pt x="13" y="30"/>
                    <a:pt x="13" y="30"/>
                  </a:cubicBezTo>
                  <a:cubicBezTo>
                    <a:pt x="13" y="30"/>
                    <a:pt x="15" y="30"/>
                    <a:pt x="16" y="29"/>
                  </a:cubicBezTo>
                  <a:cubicBezTo>
                    <a:pt x="14" y="28"/>
                    <a:pt x="13" y="26"/>
                    <a:pt x="12" y="23"/>
                  </a:cubicBezTo>
                  <a:cubicBezTo>
                    <a:pt x="11" y="21"/>
                    <a:pt x="10" y="19"/>
                    <a:pt x="10" y="17"/>
                  </a:cubicBezTo>
                  <a:cubicBezTo>
                    <a:pt x="10" y="15"/>
                    <a:pt x="11" y="13"/>
                    <a:pt x="11" y="11"/>
                  </a:cubicBezTo>
                  <a:cubicBezTo>
                    <a:pt x="13" y="4"/>
                    <a:pt x="19" y="0"/>
                    <a:pt x="25" y="0"/>
                  </a:cubicBezTo>
                  <a:cubicBezTo>
                    <a:pt x="33" y="0"/>
                    <a:pt x="40" y="7"/>
                    <a:pt x="40" y="17"/>
                  </a:cubicBezTo>
                  <a:cubicBezTo>
                    <a:pt x="40" y="22"/>
                    <a:pt x="37" y="27"/>
                    <a:pt x="34" y="29"/>
                  </a:cubicBezTo>
                  <a:cubicBezTo>
                    <a:pt x="35" y="30"/>
                    <a:pt x="36" y="30"/>
                    <a:pt x="37" y="30"/>
                  </a:cubicBezTo>
                  <a:cubicBezTo>
                    <a:pt x="42" y="32"/>
                    <a:pt x="50" y="39"/>
                    <a:pt x="50" y="45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0" y="55"/>
                    <a:pt x="49" y="57"/>
                    <a:pt x="48" y="59"/>
                  </a:cubicBezTo>
                  <a:cubicBezTo>
                    <a:pt x="46" y="62"/>
                    <a:pt x="42" y="64"/>
                    <a:pt x="38" y="64"/>
                  </a:cubicBezTo>
                  <a:close/>
                  <a:moveTo>
                    <a:pt x="25" y="4"/>
                  </a:moveTo>
                  <a:cubicBezTo>
                    <a:pt x="21" y="4"/>
                    <a:pt x="17" y="7"/>
                    <a:pt x="15" y="12"/>
                  </a:cubicBezTo>
                  <a:cubicBezTo>
                    <a:pt x="15" y="13"/>
                    <a:pt x="14" y="15"/>
                    <a:pt x="14" y="17"/>
                  </a:cubicBezTo>
                  <a:cubicBezTo>
                    <a:pt x="14" y="18"/>
                    <a:pt x="15" y="20"/>
                    <a:pt x="15" y="21"/>
                  </a:cubicBezTo>
                  <a:cubicBezTo>
                    <a:pt x="16" y="24"/>
                    <a:pt x="18" y="26"/>
                    <a:pt x="21" y="28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2"/>
                    <a:pt x="15" y="34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2" y="35"/>
                    <a:pt x="9" y="37"/>
                    <a:pt x="7" y="39"/>
                  </a:cubicBezTo>
                  <a:cubicBezTo>
                    <a:pt x="6" y="42"/>
                    <a:pt x="4" y="44"/>
                    <a:pt x="4" y="4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7"/>
                    <a:pt x="8" y="60"/>
                    <a:pt x="11" y="60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41" y="60"/>
                    <a:pt x="43" y="59"/>
                    <a:pt x="45" y="57"/>
                  </a:cubicBezTo>
                  <a:cubicBezTo>
                    <a:pt x="45" y="56"/>
                    <a:pt x="45" y="54"/>
                    <a:pt x="45" y="53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45" y="41"/>
                    <a:pt x="39" y="35"/>
                    <a:pt x="36" y="34"/>
                  </a:cubicBezTo>
                  <a:cubicBezTo>
                    <a:pt x="35" y="34"/>
                    <a:pt x="30" y="32"/>
                    <a:pt x="30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2" y="26"/>
                    <a:pt x="35" y="22"/>
                    <a:pt x="35" y="17"/>
                  </a:cubicBezTo>
                  <a:cubicBezTo>
                    <a:pt x="35" y="10"/>
                    <a:pt x="31" y="4"/>
                    <a:pt x="2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16" name="组合 515"/>
          <p:cNvGrpSpPr/>
          <p:nvPr/>
        </p:nvGrpSpPr>
        <p:grpSpPr>
          <a:xfrm>
            <a:off x="7613291" y="5384261"/>
            <a:ext cx="205797" cy="266480"/>
            <a:chOff x="7842722" y="5298879"/>
            <a:chExt cx="205797" cy="266480"/>
          </a:xfrm>
          <a:solidFill>
            <a:srgbClr val="F5F5F5"/>
          </a:solidFill>
        </p:grpSpPr>
        <p:sp>
          <p:nvSpPr>
            <p:cNvPr id="517" name="Freeform 214"/>
            <p:cNvSpPr>
              <a:spLocks noEditPoints="1"/>
            </p:cNvSpPr>
            <p:nvPr/>
          </p:nvSpPr>
          <p:spPr bwMode="auto">
            <a:xfrm>
              <a:off x="7842722" y="5298879"/>
              <a:ext cx="205797" cy="266480"/>
            </a:xfrm>
            <a:custGeom>
              <a:avLst/>
              <a:gdLst>
                <a:gd name="T0" fmla="*/ 91 w 99"/>
                <a:gd name="T1" fmla="*/ 128 h 128"/>
                <a:gd name="T2" fmla="*/ 7 w 99"/>
                <a:gd name="T3" fmla="*/ 128 h 128"/>
                <a:gd name="T4" fmla="*/ 0 w 99"/>
                <a:gd name="T5" fmla="*/ 120 h 128"/>
                <a:gd name="T6" fmla="*/ 0 w 99"/>
                <a:gd name="T7" fmla="*/ 8 h 128"/>
                <a:gd name="T8" fmla="*/ 7 w 99"/>
                <a:gd name="T9" fmla="*/ 0 h 128"/>
                <a:gd name="T10" fmla="*/ 91 w 99"/>
                <a:gd name="T11" fmla="*/ 0 h 128"/>
                <a:gd name="T12" fmla="*/ 99 w 99"/>
                <a:gd name="T13" fmla="*/ 8 h 128"/>
                <a:gd name="T14" fmla="*/ 99 w 99"/>
                <a:gd name="T15" fmla="*/ 120 h 128"/>
                <a:gd name="T16" fmla="*/ 91 w 99"/>
                <a:gd name="T17" fmla="*/ 128 h 128"/>
                <a:gd name="T18" fmla="*/ 8 w 99"/>
                <a:gd name="T19" fmla="*/ 120 h 128"/>
                <a:gd name="T20" fmla="*/ 91 w 99"/>
                <a:gd name="T21" fmla="*/ 120 h 128"/>
                <a:gd name="T22" fmla="*/ 91 w 99"/>
                <a:gd name="T23" fmla="*/ 8 h 128"/>
                <a:gd name="T24" fmla="*/ 8 w 99"/>
                <a:gd name="T25" fmla="*/ 8 h 128"/>
                <a:gd name="T26" fmla="*/ 8 w 99"/>
                <a:gd name="T2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128">
                  <a:moveTo>
                    <a:pt x="91" y="128"/>
                  </a:moveTo>
                  <a:cubicBezTo>
                    <a:pt x="7" y="128"/>
                    <a:pt x="7" y="128"/>
                    <a:pt x="7" y="128"/>
                  </a:cubicBezTo>
                  <a:cubicBezTo>
                    <a:pt x="3" y="128"/>
                    <a:pt x="0" y="124"/>
                    <a:pt x="0" y="12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6" y="0"/>
                    <a:pt x="99" y="4"/>
                    <a:pt x="99" y="8"/>
                  </a:cubicBezTo>
                  <a:cubicBezTo>
                    <a:pt x="99" y="120"/>
                    <a:pt x="99" y="120"/>
                    <a:pt x="99" y="120"/>
                  </a:cubicBezTo>
                  <a:cubicBezTo>
                    <a:pt x="99" y="124"/>
                    <a:pt x="96" y="128"/>
                    <a:pt x="91" y="128"/>
                  </a:cubicBezTo>
                  <a:close/>
                  <a:moveTo>
                    <a:pt x="8" y="120"/>
                  </a:moveTo>
                  <a:cubicBezTo>
                    <a:pt x="91" y="120"/>
                    <a:pt x="91" y="120"/>
                    <a:pt x="91" y="120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8" name="Oval 215"/>
            <p:cNvSpPr>
              <a:spLocks noChangeArrowheads="1"/>
            </p:cNvSpPr>
            <p:nvPr/>
          </p:nvSpPr>
          <p:spPr bwMode="auto">
            <a:xfrm>
              <a:off x="7932428" y="5516988"/>
              <a:ext cx="24625" cy="2286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9" name="Freeform 216"/>
            <p:cNvSpPr>
              <a:spLocks noEditPoints="1"/>
            </p:cNvSpPr>
            <p:nvPr/>
          </p:nvSpPr>
          <p:spPr bwMode="auto">
            <a:xfrm>
              <a:off x="7874383" y="5327901"/>
              <a:ext cx="140716" cy="182931"/>
            </a:xfrm>
            <a:custGeom>
              <a:avLst/>
              <a:gdLst>
                <a:gd name="T0" fmla="*/ 61 w 68"/>
                <a:gd name="T1" fmla="*/ 88 h 88"/>
                <a:gd name="T2" fmla="*/ 7 w 68"/>
                <a:gd name="T3" fmla="*/ 88 h 88"/>
                <a:gd name="T4" fmla="*/ 0 w 68"/>
                <a:gd name="T5" fmla="*/ 81 h 88"/>
                <a:gd name="T6" fmla="*/ 0 w 68"/>
                <a:gd name="T7" fmla="*/ 7 h 88"/>
                <a:gd name="T8" fmla="*/ 7 w 68"/>
                <a:gd name="T9" fmla="*/ 0 h 88"/>
                <a:gd name="T10" fmla="*/ 61 w 68"/>
                <a:gd name="T11" fmla="*/ 0 h 88"/>
                <a:gd name="T12" fmla="*/ 68 w 68"/>
                <a:gd name="T13" fmla="*/ 7 h 88"/>
                <a:gd name="T14" fmla="*/ 68 w 68"/>
                <a:gd name="T15" fmla="*/ 81 h 88"/>
                <a:gd name="T16" fmla="*/ 61 w 68"/>
                <a:gd name="T17" fmla="*/ 88 h 88"/>
                <a:gd name="T18" fmla="*/ 8 w 68"/>
                <a:gd name="T19" fmla="*/ 80 h 88"/>
                <a:gd name="T20" fmla="*/ 60 w 68"/>
                <a:gd name="T21" fmla="*/ 80 h 88"/>
                <a:gd name="T22" fmla="*/ 60 w 68"/>
                <a:gd name="T23" fmla="*/ 8 h 88"/>
                <a:gd name="T24" fmla="*/ 8 w 68"/>
                <a:gd name="T25" fmla="*/ 8 h 88"/>
                <a:gd name="T26" fmla="*/ 8 w 68"/>
                <a:gd name="T27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8" h="88">
                  <a:moveTo>
                    <a:pt x="61" y="88"/>
                  </a:move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5" y="0"/>
                    <a:pt x="68" y="3"/>
                    <a:pt x="68" y="7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5"/>
                    <a:pt x="65" y="88"/>
                    <a:pt x="61" y="88"/>
                  </a:cubicBezTo>
                  <a:close/>
                  <a:moveTo>
                    <a:pt x="8" y="80"/>
                  </a:moveTo>
                  <a:cubicBezTo>
                    <a:pt x="60" y="80"/>
                    <a:pt x="60" y="80"/>
                    <a:pt x="60" y="80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20" name="组合 519"/>
          <p:cNvGrpSpPr/>
          <p:nvPr/>
        </p:nvGrpSpPr>
        <p:grpSpPr>
          <a:xfrm>
            <a:off x="8248251" y="5384261"/>
            <a:ext cx="342994" cy="266480"/>
            <a:chOff x="8418777" y="5222679"/>
            <a:chExt cx="342995" cy="266480"/>
          </a:xfrm>
          <a:solidFill>
            <a:srgbClr val="F5F5F5"/>
          </a:solidFill>
        </p:grpSpPr>
        <p:sp>
          <p:nvSpPr>
            <p:cNvPr id="521" name="Freeform 217"/>
            <p:cNvSpPr>
              <a:spLocks noEditPoints="1"/>
            </p:cNvSpPr>
            <p:nvPr/>
          </p:nvSpPr>
          <p:spPr bwMode="auto">
            <a:xfrm>
              <a:off x="8543662" y="5401212"/>
              <a:ext cx="91465" cy="87947"/>
            </a:xfrm>
            <a:custGeom>
              <a:avLst/>
              <a:gdLst>
                <a:gd name="T0" fmla="*/ 23 w 44"/>
                <a:gd name="T1" fmla="*/ 42 h 42"/>
                <a:gd name="T2" fmla="*/ 8 w 44"/>
                <a:gd name="T3" fmla="*/ 36 h 42"/>
                <a:gd name="T4" fmla="*/ 8 w 44"/>
                <a:gd name="T5" fmla="*/ 6 h 42"/>
                <a:gd name="T6" fmla="*/ 23 w 44"/>
                <a:gd name="T7" fmla="*/ 0 h 42"/>
                <a:gd name="T8" fmla="*/ 37 w 44"/>
                <a:gd name="T9" fmla="*/ 6 h 42"/>
                <a:gd name="T10" fmla="*/ 44 w 44"/>
                <a:gd name="T11" fmla="*/ 21 h 42"/>
                <a:gd name="T12" fmla="*/ 37 w 44"/>
                <a:gd name="T13" fmla="*/ 36 h 42"/>
                <a:gd name="T14" fmla="*/ 23 w 44"/>
                <a:gd name="T15" fmla="*/ 42 h 42"/>
                <a:gd name="T16" fmla="*/ 23 w 44"/>
                <a:gd name="T17" fmla="*/ 8 h 42"/>
                <a:gd name="T18" fmla="*/ 14 w 44"/>
                <a:gd name="T19" fmla="*/ 12 h 42"/>
                <a:gd name="T20" fmla="*/ 14 w 44"/>
                <a:gd name="T21" fmla="*/ 30 h 42"/>
                <a:gd name="T22" fmla="*/ 32 w 44"/>
                <a:gd name="T23" fmla="*/ 30 h 42"/>
                <a:gd name="T24" fmla="*/ 35 w 44"/>
                <a:gd name="T25" fmla="*/ 21 h 42"/>
                <a:gd name="T26" fmla="*/ 32 w 44"/>
                <a:gd name="T27" fmla="*/ 12 h 42"/>
                <a:gd name="T28" fmla="*/ 23 w 44"/>
                <a:gd name="T29" fmla="*/ 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42">
                  <a:moveTo>
                    <a:pt x="23" y="42"/>
                  </a:moveTo>
                  <a:cubicBezTo>
                    <a:pt x="17" y="42"/>
                    <a:pt x="12" y="40"/>
                    <a:pt x="8" y="36"/>
                  </a:cubicBezTo>
                  <a:cubicBezTo>
                    <a:pt x="0" y="28"/>
                    <a:pt x="0" y="15"/>
                    <a:pt x="8" y="6"/>
                  </a:cubicBezTo>
                  <a:cubicBezTo>
                    <a:pt x="12" y="3"/>
                    <a:pt x="17" y="0"/>
                    <a:pt x="23" y="0"/>
                  </a:cubicBezTo>
                  <a:cubicBezTo>
                    <a:pt x="28" y="0"/>
                    <a:pt x="34" y="3"/>
                    <a:pt x="37" y="6"/>
                  </a:cubicBezTo>
                  <a:cubicBezTo>
                    <a:pt x="41" y="10"/>
                    <a:pt x="44" y="16"/>
                    <a:pt x="44" y="21"/>
                  </a:cubicBezTo>
                  <a:cubicBezTo>
                    <a:pt x="44" y="27"/>
                    <a:pt x="41" y="32"/>
                    <a:pt x="37" y="36"/>
                  </a:cubicBezTo>
                  <a:cubicBezTo>
                    <a:pt x="34" y="40"/>
                    <a:pt x="28" y="42"/>
                    <a:pt x="23" y="42"/>
                  </a:cubicBezTo>
                  <a:close/>
                  <a:moveTo>
                    <a:pt x="23" y="8"/>
                  </a:moveTo>
                  <a:cubicBezTo>
                    <a:pt x="20" y="8"/>
                    <a:pt x="16" y="10"/>
                    <a:pt x="14" y="12"/>
                  </a:cubicBezTo>
                  <a:cubicBezTo>
                    <a:pt x="9" y="17"/>
                    <a:pt x="9" y="25"/>
                    <a:pt x="14" y="30"/>
                  </a:cubicBezTo>
                  <a:cubicBezTo>
                    <a:pt x="19" y="35"/>
                    <a:pt x="27" y="35"/>
                    <a:pt x="32" y="30"/>
                  </a:cubicBezTo>
                  <a:cubicBezTo>
                    <a:pt x="34" y="28"/>
                    <a:pt x="35" y="24"/>
                    <a:pt x="35" y="21"/>
                  </a:cubicBezTo>
                  <a:cubicBezTo>
                    <a:pt x="35" y="18"/>
                    <a:pt x="34" y="15"/>
                    <a:pt x="32" y="12"/>
                  </a:cubicBezTo>
                  <a:cubicBezTo>
                    <a:pt x="29" y="10"/>
                    <a:pt x="26" y="8"/>
                    <a:pt x="2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2" name="Freeform 218"/>
            <p:cNvSpPr>
              <a:spLocks noEditPoints="1"/>
            </p:cNvSpPr>
            <p:nvPr/>
          </p:nvSpPr>
          <p:spPr bwMode="auto">
            <a:xfrm>
              <a:off x="8418777" y="5222679"/>
              <a:ext cx="342995" cy="108175"/>
            </a:xfrm>
            <a:custGeom>
              <a:avLst/>
              <a:gdLst>
                <a:gd name="T0" fmla="*/ 150 w 165"/>
                <a:gd name="T1" fmla="*/ 52 h 52"/>
                <a:gd name="T2" fmla="*/ 147 w 165"/>
                <a:gd name="T3" fmla="*/ 49 h 52"/>
                <a:gd name="T4" fmla="*/ 83 w 165"/>
                <a:gd name="T5" fmla="*/ 22 h 52"/>
                <a:gd name="T6" fmla="*/ 19 w 165"/>
                <a:gd name="T7" fmla="*/ 49 h 52"/>
                <a:gd name="T8" fmla="*/ 16 w 165"/>
                <a:gd name="T9" fmla="*/ 52 h 52"/>
                <a:gd name="T10" fmla="*/ 0 w 165"/>
                <a:gd name="T11" fmla="*/ 36 h 52"/>
                <a:gd name="T12" fmla="*/ 3 w 165"/>
                <a:gd name="T13" fmla="*/ 33 h 52"/>
                <a:gd name="T14" fmla="*/ 83 w 165"/>
                <a:gd name="T15" fmla="*/ 0 h 52"/>
                <a:gd name="T16" fmla="*/ 163 w 165"/>
                <a:gd name="T17" fmla="*/ 33 h 52"/>
                <a:gd name="T18" fmla="*/ 165 w 165"/>
                <a:gd name="T19" fmla="*/ 36 h 52"/>
                <a:gd name="T20" fmla="*/ 150 w 165"/>
                <a:gd name="T21" fmla="*/ 52 h 52"/>
                <a:gd name="T22" fmla="*/ 83 w 165"/>
                <a:gd name="T23" fmla="*/ 14 h 52"/>
                <a:gd name="T24" fmla="*/ 150 w 165"/>
                <a:gd name="T25" fmla="*/ 40 h 52"/>
                <a:gd name="T26" fmla="*/ 154 w 165"/>
                <a:gd name="T27" fmla="*/ 36 h 52"/>
                <a:gd name="T28" fmla="*/ 83 w 165"/>
                <a:gd name="T29" fmla="*/ 8 h 52"/>
                <a:gd name="T30" fmla="*/ 12 w 165"/>
                <a:gd name="T31" fmla="*/ 36 h 52"/>
                <a:gd name="T32" fmla="*/ 16 w 165"/>
                <a:gd name="T33" fmla="*/ 40 h 52"/>
                <a:gd name="T34" fmla="*/ 83 w 165"/>
                <a:gd name="T35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5" h="52">
                  <a:moveTo>
                    <a:pt x="150" y="52"/>
                  </a:moveTo>
                  <a:cubicBezTo>
                    <a:pt x="147" y="49"/>
                    <a:pt x="147" y="49"/>
                    <a:pt x="147" y="49"/>
                  </a:cubicBezTo>
                  <a:cubicBezTo>
                    <a:pt x="130" y="32"/>
                    <a:pt x="107" y="22"/>
                    <a:pt x="83" y="22"/>
                  </a:cubicBezTo>
                  <a:cubicBezTo>
                    <a:pt x="59" y="22"/>
                    <a:pt x="36" y="32"/>
                    <a:pt x="19" y="49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4" y="12"/>
                    <a:pt x="53" y="0"/>
                    <a:pt x="83" y="0"/>
                  </a:cubicBezTo>
                  <a:cubicBezTo>
                    <a:pt x="113" y="0"/>
                    <a:pt x="141" y="12"/>
                    <a:pt x="163" y="33"/>
                  </a:cubicBezTo>
                  <a:cubicBezTo>
                    <a:pt x="165" y="36"/>
                    <a:pt x="165" y="36"/>
                    <a:pt x="165" y="36"/>
                  </a:cubicBezTo>
                  <a:lnTo>
                    <a:pt x="150" y="52"/>
                  </a:lnTo>
                  <a:close/>
                  <a:moveTo>
                    <a:pt x="83" y="14"/>
                  </a:moveTo>
                  <a:cubicBezTo>
                    <a:pt x="108" y="14"/>
                    <a:pt x="131" y="23"/>
                    <a:pt x="150" y="40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35" y="18"/>
                    <a:pt x="109" y="8"/>
                    <a:pt x="83" y="8"/>
                  </a:cubicBezTo>
                  <a:cubicBezTo>
                    <a:pt x="56" y="8"/>
                    <a:pt x="31" y="18"/>
                    <a:pt x="12" y="36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34" y="23"/>
                    <a:pt x="58" y="14"/>
                    <a:pt x="8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3" name="Freeform 219"/>
            <p:cNvSpPr>
              <a:spLocks noEditPoints="1"/>
            </p:cNvSpPr>
            <p:nvPr/>
          </p:nvSpPr>
          <p:spPr bwMode="auto">
            <a:xfrm>
              <a:off x="8460112" y="5280724"/>
              <a:ext cx="260324" cy="91465"/>
            </a:xfrm>
            <a:custGeom>
              <a:avLst/>
              <a:gdLst>
                <a:gd name="T0" fmla="*/ 110 w 125"/>
                <a:gd name="T1" fmla="*/ 44 h 44"/>
                <a:gd name="T2" fmla="*/ 107 w 125"/>
                <a:gd name="T3" fmla="*/ 41 h 44"/>
                <a:gd name="T4" fmla="*/ 63 w 125"/>
                <a:gd name="T5" fmla="*/ 23 h 44"/>
                <a:gd name="T6" fmla="*/ 19 w 125"/>
                <a:gd name="T7" fmla="*/ 41 h 44"/>
                <a:gd name="T8" fmla="*/ 16 w 125"/>
                <a:gd name="T9" fmla="*/ 44 h 44"/>
                <a:gd name="T10" fmla="*/ 0 w 125"/>
                <a:gd name="T11" fmla="*/ 28 h 44"/>
                <a:gd name="T12" fmla="*/ 3 w 125"/>
                <a:gd name="T13" fmla="*/ 25 h 44"/>
                <a:gd name="T14" fmla="*/ 63 w 125"/>
                <a:gd name="T15" fmla="*/ 0 h 44"/>
                <a:gd name="T16" fmla="*/ 123 w 125"/>
                <a:gd name="T17" fmla="*/ 25 h 44"/>
                <a:gd name="T18" fmla="*/ 125 w 125"/>
                <a:gd name="T19" fmla="*/ 28 h 44"/>
                <a:gd name="T20" fmla="*/ 110 w 125"/>
                <a:gd name="T21" fmla="*/ 44 h 44"/>
                <a:gd name="T22" fmla="*/ 12 w 125"/>
                <a:gd name="T23" fmla="*/ 28 h 44"/>
                <a:gd name="T24" fmla="*/ 16 w 125"/>
                <a:gd name="T25" fmla="*/ 32 h 44"/>
                <a:gd name="T26" fmla="*/ 63 w 125"/>
                <a:gd name="T27" fmla="*/ 15 h 44"/>
                <a:gd name="T28" fmla="*/ 110 w 125"/>
                <a:gd name="T29" fmla="*/ 32 h 44"/>
                <a:gd name="T30" fmla="*/ 114 w 125"/>
                <a:gd name="T31" fmla="*/ 28 h 44"/>
                <a:gd name="T32" fmla="*/ 63 w 125"/>
                <a:gd name="T33" fmla="*/ 9 h 44"/>
                <a:gd name="T34" fmla="*/ 12 w 125"/>
                <a:gd name="T35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44">
                  <a:moveTo>
                    <a:pt x="110" y="44"/>
                  </a:moveTo>
                  <a:cubicBezTo>
                    <a:pt x="107" y="41"/>
                    <a:pt x="107" y="41"/>
                    <a:pt x="107" y="41"/>
                  </a:cubicBezTo>
                  <a:cubicBezTo>
                    <a:pt x="95" y="29"/>
                    <a:pt x="79" y="23"/>
                    <a:pt x="63" y="23"/>
                  </a:cubicBezTo>
                  <a:cubicBezTo>
                    <a:pt x="46" y="23"/>
                    <a:pt x="31" y="29"/>
                    <a:pt x="19" y="41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19" y="9"/>
                    <a:pt x="40" y="0"/>
                    <a:pt x="63" y="0"/>
                  </a:cubicBezTo>
                  <a:cubicBezTo>
                    <a:pt x="85" y="0"/>
                    <a:pt x="107" y="9"/>
                    <a:pt x="123" y="25"/>
                  </a:cubicBezTo>
                  <a:cubicBezTo>
                    <a:pt x="125" y="28"/>
                    <a:pt x="125" y="28"/>
                    <a:pt x="125" y="28"/>
                  </a:cubicBezTo>
                  <a:lnTo>
                    <a:pt x="110" y="44"/>
                  </a:lnTo>
                  <a:close/>
                  <a:moveTo>
                    <a:pt x="12" y="28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29" y="21"/>
                    <a:pt x="45" y="15"/>
                    <a:pt x="63" y="15"/>
                  </a:cubicBezTo>
                  <a:cubicBezTo>
                    <a:pt x="80" y="15"/>
                    <a:pt x="97" y="21"/>
                    <a:pt x="110" y="32"/>
                  </a:cubicBezTo>
                  <a:cubicBezTo>
                    <a:pt x="114" y="28"/>
                    <a:pt x="114" y="28"/>
                    <a:pt x="114" y="28"/>
                  </a:cubicBezTo>
                  <a:cubicBezTo>
                    <a:pt x="100" y="15"/>
                    <a:pt x="82" y="9"/>
                    <a:pt x="63" y="9"/>
                  </a:cubicBezTo>
                  <a:cubicBezTo>
                    <a:pt x="44" y="9"/>
                    <a:pt x="26" y="15"/>
                    <a:pt x="1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4" name="Freeform 220"/>
            <p:cNvSpPr>
              <a:spLocks noEditPoints="1"/>
            </p:cNvSpPr>
            <p:nvPr/>
          </p:nvSpPr>
          <p:spPr bwMode="auto">
            <a:xfrm>
              <a:off x="8502327" y="5341408"/>
              <a:ext cx="176774" cy="72117"/>
            </a:xfrm>
            <a:custGeom>
              <a:avLst/>
              <a:gdLst>
                <a:gd name="T0" fmla="*/ 70 w 85"/>
                <a:gd name="T1" fmla="*/ 35 h 35"/>
                <a:gd name="T2" fmla="*/ 67 w 85"/>
                <a:gd name="T3" fmla="*/ 32 h 35"/>
                <a:gd name="T4" fmla="*/ 43 w 85"/>
                <a:gd name="T5" fmla="*/ 22 h 35"/>
                <a:gd name="T6" fmla="*/ 19 w 85"/>
                <a:gd name="T7" fmla="*/ 32 h 35"/>
                <a:gd name="T8" fmla="*/ 16 w 85"/>
                <a:gd name="T9" fmla="*/ 35 h 35"/>
                <a:gd name="T10" fmla="*/ 0 w 85"/>
                <a:gd name="T11" fmla="*/ 19 h 35"/>
                <a:gd name="T12" fmla="*/ 3 w 85"/>
                <a:gd name="T13" fmla="*/ 16 h 35"/>
                <a:gd name="T14" fmla="*/ 43 w 85"/>
                <a:gd name="T15" fmla="*/ 0 h 35"/>
                <a:gd name="T16" fmla="*/ 82 w 85"/>
                <a:gd name="T17" fmla="*/ 16 h 35"/>
                <a:gd name="T18" fmla="*/ 85 w 85"/>
                <a:gd name="T19" fmla="*/ 19 h 35"/>
                <a:gd name="T20" fmla="*/ 70 w 85"/>
                <a:gd name="T21" fmla="*/ 35 h 35"/>
                <a:gd name="T22" fmla="*/ 12 w 85"/>
                <a:gd name="T23" fmla="*/ 19 h 35"/>
                <a:gd name="T24" fmla="*/ 16 w 85"/>
                <a:gd name="T25" fmla="*/ 23 h 35"/>
                <a:gd name="T26" fmla="*/ 43 w 85"/>
                <a:gd name="T27" fmla="*/ 14 h 35"/>
                <a:gd name="T28" fmla="*/ 70 w 85"/>
                <a:gd name="T29" fmla="*/ 23 h 35"/>
                <a:gd name="T30" fmla="*/ 74 w 85"/>
                <a:gd name="T31" fmla="*/ 19 h 35"/>
                <a:gd name="T32" fmla="*/ 43 w 85"/>
                <a:gd name="T33" fmla="*/ 8 h 35"/>
                <a:gd name="T34" fmla="*/ 12 w 85"/>
                <a:gd name="T35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5" h="35">
                  <a:moveTo>
                    <a:pt x="70" y="35"/>
                  </a:moveTo>
                  <a:cubicBezTo>
                    <a:pt x="67" y="32"/>
                    <a:pt x="67" y="32"/>
                    <a:pt x="67" y="32"/>
                  </a:cubicBezTo>
                  <a:cubicBezTo>
                    <a:pt x="60" y="25"/>
                    <a:pt x="52" y="22"/>
                    <a:pt x="43" y="22"/>
                  </a:cubicBezTo>
                  <a:cubicBezTo>
                    <a:pt x="34" y="22"/>
                    <a:pt x="25" y="25"/>
                    <a:pt x="19" y="32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4" y="6"/>
                    <a:pt x="28" y="0"/>
                    <a:pt x="43" y="0"/>
                  </a:cubicBezTo>
                  <a:cubicBezTo>
                    <a:pt x="58" y="0"/>
                    <a:pt x="72" y="6"/>
                    <a:pt x="82" y="16"/>
                  </a:cubicBezTo>
                  <a:cubicBezTo>
                    <a:pt x="85" y="19"/>
                    <a:pt x="85" y="19"/>
                    <a:pt x="85" y="19"/>
                  </a:cubicBezTo>
                  <a:lnTo>
                    <a:pt x="70" y="35"/>
                  </a:lnTo>
                  <a:close/>
                  <a:moveTo>
                    <a:pt x="12" y="19"/>
                  </a:moveTo>
                  <a:cubicBezTo>
                    <a:pt x="16" y="23"/>
                    <a:pt x="16" y="23"/>
                    <a:pt x="16" y="23"/>
                  </a:cubicBezTo>
                  <a:cubicBezTo>
                    <a:pt x="24" y="17"/>
                    <a:pt x="33" y="14"/>
                    <a:pt x="43" y="14"/>
                  </a:cubicBezTo>
                  <a:cubicBezTo>
                    <a:pt x="53" y="14"/>
                    <a:pt x="62" y="17"/>
                    <a:pt x="70" y="23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65" y="12"/>
                    <a:pt x="54" y="8"/>
                    <a:pt x="43" y="8"/>
                  </a:cubicBezTo>
                  <a:cubicBezTo>
                    <a:pt x="31" y="8"/>
                    <a:pt x="21" y="12"/>
                    <a:pt x="1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394" name="Freeform 221"/>
          <p:cNvSpPr/>
          <p:nvPr/>
        </p:nvSpPr>
        <p:spPr>
          <a:xfrm>
            <a:off x="9020175" y="5384800"/>
            <a:ext cx="252413" cy="266700"/>
          </a:xfrm>
          <a:custGeom>
            <a:avLst/>
            <a:gdLst/>
            <a:ahLst/>
            <a:cxnLst>
              <a:cxn ang="0">
                <a:pos x="244065" y="99930"/>
              </a:cxn>
              <a:cxn ang="0">
                <a:pos x="223205" y="91603"/>
              </a:cxn>
              <a:cxn ang="0">
                <a:pos x="125161" y="0"/>
              </a:cxn>
              <a:cxn ang="0">
                <a:pos x="29204" y="91603"/>
              </a:cxn>
              <a:cxn ang="0">
                <a:pos x="6258" y="99930"/>
              </a:cxn>
              <a:cxn ang="0">
                <a:pos x="0" y="110339"/>
              </a:cxn>
              <a:cxn ang="0">
                <a:pos x="0" y="176959"/>
              </a:cxn>
              <a:cxn ang="0">
                <a:pos x="6258" y="187369"/>
              </a:cxn>
              <a:cxn ang="0">
                <a:pos x="37548" y="195696"/>
              </a:cxn>
              <a:cxn ang="0">
                <a:pos x="98043" y="258153"/>
              </a:cxn>
              <a:cxn ang="0">
                <a:pos x="98043" y="260234"/>
              </a:cxn>
              <a:cxn ang="0">
                <a:pos x="104301" y="266480"/>
              </a:cxn>
              <a:cxn ang="0">
                <a:pos x="127248" y="266480"/>
              </a:cxn>
              <a:cxn ang="0">
                <a:pos x="133506" y="260234"/>
              </a:cxn>
              <a:cxn ang="0">
                <a:pos x="133506" y="249825"/>
              </a:cxn>
              <a:cxn ang="0">
                <a:pos x="127248" y="243579"/>
              </a:cxn>
              <a:cxn ang="0">
                <a:pos x="104301" y="243579"/>
              </a:cxn>
              <a:cxn ang="0">
                <a:pos x="98043" y="249825"/>
              </a:cxn>
              <a:cxn ang="0">
                <a:pos x="98043" y="251907"/>
              </a:cxn>
              <a:cxn ang="0">
                <a:pos x="43807" y="195696"/>
              </a:cxn>
              <a:cxn ang="0">
                <a:pos x="45893" y="191533"/>
              </a:cxn>
              <a:cxn ang="0">
                <a:pos x="45893" y="95766"/>
              </a:cxn>
              <a:cxn ang="0">
                <a:pos x="45893" y="93684"/>
              </a:cxn>
              <a:cxn ang="0">
                <a:pos x="125161" y="16655"/>
              </a:cxn>
              <a:cxn ang="0">
                <a:pos x="206516" y="95766"/>
              </a:cxn>
              <a:cxn ang="0">
                <a:pos x="206516" y="191533"/>
              </a:cxn>
              <a:cxn ang="0">
                <a:pos x="214861" y="195696"/>
              </a:cxn>
              <a:cxn ang="0">
                <a:pos x="244065" y="187369"/>
              </a:cxn>
              <a:cxn ang="0">
                <a:pos x="252409" y="176959"/>
              </a:cxn>
              <a:cxn ang="0">
                <a:pos x="252409" y="110339"/>
              </a:cxn>
              <a:cxn ang="0">
                <a:pos x="244065" y="99930"/>
              </a:cxn>
            </a:cxnLst>
            <a:rect l="0" t="0" r="0" b="0"/>
            <a:pathLst>
              <a:path w="121" h="128">
                <a:moveTo>
                  <a:pt x="117" y="48"/>
                </a:moveTo>
                <a:cubicBezTo>
                  <a:pt x="107" y="44"/>
                  <a:pt x="107" y="44"/>
                  <a:pt x="107" y="44"/>
                </a:cubicBezTo>
                <a:cubicBezTo>
                  <a:pt x="106" y="20"/>
                  <a:pt x="85" y="0"/>
                  <a:pt x="60" y="0"/>
                </a:cubicBezTo>
                <a:cubicBezTo>
                  <a:pt x="36" y="0"/>
                  <a:pt x="15" y="20"/>
                  <a:pt x="14" y="44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9"/>
                  <a:pt x="0" y="51"/>
                  <a:pt x="0" y="53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87"/>
                  <a:pt x="1" y="89"/>
                  <a:pt x="3" y="90"/>
                </a:cubicBezTo>
                <a:cubicBezTo>
                  <a:pt x="18" y="94"/>
                  <a:pt x="18" y="94"/>
                  <a:pt x="18" y="94"/>
                </a:cubicBezTo>
                <a:cubicBezTo>
                  <a:pt x="21" y="111"/>
                  <a:pt x="30" y="120"/>
                  <a:pt x="47" y="124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6"/>
                  <a:pt x="48" y="128"/>
                  <a:pt x="50" y="128"/>
                </a:cubicBezTo>
                <a:cubicBezTo>
                  <a:pt x="61" y="128"/>
                  <a:pt x="61" y="128"/>
                  <a:pt x="61" y="128"/>
                </a:cubicBezTo>
                <a:cubicBezTo>
                  <a:pt x="63" y="128"/>
                  <a:pt x="64" y="126"/>
                  <a:pt x="64" y="125"/>
                </a:cubicBezTo>
                <a:cubicBezTo>
                  <a:pt x="64" y="120"/>
                  <a:pt x="64" y="120"/>
                  <a:pt x="64" y="120"/>
                </a:cubicBezTo>
                <a:cubicBezTo>
                  <a:pt x="64" y="118"/>
                  <a:pt x="63" y="117"/>
                  <a:pt x="61" y="117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48" y="117"/>
                  <a:pt x="47" y="118"/>
                  <a:pt x="47" y="120"/>
                </a:cubicBezTo>
                <a:cubicBezTo>
                  <a:pt x="47" y="121"/>
                  <a:pt x="47" y="121"/>
                  <a:pt x="47" y="121"/>
                </a:cubicBezTo>
                <a:cubicBezTo>
                  <a:pt x="32" y="117"/>
                  <a:pt x="24" y="109"/>
                  <a:pt x="21" y="94"/>
                </a:cubicBezTo>
                <a:cubicBezTo>
                  <a:pt x="21" y="94"/>
                  <a:pt x="22" y="93"/>
                  <a:pt x="22" y="92"/>
                </a:cubicBezTo>
                <a:cubicBezTo>
                  <a:pt x="22" y="46"/>
                  <a:pt x="22" y="46"/>
                  <a:pt x="22" y="46"/>
                </a:cubicBezTo>
                <a:cubicBezTo>
                  <a:pt x="22" y="46"/>
                  <a:pt x="22" y="45"/>
                  <a:pt x="22" y="45"/>
                </a:cubicBezTo>
                <a:cubicBezTo>
                  <a:pt x="22" y="24"/>
                  <a:pt x="40" y="8"/>
                  <a:pt x="60" y="8"/>
                </a:cubicBezTo>
                <a:cubicBezTo>
                  <a:pt x="82" y="8"/>
                  <a:pt x="99" y="25"/>
                  <a:pt x="99" y="46"/>
                </a:cubicBezTo>
                <a:cubicBezTo>
                  <a:pt x="99" y="92"/>
                  <a:pt x="99" y="92"/>
                  <a:pt x="99" y="92"/>
                </a:cubicBezTo>
                <a:cubicBezTo>
                  <a:pt x="99" y="94"/>
                  <a:pt x="101" y="95"/>
                  <a:pt x="103" y="94"/>
                </a:cubicBezTo>
                <a:cubicBezTo>
                  <a:pt x="117" y="90"/>
                  <a:pt x="117" y="90"/>
                  <a:pt x="117" y="90"/>
                </a:cubicBezTo>
                <a:cubicBezTo>
                  <a:pt x="119" y="89"/>
                  <a:pt x="121" y="87"/>
                  <a:pt x="121" y="85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1" y="51"/>
                  <a:pt x="119" y="49"/>
                  <a:pt x="117" y="48"/>
                </a:cubicBez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526" name="组合 525"/>
          <p:cNvGrpSpPr/>
          <p:nvPr/>
        </p:nvGrpSpPr>
        <p:grpSpPr>
          <a:xfrm>
            <a:off x="10404370" y="4097973"/>
            <a:ext cx="204039" cy="266481"/>
            <a:chOff x="10406401" y="3915667"/>
            <a:chExt cx="204038" cy="266481"/>
          </a:xfrm>
          <a:solidFill>
            <a:srgbClr val="F5F5F5"/>
          </a:solidFill>
        </p:grpSpPr>
        <p:sp>
          <p:nvSpPr>
            <p:cNvPr id="527" name="Freeform 222"/>
            <p:cNvSpPr/>
            <p:nvPr/>
          </p:nvSpPr>
          <p:spPr bwMode="auto">
            <a:xfrm>
              <a:off x="10483794" y="3915667"/>
              <a:ext cx="18469" cy="33420"/>
            </a:xfrm>
            <a:custGeom>
              <a:avLst/>
              <a:gdLst>
                <a:gd name="T0" fmla="*/ 9 w 9"/>
                <a:gd name="T1" fmla="*/ 5 h 16"/>
                <a:gd name="T2" fmla="*/ 4 w 9"/>
                <a:gd name="T3" fmla="*/ 0 h 16"/>
                <a:gd name="T4" fmla="*/ 0 w 9"/>
                <a:gd name="T5" fmla="*/ 5 h 16"/>
                <a:gd name="T6" fmla="*/ 0 w 9"/>
                <a:gd name="T7" fmla="*/ 16 h 16"/>
                <a:gd name="T8" fmla="*/ 9 w 9"/>
                <a:gd name="T9" fmla="*/ 16 h 16"/>
                <a:gd name="T10" fmla="*/ 9 w 9"/>
                <a:gd name="T11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6">
                  <a:moveTo>
                    <a:pt x="9" y="5"/>
                  </a:moveTo>
                  <a:cubicBezTo>
                    <a:pt x="9" y="2"/>
                    <a:pt x="7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9" y="16"/>
                    <a:pt x="9" y="16"/>
                    <a:pt x="9" y="16"/>
                  </a:cubicBezTo>
                  <a:lnTo>
                    <a:pt x="9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28" name="Freeform 223"/>
            <p:cNvSpPr>
              <a:spLocks noEditPoints="1"/>
            </p:cNvSpPr>
            <p:nvPr/>
          </p:nvSpPr>
          <p:spPr bwMode="auto">
            <a:xfrm>
              <a:off x="10406401" y="3961400"/>
              <a:ext cx="204038" cy="220748"/>
            </a:xfrm>
            <a:custGeom>
              <a:avLst/>
              <a:gdLst>
                <a:gd name="T0" fmla="*/ 96 w 98"/>
                <a:gd name="T1" fmla="*/ 61 h 106"/>
                <a:gd name="T2" fmla="*/ 52 w 98"/>
                <a:gd name="T3" fmla="*/ 60 h 106"/>
                <a:gd name="T4" fmla="*/ 46 w 98"/>
                <a:gd name="T5" fmla="*/ 0 h 106"/>
                <a:gd name="T6" fmla="*/ 0 w 98"/>
                <a:gd name="T7" fmla="*/ 5 h 106"/>
                <a:gd name="T8" fmla="*/ 6 w 98"/>
                <a:gd name="T9" fmla="*/ 95 h 106"/>
                <a:gd name="T10" fmla="*/ 19 w 98"/>
                <a:gd name="T11" fmla="*/ 100 h 106"/>
                <a:gd name="T12" fmla="*/ 22 w 98"/>
                <a:gd name="T13" fmla="*/ 105 h 106"/>
                <a:gd name="T14" fmla="*/ 92 w 98"/>
                <a:gd name="T15" fmla="*/ 106 h 106"/>
                <a:gd name="T16" fmla="*/ 97 w 98"/>
                <a:gd name="T17" fmla="*/ 104 h 106"/>
                <a:gd name="T18" fmla="*/ 98 w 98"/>
                <a:gd name="T19" fmla="*/ 65 h 106"/>
                <a:gd name="T20" fmla="*/ 92 w 98"/>
                <a:gd name="T21" fmla="*/ 63 h 106"/>
                <a:gd name="T22" fmla="*/ 64 w 98"/>
                <a:gd name="T23" fmla="*/ 87 h 106"/>
                <a:gd name="T24" fmla="*/ 59 w 98"/>
                <a:gd name="T25" fmla="*/ 89 h 106"/>
                <a:gd name="T26" fmla="*/ 25 w 98"/>
                <a:gd name="T27" fmla="*/ 63 h 106"/>
                <a:gd name="T28" fmla="*/ 92 w 98"/>
                <a:gd name="T29" fmla="*/ 63 h 106"/>
                <a:gd name="T30" fmla="*/ 12 w 98"/>
                <a:gd name="T31" fmla="*/ 7 h 106"/>
                <a:gd name="T32" fmla="*/ 46 w 98"/>
                <a:gd name="T33" fmla="*/ 13 h 106"/>
                <a:gd name="T34" fmla="*/ 40 w 98"/>
                <a:gd name="T35" fmla="*/ 55 h 106"/>
                <a:gd name="T36" fmla="*/ 6 w 98"/>
                <a:gd name="T37" fmla="*/ 49 h 106"/>
                <a:gd name="T38" fmla="*/ 11 w 98"/>
                <a:gd name="T39" fmla="*/ 89 h 106"/>
                <a:gd name="T40" fmla="*/ 11 w 98"/>
                <a:gd name="T41" fmla="*/ 83 h 106"/>
                <a:gd name="T42" fmla="*/ 11 w 98"/>
                <a:gd name="T43" fmla="*/ 89 h 106"/>
                <a:gd name="T44" fmla="*/ 6 w 98"/>
                <a:gd name="T45" fmla="*/ 75 h 106"/>
                <a:gd name="T46" fmla="*/ 16 w 98"/>
                <a:gd name="T47" fmla="*/ 75 h 106"/>
                <a:gd name="T48" fmla="*/ 11 w 98"/>
                <a:gd name="T49" fmla="*/ 66 h 106"/>
                <a:gd name="T50" fmla="*/ 11 w 98"/>
                <a:gd name="T51" fmla="*/ 61 h 106"/>
                <a:gd name="T52" fmla="*/ 11 w 98"/>
                <a:gd name="T53" fmla="*/ 66 h 106"/>
                <a:gd name="T54" fmla="*/ 94 w 98"/>
                <a:gd name="T55" fmla="*/ 101 h 106"/>
                <a:gd name="T56" fmla="*/ 77 w 98"/>
                <a:gd name="T57" fmla="*/ 86 h 106"/>
                <a:gd name="T58" fmla="*/ 92 w 98"/>
                <a:gd name="T59" fmla="*/ 103 h 106"/>
                <a:gd name="T60" fmla="*/ 25 w 98"/>
                <a:gd name="T61" fmla="*/ 103 h 106"/>
                <a:gd name="T62" fmla="*/ 41 w 98"/>
                <a:gd name="T63" fmla="*/ 88 h 106"/>
                <a:gd name="T64" fmla="*/ 39 w 98"/>
                <a:gd name="T65" fmla="*/ 86 h 106"/>
                <a:gd name="T66" fmla="*/ 29 w 98"/>
                <a:gd name="T67" fmla="*/ 95 h 106"/>
                <a:gd name="T68" fmla="*/ 23 w 98"/>
                <a:gd name="T69" fmla="*/ 100 h 106"/>
                <a:gd name="T70" fmla="*/ 23 w 98"/>
                <a:gd name="T71" fmla="*/ 66 h 106"/>
                <a:gd name="T72" fmla="*/ 52 w 98"/>
                <a:gd name="T73" fmla="*/ 89 h 106"/>
                <a:gd name="T74" fmla="*/ 59 w 98"/>
                <a:gd name="T75" fmla="*/ 92 h 106"/>
                <a:gd name="T76" fmla="*/ 95 w 98"/>
                <a:gd name="T77" fmla="*/ 6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8" h="106">
                  <a:moveTo>
                    <a:pt x="98" y="64"/>
                  </a:moveTo>
                  <a:cubicBezTo>
                    <a:pt x="97" y="63"/>
                    <a:pt x="97" y="62"/>
                    <a:pt x="96" y="61"/>
                  </a:cubicBezTo>
                  <a:cubicBezTo>
                    <a:pt x="95" y="60"/>
                    <a:pt x="94" y="60"/>
                    <a:pt x="92" y="60"/>
                  </a:cubicBezTo>
                  <a:cubicBezTo>
                    <a:pt x="52" y="60"/>
                    <a:pt x="52" y="60"/>
                    <a:pt x="52" y="60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2" y="2"/>
                    <a:pt x="49" y="0"/>
                    <a:pt x="4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3"/>
                    <a:pt x="3" y="95"/>
                    <a:pt x="6" y="95"/>
                  </a:cubicBezTo>
                  <a:cubicBezTo>
                    <a:pt x="19" y="95"/>
                    <a:pt x="19" y="95"/>
                    <a:pt x="19" y="95"/>
                  </a:cubicBezTo>
                  <a:cubicBezTo>
                    <a:pt x="19" y="100"/>
                    <a:pt x="19" y="100"/>
                    <a:pt x="19" y="100"/>
                  </a:cubicBezTo>
                  <a:cubicBezTo>
                    <a:pt x="19" y="102"/>
                    <a:pt x="20" y="103"/>
                    <a:pt x="20" y="104"/>
                  </a:cubicBezTo>
                  <a:cubicBezTo>
                    <a:pt x="21" y="104"/>
                    <a:pt x="21" y="105"/>
                    <a:pt x="22" y="105"/>
                  </a:cubicBezTo>
                  <a:cubicBezTo>
                    <a:pt x="23" y="106"/>
                    <a:pt x="24" y="106"/>
                    <a:pt x="25" y="106"/>
                  </a:cubicBezTo>
                  <a:cubicBezTo>
                    <a:pt x="92" y="106"/>
                    <a:pt x="92" y="106"/>
                    <a:pt x="92" y="106"/>
                  </a:cubicBezTo>
                  <a:cubicBezTo>
                    <a:pt x="93" y="106"/>
                    <a:pt x="94" y="106"/>
                    <a:pt x="95" y="105"/>
                  </a:cubicBezTo>
                  <a:cubicBezTo>
                    <a:pt x="96" y="105"/>
                    <a:pt x="96" y="104"/>
                    <a:pt x="97" y="104"/>
                  </a:cubicBezTo>
                  <a:cubicBezTo>
                    <a:pt x="98" y="103"/>
                    <a:pt x="98" y="102"/>
                    <a:pt x="98" y="100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98" y="65"/>
                    <a:pt x="98" y="64"/>
                    <a:pt x="98" y="64"/>
                  </a:cubicBezTo>
                  <a:close/>
                  <a:moveTo>
                    <a:pt x="92" y="63"/>
                  </a:moveTo>
                  <a:cubicBezTo>
                    <a:pt x="93" y="63"/>
                    <a:pt x="93" y="63"/>
                    <a:pt x="93" y="63"/>
                  </a:cubicBezTo>
                  <a:cubicBezTo>
                    <a:pt x="64" y="87"/>
                    <a:pt x="64" y="87"/>
                    <a:pt x="64" y="87"/>
                  </a:cubicBezTo>
                  <a:cubicBezTo>
                    <a:pt x="64" y="87"/>
                    <a:pt x="64" y="87"/>
                    <a:pt x="64" y="87"/>
                  </a:cubicBezTo>
                  <a:cubicBezTo>
                    <a:pt x="62" y="88"/>
                    <a:pt x="61" y="89"/>
                    <a:pt x="59" y="89"/>
                  </a:cubicBezTo>
                  <a:cubicBezTo>
                    <a:pt x="57" y="89"/>
                    <a:pt x="56" y="88"/>
                    <a:pt x="55" y="87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52" y="63"/>
                    <a:pt x="52" y="63"/>
                    <a:pt x="52" y="63"/>
                  </a:cubicBezTo>
                  <a:lnTo>
                    <a:pt x="92" y="63"/>
                  </a:lnTo>
                  <a:close/>
                  <a:moveTo>
                    <a:pt x="6" y="13"/>
                  </a:moveTo>
                  <a:cubicBezTo>
                    <a:pt x="6" y="10"/>
                    <a:pt x="9" y="7"/>
                    <a:pt x="12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3" y="7"/>
                    <a:pt x="46" y="10"/>
                    <a:pt x="46" y="13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6" y="53"/>
                    <a:pt x="43" y="55"/>
                    <a:pt x="40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9" y="55"/>
                    <a:pt x="6" y="53"/>
                    <a:pt x="6" y="49"/>
                  </a:cubicBezTo>
                  <a:lnTo>
                    <a:pt x="6" y="13"/>
                  </a:lnTo>
                  <a:close/>
                  <a:moveTo>
                    <a:pt x="11" y="89"/>
                  </a:moveTo>
                  <a:cubicBezTo>
                    <a:pt x="8" y="89"/>
                    <a:pt x="6" y="88"/>
                    <a:pt x="6" y="86"/>
                  </a:cubicBezTo>
                  <a:cubicBezTo>
                    <a:pt x="6" y="84"/>
                    <a:pt x="8" y="83"/>
                    <a:pt x="11" y="83"/>
                  </a:cubicBezTo>
                  <a:cubicBezTo>
                    <a:pt x="14" y="83"/>
                    <a:pt x="16" y="84"/>
                    <a:pt x="16" y="86"/>
                  </a:cubicBezTo>
                  <a:cubicBezTo>
                    <a:pt x="16" y="88"/>
                    <a:pt x="14" y="89"/>
                    <a:pt x="11" y="89"/>
                  </a:cubicBezTo>
                  <a:close/>
                  <a:moveTo>
                    <a:pt x="11" y="78"/>
                  </a:moveTo>
                  <a:cubicBezTo>
                    <a:pt x="8" y="78"/>
                    <a:pt x="6" y="76"/>
                    <a:pt x="6" y="75"/>
                  </a:cubicBezTo>
                  <a:cubicBezTo>
                    <a:pt x="6" y="73"/>
                    <a:pt x="8" y="72"/>
                    <a:pt x="11" y="72"/>
                  </a:cubicBezTo>
                  <a:cubicBezTo>
                    <a:pt x="14" y="72"/>
                    <a:pt x="16" y="73"/>
                    <a:pt x="16" y="75"/>
                  </a:cubicBezTo>
                  <a:cubicBezTo>
                    <a:pt x="16" y="76"/>
                    <a:pt x="14" y="78"/>
                    <a:pt x="11" y="78"/>
                  </a:cubicBezTo>
                  <a:close/>
                  <a:moveTo>
                    <a:pt x="11" y="66"/>
                  </a:moveTo>
                  <a:cubicBezTo>
                    <a:pt x="8" y="66"/>
                    <a:pt x="6" y="65"/>
                    <a:pt x="6" y="64"/>
                  </a:cubicBezTo>
                  <a:cubicBezTo>
                    <a:pt x="6" y="62"/>
                    <a:pt x="8" y="61"/>
                    <a:pt x="11" y="61"/>
                  </a:cubicBezTo>
                  <a:cubicBezTo>
                    <a:pt x="14" y="61"/>
                    <a:pt x="16" y="62"/>
                    <a:pt x="16" y="64"/>
                  </a:cubicBezTo>
                  <a:cubicBezTo>
                    <a:pt x="16" y="65"/>
                    <a:pt x="14" y="66"/>
                    <a:pt x="11" y="66"/>
                  </a:cubicBezTo>
                  <a:close/>
                  <a:moveTo>
                    <a:pt x="95" y="100"/>
                  </a:moveTo>
                  <a:cubicBezTo>
                    <a:pt x="95" y="101"/>
                    <a:pt x="95" y="101"/>
                    <a:pt x="94" y="101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5"/>
                    <a:pt x="77" y="86"/>
                    <a:pt x="77" y="86"/>
                  </a:cubicBezTo>
                  <a:cubicBezTo>
                    <a:pt x="76" y="86"/>
                    <a:pt x="76" y="87"/>
                    <a:pt x="77" y="88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25" y="103"/>
                    <a:pt x="25" y="103"/>
                    <a:pt x="25" y="103"/>
                  </a:cubicBezTo>
                  <a:cubicBezTo>
                    <a:pt x="41" y="88"/>
                    <a:pt x="41" y="88"/>
                    <a:pt x="41" y="88"/>
                  </a:cubicBezTo>
                  <a:cubicBezTo>
                    <a:pt x="41" y="87"/>
                    <a:pt x="41" y="86"/>
                    <a:pt x="41" y="86"/>
                  </a:cubicBezTo>
                  <a:cubicBezTo>
                    <a:pt x="40" y="86"/>
                    <a:pt x="39" y="85"/>
                    <a:pt x="39" y="86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23" y="101"/>
                    <a:pt x="23" y="101"/>
                    <a:pt x="23" y="101"/>
                  </a:cubicBezTo>
                  <a:cubicBezTo>
                    <a:pt x="23" y="101"/>
                    <a:pt x="23" y="101"/>
                    <a:pt x="23" y="100"/>
                  </a:cubicBezTo>
                  <a:cubicBezTo>
                    <a:pt x="23" y="95"/>
                    <a:pt x="23" y="95"/>
                    <a:pt x="23" y="95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4" y="91"/>
                    <a:pt x="57" y="92"/>
                    <a:pt x="59" y="92"/>
                  </a:cubicBezTo>
                  <a:cubicBezTo>
                    <a:pt x="62" y="92"/>
                    <a:pt x="64" y="91"/>
                    <a:pt x="66" y="90"/>
                  </a:cubicBezTo>
                  <a:cubicBezTo>
                    <a:pt x="95" y="66"/>
                    <a:pt x="95" y="66"/>
                    <a:pt x="95" y="66"/>
                  </a:cubicBezTo>
                  <a:lnTo>
                    <a:pt x="95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29" name="组合 528"/>
          <p:cNvGrpSpPr/>
          <p:nvPr/>
        </p:nvGrpSpPr>
        <p:grpSpPr>
          <a:xfrm>
            <a:off x="11186493" y="2837278"/>
            <a:ext cx="197001" cy="263841"/>
            <a:chOff x="11007395" y="2685341"/>
            <a:chExt cx="197002" cy="263841"/>
          </a:xfrm>
          <a:solidFill>
            <a:srgbClr val="F5F5F5"/>
          </a:solidFill>
        </p:grpSpPr>
        <p:sp>
          <p:nvSpPr>
            <p:cNvPr id="530" name="Freeform 224"/>
            <p:cNvSpPr/>
            <p:nvPr/>
          </p:nvSpPr>
          <p:spPr bwMode="auto">
            <a:xfrm>
              <a:off x="11038176" y="2685341"/>
              <a:ext cx="135439" cy="102019"/>
            </a:xfrm>
            <a:custGeom>
              <a:avLst/>
              <a:gdLst>
                <a:gd name="T0" fmla="*/ 57 w 65"/>
                <a:gd name="T1" fmla="*/ 49 h 49"/>
                <a:gd name="T2" fmla="*/ 57 w 65"/>
                <a:gd name="T3" fmla="*/ 26 h 49"/>
                <a:gd name="T4" fmla="*/ 32 w 65"/>
                <a:gd name="T5" fmla="*/ 7 h 49"/>
                <a:gd name="T6" fmla="*/ 8 w 65"/>
                <a:gd name="T7" fmla="*/ 26 h 49"/>
                <a:gd name="T8" fmla="*/ 8 w 65"/>
                <a:gd name="T9" fmla="*/ 49 h 49"/>
                <a:gd name="T10" fmla="*/ 0 w 65"/>
                <a:gd name="T11" fmla="*/ 49 h 49"/>
                <a:gd name="T12" fmla="*/ 0 w 65"/>
                <a:gd name="T13" fmla="*/ 26 h 49"/>
                <a:gd name="T14" fmla="*/ 32 w 65"/>
                <a:gd name="T15" fmla="*/ 0 h 49"/>
                <a:gd name="T16" fmla="*/ 65 w 65"/>
                <a:gd name="T17" fmla="*/ 26 h 49"/>
                <a:gd name="T18" fmla="*/ 65 w 65"/>
                <a:gd name="T19" fmla="*/ 49 h 49"/>
                <a:gd name="T20" fmla="*/ 57 w 65"/>
                <a:gd name="T21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5" h="49">
                  <a:moveTo>
                    <a:pt x="57" y="49"/>
                  </a:moveTo>
                  <a:cubicBezTo>
                    <a:pt x="57" y="26"/>
                    <a:pt x="57" y="26"/>
                    <a:pt x="57" y="26"/>
                  </a:cubicBezTo>
                  <a:cubicBezTo>
                    <a:pt x="57" y="15"/>
                    <a:pt x="46" y="7"/>
                    <a:pt x="32" y="7"/>
                  </a:cubicBezTo>
                  <a:cubicBezTo>
                    <a:pt x="19" y="7"/>
                    <a:pt x="8" y="15"/>
                    <a:pt x="8" y="26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1"/>
                    <a:pt x="14" y="0"/>
                    <a:pt x="32" y="0"/>
                  </a:cubicBezTo>
                  <a:cubicBezTo>
                    <a:pt x="50" y="0"/>
                    <a:pt x="65" y="11"/>
                    <a:pt x="65" y="26"/>
                  </a:cubicBezTo>
                  <a:cubicBezTo>
                    <a:pt x="65" y="49"/>
                    <a:pt x="65" y="49"/>
                    <a:pt x="65" y="49"/>
                  </a:cubicBezTo>
                  <a:lnTo>
                    <a:pt x="57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1" name="Freeform 225"/>
            <p:cNvSpPr>
              <a:spLocks noEditPoints="1"/>
            </p:cNvSpPr>
            <p:nvPr/>
          </p:nvSpPr>
          <p:spPr bwMode="auto">
            <a:xfrm>
              <a:off x="11007395" y="2781203"/>
              <a:ext cx="197002" cy="167979"/>
            </a:xfrm>
            <a:custGeom>
              <a:avLst/>
              <a:gdLst>
                <a:gd name="T0" fmla="*/ 84 w 95"/>
                <a:gd name="T1" fmla="*/ 81 h 81"/>
                <a:gd name="T2" fmla="*/ 11 w 95"/>
                <a:gd name="T3" fmla="*/ 81 h 81"/>
                <a:gd name="T4" fmla="*/ 0 w 95"/>
                <a:gd name="T5" fmla="*/ 70 h 81"/>
                <a:gd name="T6" fmla="*/ 0 w 95"/>
                <a:gd name="T7" fmla="*/ 11 h 81"/>
                <a:gd name="T8" fmla="*/ 11 w 95"/>
                <a:gd name="T9" fmla="*/ 0 h 81"/>
                <a:gd name="T10" fmla="*/ 84 w 95"/>
                <a:gd name="T11" fmla="*/ 0 h 81"/>
                <a:gd name="T12" fmla="*/ 95 w 95"/>
                <a:gd name="T13" fmla="*/ 11 h 81"/>
                <a:gd name="T14" fmla="*/ 95 w 95"/>
                <a:gd name="T15" fmla="*/ 70 h 81"/>
                <a:gd name="T16" fmla="*/ 84 w 95"/>
                <a:gd name="T17" fmla="*/ 81 h 81"/>
                <a:gd name="T18" fmla="*/ 11 w 95"/>
                <a:gd name="T19" fmla="*/ 8 h 81"/>
                <a:gd name="T20" fmla="*/ 9 w 95"/>
                <a:gd name="T21" fmla="*/ 11 h 81"/>
                <a:gd name="T22" fmla="*/ 9 w 95"/>
                <a:gd name="T23" fmla="*/ 70 h 81"/>
                <a:gd name="T24" fmla="*/ 11 w 95"/>
                <a:gd name="T25" fmla="*/ 73 h 81"/>
                <a:gd name="T26" fmla="*/ 84 w 95"/>
                <a:gd name="T27" fmla="*/ 73 h 81"/>
                <a:gd name="T28" fmla="*/ 86 w 95"/>
                <a:gd name="T29" fmla="*/ 70 h 81"/>
                <a:gd name="T30" fmla="*/ 86 w 95"/>
                <a:gd name="T31" fmla="*/ 11 h 81"/>
                <a:gd name="T32" fmla="*/ 84 w 95"/>
                <a:gd name="T33" fmla="*/ 8 h 81"/>
                <a:gd name="T34" fmla="*/ 11 w 95"/>
                <a:gd name="T35" fmla="*/ 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5" h="81">
                  <a:moveTo>
                    <a:pt x="84" y="81"/>
                  </a:moveTo>
                  <a:cubicBezTo>
                    <a:pt x="11" y="81"/>
                    <a:pt x="11" y="81"/>
                    <a:pt x="11" y="81"/>
                  </a:cubicBezTo>
                  <a:cubicBezTo>
                    <a:pt x="5" y="81"/>
                    <a:pt x="0" y="77"/>
                    <a:pt x="0" y="7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90" y="0"/>
                    <a:pt x="95" y="5"/>
                    <a:pt x="95" y="11"/>
                  </a:cubicBezTo>
                  <a:cubicBezTo>
                    <a:pt x="95" y="70"/>
                    <a:pt x="95" y="70"/>
                    <a:pt x="95" y="70"/>
                  </a:cubicBezTo>
                  <a:cubicBezTo>
                    <a:pt x="95" y="77"/>
                    <a:pt x="90" y="81"/>
                    <a:pt x="84" y="81"/>
                  </a:cubicBezTo>
                  <a:close/>
                  <a:moveTo>
                    <a:pt x="11" y="8"/>
                  </a:moveTo>
                  <a:cubicBezTo>
                    <a:pt x="10" y="8"/>
                    <a:pt x="9" y="9"/>
                    <a:pt x="9" y="11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2"/>
                    <a:pt x="10" y="73"/>
                    <a:pt x="11" y="73"/>
                  </a:cubicBezTo>
                  <a:cubicBezTo>
                    <a:pt x="84" y="73"/>
                    <a:pt x="84" y="73"/>
                    <a:pt x="84" y="73"/>
                  </a:cubicBezTo>
                  <a:cubicBezTo>
                    <a:pt x="85" y="73"/>
                    <a:pt x="86" y="72"/>
                    <a:pt x="86" y="70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9"/>
                    <a:pt x="85" y="8"/>
                    <a:pt x="84" y="8"/>
                  </a:cubicBezTo>
                  <a:lnTo>
                    <a:pt x="11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2" name="Freeform 226"/>
            <p:cNvSpPr>
              <a:spLocks noEditPoints="1"/>
            </p:cNvSpPr>
            <p:nvPr/>
          </p:nvSpPr>
          <p:spPr bwMode="auto">
            <a:xfrm>
              <a:off x="11077753" y="2818141"/>
              <a:ext cx="56286" cy="95862"/>
            </a:xfrm>
            <a:custGeom>
              <a:avLst/>
              <a:gdLst>
                <a:gd name="T0" fmla="*/ 14 w 27"/>
                <a:gd name="T1" fmla="*/ 46 h 46"/>
                <a:gd name="T2" fmla="*/ 12 w 27"/>
                <a:gd name="T3" fmla="*/ 46 h 46"/>
                <a:gd name="T4" fmla="*/ 4 w 27"/>
                <a:gd name="T5" fmla="*/ 38 h 46"/>
                <a:gd name="T6" fmla="*/ 4 w 27"/>
                <a:gd name="T7" fmla="*/ 24 h 46"/>
                <a:gd name="T8" fmla="*/ 0 w 27"/>
                <a:gd name="T9" fmla="*/ 14 h 46"/>
                <a:gd name="T10" fmla="*/ 13 w 27"/>
                <a:gd name="T11" fmla="*/ 0 h 46"/>
                <a:gd name="T12" fmla="*/ 27 w 27"/>
                <a:gd name="T13" fmla="*/ 14 h 46"/>
                <a:gd name="T14" fmla="*/ 23 w 27"/>
                <a:gd name="T15" fmla="*/ 24 h 46"/>
                <a:gd name="T16" fmla="*/ 23 w 27"/>
                <a:gd name="T17" fmla="*/ 38 h 46"/>
                <a:gd name="T18" fmla="*/ 14 w 27"/>
                <a:gd name="T19" fmla="*/ 46 h 46"/>
                <a:gd name="T20" fmla="*/ 13 w 27"/>
                <a:gd name="T21" fmla="*/ 7 h 46"/>
                <a:gd name="T22" fmla="*/ 6 w 27"/>
                <a:gd name="T23" fmla="*/ 14 h 46"/>
                <a:gd name="T24" fmla="*/ 9 w 27"/>
                <a:gd name="T25" fmla="*/ 20 h 46"/>
                <a:gd name="T26" fmla="*/ 10 w 27"/>
                <a:gd name="T27" fmla="*/ 21 h 46"/>
                <a:gd name="T28" fmla="*/ 10 w 27"/>
                <a:gd name="T29" fmla="*/ 38 h 46"/>
                <a:gd name="T30" fmla="*/ 12 w 27"/>
                <a:gd name="T31" fmla="*/ 39 h 46"/>
                <a:gd name="T32" fmla="*/ 14 w 27"/>
                <a:gd name="T33" fmla="*/ 39 h 46"/>
                <a:gd name="T34" fmla="*/ 16 w 27"/>
                <a:gd name="T35" fmla="*/ 38 h 46"/>
                <a:gd name="T36" fmla="*/ 16 w 27"/>
                <a:gd name="T37" fmla="*/ 21 h 46"/>
                <a:gd name="T38" fmla="*/ 17 w 27"/>
                <a:gd name="T39" fmla="*/ 20 h 46"/>
                <a:gd name="T40" fmla="*/ 20 w 27"/>
                <a:gd name="T41" fmla="*/ 14 h 46"/>
                <a:gd name="T42" fmla="*/ 13 w 27"/>
                <a:gd name="T43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" h="46">
                  <a:moveTo>
                    <a:pt x="14" y="46"/>
                  </a:moveTo>
                  <a:cubicBezTo>
                    <a:pt x="12" y="46"/>
                    <a:pt x="12" y="46"/>
                    <a:pt x="12" y="46"/>
                  </a:cubicBezTo>
                  <a:cubicBezTo>
                    <a:pt x="8" y="46"/>
                    <a:pt x="4" y="42"/>
                    <a:pt x="4" y="38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1" y="21"/>
                    <a:pt x="0" y="18"/>
                    <a:pt x="0" y="14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1" y="0"/>
                    <a:pt x="27" y="6"/>
                    <a:pt x="27" y="14"/>
                  </a:cubicBezTo>
                  <a:cubicBezTo>
                    <a:pt x="27" y="18"/>
                    <a:pt x="25" y="21"/>
                    <a:pt x="23" y="24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42"/>
                    <a:pt x="19" y="46"/>
                    <a:pt x="14" y="46"/>
                  </a:cubicBezTo>
                  <a:close/>
                  <a:moveTo>
                    <a:pt x="13" y="7"/>
                  </a:moveTo>
                  <a:cubicBezTo>
                    <a:pt x="9" y="7"/>
                    <a:pt x="6" y="10"/>
                    <a:pt x="6" y="14"/>
                  </a:cubicBezTo>
                  <a:cubicBezTo>
                    <a:pt x="6" y="16"/>
                    <a:pt x="7" y="18"/>
                    <a:pt x="9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1" y="39"/>
                    <a:pt x="12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5" y="39"/>
                    <a:pt x="16" y="39"/>
                    <a:pt x="16" y="38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9" y="18"/>
                    <a:pt x="20" y="16"/>
                    <a:pt x="20" y="14"/>
                  </a:cubicBezTo>
                  <a:cubicBezTo>
                    <a:pt x="20" y="10"/>
                    <a:pt x="17" y="7"/>
                    <a:pt x="1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33" name="组合 532"/>
          <p:cNvGrpSpPr/>
          <p:nvPr/>
        </p:nvGrpSpPr>
        <p:grpSpPr>
          <a:xfrm>
            <a:off x="10458692" y="2837277"/>
            <a:ext cx="316610" cy="263842"/>
            <a:chOff x="10314370" y="2685341"/>
            <a:chExt cx="316610" cy="263842"/>
          </a:xfrm>
          <a:solidFill>
            <a:srgbClr val="F5F5F5"/>
          </a:solidFill>
        </p:grpSpPr>
        <p:sp>
          <p:nvSpPr>
            <p:cNvPr id="534" name="Freeform 227"/>
            <p:cNvSpPr>
              <a:spLocks noEditPoints="1"/>
            </p:cNvSpPr>
            <p:nvPr/>
          </p:nvSpPr>
          <p:spPr bwMode="auto">
            <a:xfrm>
              <a:off x="10439255" y="2785601"/>
              <a:ext cx="191725" cy="163582"/>
            </a:xfrm>
            <a:custGeom>
              <a:avLst/>
              <a:gdLst>
                <a:gd name="T0" fmla="*/ 81 w 92"/>
                <a:gd name="T1" fmla="*/ 79 h 79"/>
                <a:gd name="T2" fmla="*/ 11 w 92"/>
                <a:gd name="T3" fmla="*/ 79 h 79"/>
                <a:gd name="T4" fmla="*/ 0 w 92"/>
                <a:gd name="T5" fmla="*/ 69 h 79"/>
                <a:gd name="T6" fmla="*/ 0 w 92"/>
                <a:gd name="T7" fmla="*/ 55 h 79"/>
                <a:gd name="T8" fmla="*/ 4 w 92"/>
                <a:gd name="T9" fmla="*/ 55 h 79"/>
                <a:gd name="T10" fmla="*/ 7 w 92"/>
                <a:gd name="T11" fmla="*/ 52 h 79"/>
                <a:gd name="T12" fmla="*/ 8 w 92"/>
                <a:gd name="T13" fmla="*/ 50 h 79"/>
                <a:gd name="T14" fmla="*/ 10 w 92"/>
                <a:gd name="T15" fmla="*/ 50 h 79"/>
                <a:gd name="T16" fmla="*/ 14 w 92"/>
                <a:gd name="T17" fmla="*/ 45 h 79"/>
                <a:gd name="T18" fmla="*/ 14 w 92"/>
                <a:gd name="T19" fmla="*/ 40 h 79"/>
                <a:gd name="T20" fmla="*/ 16 w 92"/>
                <a:gd name="T21" fmla="*/ 39 h 79"/>
                <a:gd name="T22" fmla="*/ 19 w 92"/>
                <a:gd name="T23" fmla="*/ 33 h 79"/>
                <a:gd name="T24" fmla="*/ 13 w 92"/>
                <a:gd name="T25" fmla="*/ 27 h 79"/>
                <a:gd name="T26" fmla="*/ 0 w 92"/>
                <a:gd name="T27" fmla="*/ 27 h 79"/>
                <a:gd name="T28" fmla="*/ 0 w 92"/>
                <a:gd name="T29" fmla="*/ 11 h 79"/>
                <a:gd name="T30" fmla="*/ 11 w 92"/>
                <a:gd name="T31" fmla="*/ 0 h 79"/>
                <a:gd name="T32" fmla="*/ 81 w 92"/>
                <a:gd name="T33" fmla="*/ 0 h 79"/>
                <a:gd name="T34" fmla="*/ 92 w 92"/>
                <a:gd name="T35" fmla="*/ 11 h 79"/>
                <a:gd name="T36" fmla="*/ 92 w 92"/>
                <a:gd name="T37" fmla="*/ 69 h 79"/>
                <a:gd name="T38" fmla="*/ 81 w 92"/>
                <a:gd name="T39" fmla="*/ 79 h 79"/>
                <a:gd name="T40" fmla="*/ 9 w 92"/>
                <a:gd name="T41" fmla="*/ 62 h 79"/>
                <a:gd name="T42" fmla="*/ 9 w 92"/>
                <a:gd name="T43" fmla="*/ 69 h 79"/>
                <a:gd name="T44" fmla="*/ 11 w 92"/>
                <a:gd name="T45" fmla="*/ 71 h 79"/>
                <a:gd name="T46" fmla="*/ 81 w 92"/>
                <a:gd name="T47" fmla="*/ 71 h 79"/>
                <a:gd name="T48" fmla="*/ 83 w 92"/>
                <a:gd name="T49" fmla="*/ 69 h 79"/>
                <a:gd name="T50" fmla="*/ 83 w 92"/>
                <a:gd name="T51" fmla="*/ 11 h 79"/>
                <a:gd name="T52" fmla="*/ 81 w 92"/>
                <a:gd name="T53" fmla="*/ 9 h 79"/>
                <a:gd name="T54" fmla="*/ 11 w 92"/>
                <a:gd name="T55" fmla="*/ 9 h 79"/>
                <a:gd name="T56" fmla="*/ 9 w 92"/>
                <a:gd name="T57" fmla="*/ 11 h 79"/>
                <a:gd name="T58" fmla="*/ 9 w 92"/>
                <a:gd name="T59" fmla="*/ 18 h 79"/>
                <a:gd name="T60" fmla="*/ 13 w 92"/>
                <a:gd name="T61" fmla="*/ 18 h 79"/>
                <a:gd name="T62" fmla="*/ 28 w 92"/>
                <a:gd name="T63" fmla="*/ 33 h 79"/>
                <a:gd name="T64" fmla="*/ 23 w 92"/>
                <a:gd name="T65" fmla="*/ 44 h 79"/>
                <a:gd name="T66" fmla="*/ 23 w 92"/>
                <a:gd name="T67" fmla="*/ 45 h 79"/>
                <a:gd name="T68" fmla="*/ 13 w 92"/>
                <a:gd name="T69" fmla="*/ 58 h 79"/>
                <a:gd name="T70" fmla="*/ 9 w 92"/>
                <a:gd name="T71" fmla="*/ 6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2" h="79">
                  <a:moveTo>
                    <a:pt x="81" y="79"/>
                  </a:moveTo>
                  <a:cubicBezTo>
                    <a:pt x="11" y="79"/>
                    <a:pt x="11" y="79"/>
                    <a:pt x="11" y="79"/>
                  </a:cubicBezTo>
                  <a:cubicBezTo>
                    <a:pt x="5" y="79"/>
                    <a:pt x="0" y="75"/>
                    <a:pt x="0" y="69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5" y="54"/>
                    <a:pt x="6" y="53"/>
                    <a:pt x="7" y="52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3" y="50"/>
                    <a:pt x="14" y="48"/>
                    <a:pt x="14" y="45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8" y="38"/>
                    <a:pt x="19" y="36"/>
                    <a:pt x="19" y="33"/>
                  </a:cubicBezTo>
                  <a:cubicBezTo>
                    <a:pt x="19" y="30"/>
                    <a:pt x="16" y="27"/>
                    <a:pt x="13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7" y="0"/>
                    <a:pt x="92" y="5"/>
                    <a:pt x="92" y="11"/>
                  </a:cubicBezTo>
                  <a:cubicBezTo>
                    <a:pt x="92" y="69"/>
                    <a:pt x="92" y="69"/>
                    <a:pt x="92" y="69"/>
                  </a:cubicBezTo>
                  <a:cubicBezTo>
                    <a:pt x="92" y="75"/>
                    <a:pt x="87" y="79"/>
                    <a:pt x="81" y="79"/>
                  </a:cubicBezTo>
                  <a:close/>
                  <a:moveTo>
                    <a:pt x="9" y="62"/>
                  </a:moveTo>
                  <a:cubicBezTo>
                    <a:pt x="9" y="69"/>
                    <a:pt x="9" y="69"/>
                    <a:pt x="9" y="69"/>
                  </a:cubicBezTo>
                  <a:cubicBezTo>
                    <a:pt x="9" y="70"/>
                    <a:pt x="10" y="71"/>
                    <a:pt x="11" y="71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2" y="71"/>
                    <a:pt x="83" y="70"/>
                    <a:pt x="83" y="69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3" y="10"/>
                    <a:pt x="82" y="9"/>
                    <a:pt x="8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9" y="10"/>
                    <a:pt x="9" y="11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21" y="18"/>
                    <a:pt x="28" y="25"/>
                    <a:pt x="28" y="33"/>
                  </a:cubicBezTo>
                  <a:cubicBezTo>
                    <a:pt x="28" y="38"/>
                    <a:pt x="26" y="41"/>
                    <a:pt x="23" y="4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52"/>
                    <a:pt x="19" y="57"/>
                    <a:pt x="13" y="58"/>
                  </a:cubicBezTo>
                  <a:cubicBezTo>
                    <a:pt x="12" y="60"/>
                    <a:pt x="10" y="61"/>
                    <a:pt x="9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5" name="Freeform 228"/>
            <p:cNvSpPr>
              <a:spLocks noEditPoints="1"/>
            </p:cNvSpPr>
            <p:nvPr/>
          </p:nvSpPr>
          <p:spPr bwMode="auto">
            <a:xfrm>
              <a:off x="10506095" y="2818141"/>
              <a:ext cx="58045" cy="95862"/>
            </a:xfrm>
            <a:custGeom>
              <a:avLst/>
              <a:gdLst>
                <a:gd name="T0" fmla="*/ 15 w 28"/>
                <a:gd name="T1" fmla="*/ 46 h 46"/>
                <a:gd name="T2" fmla="*/ 13 w 28"/>
                <a:gd name="T3" fmla="*/ 46 h 46"/>
                <a:gd name="T4" fmla="*/ 5 w 28"/>
                <a:gd name="T5" fmla="*/ 38 h 46"/>
                <a:gd name="T6" fmla="*/ 5 w 28"/>
                <a:gd name="T7" fmla="*/ 24 h 46"/>
                <a:gd name="T8" fmla="*/ 0 w 28"/>
                <a:gd name="T9" fmla="*/ 14 h 46"/>
                <a:gd name="T10" fmla="*/ 14 w 28"/>
                <a:gd name="T11" fmla="*/ 0 h 46"/>
                <a:gd name="T12" fmla="*/ 28 w 28"/>
                <a:gd name="T13" fmla="*/ 14 h 46"/>
                <a:gd name="T14" fmla="*/ 23 w 28"/>
                <a:gd name="T15" fmla="*/ 24 h 46"/>
                <a:gd name="T16" fmla="*/ 23 w 28"/>
                <a:gd name="T17" fmla="*/ 38 h 46"/>
                <a:gd name="T18" fmla="*/ 15 w 28"/>
                <a:gd name="T19" fmla="*/ 46 h 46"/>
                <a:gd name="T20" fmla="*/ 14 w 28"/>
                <a:gd name="T21" fmla="*/ 7 h 46"/>
                <a:gd name="T22" fmla="*/ 7 w 28"/>
                <a:gd name="T23" fmla="*/ 14 h 46"/>
                <a:gd name="T24" fmla="*/ 10 w 28"/>
                <a:gd name="T25" fmla="*/ 20 h 46"/>
                <a:gd name="T26" fmla="*/ 11 w 28"/>
                <a:gd name="T27" fmla="*/ 21 h 46"/>
                <a:gd name="T28" fmla="*/ 11 w 28"/>
                <a:gd name="T29" fmla="*/ 38 h 46"/>
                <a:gd name="T30" fmla="*/ 13 w 28"/>
                <a:gd name="T31" fmla="*/ 39 h 46"/>
                <a:gd name="T32" fmla="*/ 15 w 28"/>
                <a:gd name="T33" fmla="*/ 39 h 46"/>
                <a:gd name="T34" fmla="*/ 17 w 28"/>
                <a:gd name="T35" fmla="*/ 38 h 46"/>
                <a:gd name="T36" fmla="*/ 17 w 28"/>
                <a:gd name="T37" fmla="*/ 21 h 46"/>
                <a:gd name="T38" fmla="*/ 18 w 28"/>
                <a:gd name="T39" fmla="*/ 20 h 46"/>
                <a:gd name="T40" fmla="*/ 21 w 28"/>
                <a:gd name="T41" fmla="*/ 14 h 46"/>
                <a:gd name="T42" fmla="*/ 14 w 28"/>
                <a:gd name="T43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" h="46">
                  <a:moveTo>
                    <a:pt x="15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8" y="46"/>
                    <a:pt x="5" y="42"/>
                    <a:pt x="5" y="38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2" y="0"/>
                    <a:pt x="28" y="6"/>
                    <a:pt x="28" y="14"/>
                  </a:cubicBezTo>
                  <a:cubicBezTo>
                    <a:pt x="28" y="18"/>
                    <a:pt x="26" y="21"/>
                    <a:pt x="23" y="24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42"/>
                    <a:pt x="20" y="46"/>
                    <a:pt x="15" y="46"/>
                  </a:cubicBezTo>
                  <a:close/>
                  <a:moveTo>
                    <a:pt x="14" y="7"/>
                  </a:moveTo>
                  <a:cubicBezTo>
                    <a:pt x="10" y="7"/>
                    <a:pt x="7" y="10"/>
                    <a:pt x="7" y="14"/>
                  </a:cubicBezTo>
                  <a:cubicBezTo>
                    <a:pt x="7" y="16"/>
                    <a:pt x="8" y="18"/>
                    <a:pt x="10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2" y="39"/>
                    <a:pt x="13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6" y="39"/>
                    <a:pt x="17" y="39"/>
                    <a:pt x="17" y="38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18"/>
                    <a:pt x="21" y="16"/>
                    <a:pt x="21" y="14"/>
                  </a:cubicBezTo>
                  <a:cubicBezTo>
                    <a:pt x="21" y="10"/>
                    <a:pt x="18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6" name="Freeform 229"/>
            <p:cNvSpPr>
              <a:spLocks noEditPoints="1"/>
            </p:cNvSpPr>
            <p:nvPr/>
          </p:nvSpPr>
          <p:spPr bwMode="auto">
            <a:xfrm>
              <a:off x="10314370" y="2808467"/>
              <a:ext cx="160944" cy="93224"/>
            </a:xfrm>
            <a:custGeom>
              <a:avLst/>
              <a:gdLst>
                <a:gd name="T0" fmla="*/ 65 w 77"/>
                <a:gd name="T1" fmla="*/ 27 h 45"/>
                <a:gd name="T2" fmla="*/ 68 w 77"/>
                <a:gd name="T3" fmla="*/ 27 h 45"/>
                <a:gd name="T4" fmla="*/ 68 w 77"/>
                <a:gd name="T5" fmla="*/ 34 h 45"/>
                <a:gd name="T6" fmla="*/ 70 w 77"/>
                <a:gd name="T7" fmla="*/ 37 h 45"/>
                <a:gd name="T8" fmla="*/ 73 w 77"/>
                <a:gd name="T9" fmla="*/ 34 h 45"/>
                <a:gd name="T10" fmla="*/ 73 w 77"/>
                <a:gd name="T11" fmla="*/ 27 h 45"/>
                <a:gd name="T12" fmla="*/ 77 w 77"/>
                <a:gd name="T13" fmla="*/ 22 h 45"/>
                <a:gd name="T14" fmla="*/ 73 w 77"/>
                <a:gd name="T15" fmla="*/ 18 h 45"/>
                <a:gd name="T16" fmla="*/ 45 w 77"/>
                <a:gd name="T17" fmla="*/ 18 h 45"/>
                <a:gd name="T18" fmla="*/ 23 w 77"/>
                <a:gd name="T19" fmla="*/ 0 h 45"/>
                <a:gd name="T20" fmla="*/ 0 w 77"/>
                <a:gd name="T21" fmla="*/ 22 h 45"/>
                <a:gd name="T22" fmla="*/ 23 w 77"/>
                <a:gd name="T23" fmla="*/ 45 h 45"/>
                <a:gd name="T24" fmla="*/ 45 w 77"/>
                <a:gd name="T25" fmla="*/ 27 h 45"/>
                <a:gd name="T26" fmla="*/ 53 w 77"/>
                <a:gd name="T27" fmla="*/ 27 h 45"/>
                <a:gd name="T28" fmla="*/ 53 w 77"/>
                <a:gd name="T29" fmla="*/ 34 h 45"/>
                <a:gd name="T30" fmla="*/ 56 w 77"/>
                <a:gd name="T31" fmla="*/ 36 h 45"/>
                <a:gd name="T32" fmla="*/ 58 w 77"/>
                <a:gd name="T33" fmla="*/ 34 h 45"/>
                <a:gd name="T34" fmla="*/ 58 w 77"/>
                <a:gd name="T35" fmla="*/ 27 h 45"/>
                <a:gd name="T36" fmla="*/ 60 w 77"/>
                <a:gd name="T37" fmla="*/ 27 h 45"/>
                <a:gd name="T38" fmla="*/ 60 w 77"/>
                <a:gd name="T39" fmla="*/ 39 h 45"/>
                <a:gd name="T40" fmla="*/ 63 w 77"/>
                <a:gd name="T41" fmla="*/ 42 h 45"/>
                <a:gd name="T42" fmla="*/ 65 w 77"/>
                <a:gd name="T43" fmla="*/ 39 h 45"/>
                <a:gd name="T44" fmla="*/ 65 w 77"/>
                <a:gd name="T45" fmla="*/ 27 h 45"/>
                <a:gd name="T46" fmla="*/ 23 w 77"/>
                <a:gd name="T47" fmla="*/ 38 h 45"/>
                <a:gd name="T48" fmla="*/ 7 w 77"/>
                <a:gd name="T49" fmla="*/ 22 h 45"/>
                <a:gd name="T50" fmla="*/ 23 w 77"/>
                <a:gd name="T51" fmla="*/ 7 h 45"/>
                <a:gd name="T52" fmla="*/ 38 w 77"/>
                <a:gd name="T53" fmla="*/ 22 h 45"/>
                <a:gd name="T54" fmla="*/ 23 w 77"/>
                <a:gd name="T55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7" h="45">
                  <a:moveTo>
                    <a:pt x="65" y="27"/>
                  </a:moveTo>
                  <a:cubicBezTo>
                    <a:pt x="68" y="27"/>
                    <a:pt x="68" y="27"/>
                    <a:pt x="68" y="27"/>
                  </a:cubicBezTo>
                  <a:cubicBezTo>
                    <a:pt x="68" y="34"/>
                    <a:pt x="68" y="34"/>
                    <a:pt x="68" y="34"/>
                  </a:cubicBezTo>
                  <a:cubicBezTo>
                    <a:pt x="68" y="36"/>
                    <a:pt x="69" y="37"/>
                    <a:pt x="70" y="37"/>
                  </a:cubicBezTo>
                  <a:cubicBezTo>
                    <a:pt x="71" y="37"/>
                    <a:pt x="73" y="36"/>
                    <a:pt x="73" y="34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5" y="27"/>
                    <a:pt x="77" y="25"/>
                    <a:pt x="77" y="22"/>
                  </a:cubicBezTo>
                  <a:cubicBezTo>
                    <a:pt x="77" y="20"/>
                    <a:pt x="75" y="18"/>
                    <a:pt x="73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3" y="8"/>
                    <a:pt x="34" y="0"/>
                    <a:pt x="23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5"/>
                    <a:pt x="10" y="45"/>
                    <a:pt x="23" y="45"/>
                  </a:cubicBezTo>
                  <a:cubicBezTo>
                    <a:pt x="34" y="45"/>
                    <a:pt x="43" y="37"/>
                    <a:pt x="45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3" y="35"/>
                    <a:pt x="54" y="36"/>
                    <a:pt x="56" y="36"/>
                  </a:cubicBezTo>
                  <a:cubicBezTo>
                    <a:pt x="57" y="36"/>
                    <a:pt x="58" y="35"/>
                    <a:pt x="58" y="34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60" y="41"/>
                    <a:pt x="61" y="42"/>
                    <a:pt x="63" y="42"/>
                  </a:cubicBezTo>
                  <a:cubicBezTo>
                    <a:pt x="64" y="42"/>
                    <a:pt x="65" y="41"/>
                    <a:pt x="65" y="39"/>
                  </a:cubicBezTo>
                  <a:lnTo>
                    <a:pt x="65" y="27"/>
                  </a:lnTo>
                  <a:close/>
                  <a:moveTo>
                    <a:pt x="23" y="38"/>
                  </a:moveTo>
                  <a:cubicBezTo>
                    <a:pt x="14" y="38"/>
                    <a:pt x="7" y="31"/>
                    <a:pt x="7" y="22"/>
                  </a:cubicBezTo>
                  <a:cubicBezTo>
                    <a:pt x="7" y="14"/>
                    <a:pt x="14" y="7"/>
                    <a:pt x="23" y="7"/>
                  </a:cubicBezTo>
                  <a:cubicBezTo>
                    <a:pt x="31" y="7"/>
                    <a:pt x="38" y="14"/>
                    <a:pt x="38" y="22"/>
                  </a:cubicBezTo>
                  <a:cubicBezTo>
                    <a:pt x="38" y="31"/>
                    <a:pt x="31" y="38"/>
                    <a:pt x="2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7" name="Freeform 230"/>
            <p:cNvSpPr/>
            <p:nvPr/>
          </p:nvSpPr>
          <p:spPr bwMode="auto">
            <a:xfrm>
              <a:off x="10466519" y="2685341"/>
              <a:ext cx="137198" cy="102019"/>
            </a:xfrm>
            <a:custGeom>
              <a:avLst/>
              <a:gdLst>
                <a:gd name="T0" fmla="*/ 57 w 66"/>
                <a:gd name="T1" fmla="*/ 49 h 49"/>
                <a:gd name="T2" fmla="*/ 57 w 66"/>
                <a:gd name="T3" fmla="*/ 26 h 49"/>
                <a:gd name="T4" fmla="*/ 33 w 66"/>
                <a:gd name="T5" fmla="*/ 7 h 49"/>
                <a:gd name="T6" fmla="*/ 9 w 66"/>
                <a:gd name="T7" fmla="*/ 26 h 49"/>
                <a:gd name="T8" fmla="*/ 9 w 66"/>
                <a:gd name="T9" fmla="*/ 49 h 49"/>
                <a:gd name="T10" fmla="*/ 0 w 66"/>
                <a:gd name="T11" fmla="*/ 49 h 49"/>
                <a:gd name="T12" fmla="*/ 0 w 66"/>
                <a:gd name="T13" fmla="*/ 26 h 49"/>
                <a:gd name="T14" fmla="*/ 33 w 66"/>
                <a:gd name="T15" fmla="*/ 0 h 49"/>
                <a:gd name="T16" fmla="*/ 66 w 66"/>
                <a:gd name="T17" fmla="*/ 26 h 49"/>
                <a:gd name="T18" fmla="*/ 66 w 66"/>
                <a:gd name="T19" fmla="*/ 49 h 49"/>
                <a:gd name="T20" fmla="*/ 57 w 66"/>
                <a:gd name="T21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6" h="49">
                  <a:moveTo>
                    <a:pt x="57" y="49"/>
                  </a:moveTo>
                  <a:cubicBezTo>
                    <a:pt x="57" y="26"/>
                    <a:pt x="57" y="26"/>
                    <a:pt x="57" y="26"/>
                  </a:cubicBezTo>
                  <a:cubicBezTo>
                    <a:pt x="57" y="15"/>
                    <a:pt x="46" y="7"/>
                    <a:pt x="33" y="7"/>
                  </a:cubicBezTo>
                  <a:cubicBezTo>
                    <a:pt x="20" y="7"/>
                    <a:pt x="9" y="15"/>
                    <a:pt x="9" y="26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1"/>
                    <a:pt x="15" y="0"/>
                    <a:pt x="33" y="0"/>
                  </a:cubicBezTo>
                  <a:cubicBezTo>
                    <a:pt x="51" y="0"/>
                    <a:pt x="66" y="11"/>
                    <a:pt x="66" y="26"/>
                  </a:cubicBezTo>
                  <a:cubicBezTo>
                    <a:pt x="66" y="49"/>
                    <a:pt x="66" y="49"/>
                    <a:pt x="66" y="49"/>
                  </a:cubicBezTo>
                  <a:lnTo>
                    <a:pt x="57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38" name="组合 537"/>
          <p:cNvGrpSpPr/>
          <p:nvPr/>
        </p:nvGrpSpPr>
        <p:grpSpPr>
          <a:xfrm>
            <a:off x="10512148" y="3445184"/>
            <a:ext cx="197882" cy="263841"/>
            <a:chOff x="10399365" y="3270219"/>
            <a:chExt cx="197882" cy="263842"/>
          </a:xfrm>
          <a:solidFill>
            <a:srgbClr val="F5F5F5"/>
          </a:solidFill>
        </p:grpSpPr>
        <p:sp>
          <p:nvSpPr>
            <p:cNvPr id="539" name="Freeform 231"/>
            <p:cNvSpPr>
              <a:spLocks noEditPoints="1"/>
            </p:cNvSpPr>
            <p:nvPr/>
          </p:nvSpPr>
          <p:spPr bwMode="auto">
            <a:xfrm>
              <a:off x="10399365" y="3366082"/>
              <a:ext cx="197882" cy="167979"/>
            </a:xfrm>
            <a:custGeom>
              <a:avLst/>
              <a:gdLst>
                <a:gd name="T0" fmla="*/ 84 w 95"/>
                <a:gd name="T1" fmla="*/ 81 h 81"/>
                <a:gd name="T2" fmla="*/ 11 w 95"/>
                <a:gd name="T3" fmla="*/ 81 h 81"/>
                <a:gd name="T4" fmla="*/ 0 w 95"/>
                <a:gd name="T5" fmla="*/ 70 h 81"/>
                <a:gd name="T6" fmla="*/ 0 w 95"/>
                <a:gd name="T7" fmla="*/ 11 h 81"/>
                <a:gd name="T8" fmla="*/ 11 w 95"/>
                <a:gd name="T9" fmla="*/ 0 h 81"/>
                <a:gd name="T10" fmla="*/ 84 w 95"/>
                <a:gd name="T11" fmla="*/ 0 h 81"/>
                <a:gd name="T12" fmla="*/ 95 w 95"/>
                <a:gd name="T13" fmla="*/ 11 h 81"/>
                <a:gd name="T14" fmla="*/ 95 w 95"/>
                <a:gd name="T15" fmla="*/ 70 h 81"/>
                <a:gd name="T16" fmla="*/ 84 w 95"/>
                <a:gd name="T17" fmla="*/ 81 h 81"/>
                <a:gd name="T18" fmla="*/ 11 w 95"/>
                <a:gd name="T19" fmla="*/ 8 h 81"/>
                <a:gd name="T20" fmla="*/ 9 w 95"/>
                <a:gd name="T21" fmla="*/ 11 h 81"/>
                <a:gd name="T22" fmla="*/ 9 w 95"/>
                <a:gd name="T23" fmla="*/ 70 h 81"/>
                <a:gd name="T24" fmla="*/ 11 w 95"/>
                <a:gd name="T25" fmla="*/ 73 h 81"/>
                <a:gd name="T26" fmla="*/ 84 w 95"/>
                <a:gd name="T27" fmla="*/ 73 h 81"/>
                <a:gd name="T28" fmla="*/ 87 w 95"/>
                <a:gd name="T29" fmla="*/ 70 h 81"/>
                <a:gd name="T30" fmla="*/ 87 w 95"/>
                <a:gd name="T31" fmla="*/ 11 h 81"/>
                <a:gd name="T32" fmla="*/ 84 w 95"/>
                <a:gd name="T33" fmla="*/ 8 h 81"/>
                <a:gd name="T34" fmla="*/ 11 w 95"/>
                <a:gd name="T35" fmla="*/ 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5" h="81">
                  <a:moveTo>
                    <a:pt x="84" y="81"/>
                  </a:moveTo>
                  <a:cubicBezTo>
                    <a:pt x="11" y="81"/>
                    <a:pt x="11" y="81"/>
                    <a:pt x="11" y="81"/>
                  </a:cubicBezTo>
                  <a:cubicBezTo>
                    <a:pt x="5" y="81"/>
                    <a:pt x="0" y="77"/>
                    <a:pt x="0" y="7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90" y="0"/>
                    <a:pt x="95" y="5"/>
                    <a:pt x="95" y="11"/>
                  </a:cubicBezTo>
                  <a:cubicBezTo>
                    <a:pt x="95" y="70"/>
                    <a:pt x="95" y="70"/>
                    <a:pt x="95" y="70"/>
                  </a:cubicBezTo>
                  <a:cubicBezTo>
                    <a:pt x="95" y="77"/>
                    <a:pt x="90" y="81"/>
                    <a:pt x="84" y="81"/>
                  </a:cubicBezTo>
                  <a:close/>
                  <a:moveTo>
                    <a:pt x="11" y="8"/>
                  </a:moveTo>
                  <a:cubicBezTo>
                    <a:pt x="10" y="8"/>
                    <a:pt x="9" y="9"/>
                    <a:pt x="9" y="11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2"/>
                    <a:pt x="10" y="73"/>
                    <a:pt x="11" y="73"/>
                  </a:cubicBezTo>
                  <a:cubicBezTo>
                    <a:pt x="84" y="73"/>
                    <a:pt x="84" y="73"/>
                    <a:pt x="84" y="73"/>
                  </a:cubicBezTo>
                  <a:cubicBezTo>
                    <a:pt x="86" y="73"/>
                    <a:pt x="87" y="72"/>
                    <a:pt x="87" y="70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7" y="9"/>
                    <a:pt x="86" y="8"/>
                    <a:pt x="84" y="8"/>
                  </a:cubicBezTo>
                  <a:lnTo>
                    <a:pt x="11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0" name="Freeform 232"/>
            <p:cNvSpPr>
              <a:spLocks noEditPoints="1"/>
            </p:cNvSpPr>
            <p:nvPr/>
          </p:nvSpPr>
          <p:spPr bwMode="auto">
            <a:xfrm>
              <a:off x="10469723" y="3403019"/>
              <a:ext cx="58045" cy="95862"/>
            </a:xfrm>
            <a:custGeom>
              <a:avLst/>
              <a:gdLst>
                <a:gd name="T0" fmla="*/ 15 w 28"/>
                <a:gd name="T1" fmla="*/ 46 h 46"/>
                <a:gd name="T2" fmla="*/ 13 w 28"/>
                <a:gd name="T3" fmla="*/ 46 h 46"/>
                <a:gd name="T4" fmla="*/ 5 w 28"/>
                <a:gd name="T5" fmla="*/ 38 h 46"/>
                <a:gd name="T6" fmla="*/ 5 w 28"/>
                <a:gd name="T7" fmla="*/ 24 h 46"/>
                <a:gd name="T8" fmla="*/ 0 w 28"/>
                <a:gd name="T9" fmla="*/ 14 h 46"/>
                <a:gd name="T10" fmla="*/ 14 w 28"/>
                <a:gd name="T11" fmla="*/ 0 h 46"/>
                <a:gd name="T12" fmla="*/ 28 w 28"/>
                <a:gd name="T13" fmla="*/ 14 h 46"/>
                <a:gd name="T14" fmla="*/ 23 w 28"/>
                <a:gd name="T15" fmla="*/ 24 h 46"/>
                <a:gd name="T16" fmla="*/ 23 w 28"/>
                <a:gd name="T17" fmla="*/ 38 h 46"/>
                <a:gd name="T18" fmla="*/ 15 w 28"/>
                <a:gd name="T19" fmla="*/ 46 h 46"/>
                <a:gd name="T20" fmla="*/ 14 w 28"/>
                <a:gd name="T21" fmla="*/ 7 h 46"/>
                <a:gd name="T22" fmla="*/ 7 w 28"/>
                <a:gd name="T23" fmla="*/ 14 h 46"/>
                <a:gd name="T24" fmla="*/ 10 w 28"/>
                <a:gd name="T25" fmla="*/ 20 h 46"/>
                <a:gd name="T26" fmla="*/ 11 w 28"/>
                <a:gd name="T27" fmla="*/ 21 h 46"/>
                <a:gd name="T28" fmla="*/ 11 w 28"/>
                <a:gd name="T29" fmla="*/ 38 h 46"/>
                <a:gd name="T30" fmla="*/ 13 w 28"/>
                <a:gd name="T31" fmla="*/ 39 h 46"/>
                <a:gd name="T32" fmla="*/ 15 w 28"/>
                <a:gd name="T33" fmla="*/ 39 h 46"/>
                <a:gd name="T34" fmla="*/ 17 w 28"/>
                <a:gd name="T35" fmla="*/ 38 h 46"/>
                <a:gd name="T36" fmla="*/ 17 w 28"/>
                <a:gd name="T37" fmla="*/ 21 h 46"/>
                <a:gd name="T38" fmla="*/ 18 w 28"/>
                <a:gd name="T39" fmla="*/ 20 h 46"/>
                <a:gd name="T40" fmla="*/ 21 w 28"/>
                <a:gd name="T41" fmla="*/ 14 h 46"/>
                <a:gd name="T42" fmla="*/ 14 w 28"/>
                <a:gd name="T43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" h="46">
                  <a:moveTo>
                    <a:pt x="15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8" y="46"/>
                    <a:pt x="5" y="42"/>
                    <a:pt x="5" y="38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21" y="0"/>
                    <a:pt x="28" y="6"/>
                    <a:pt x="28" y="14"/>
                  </a:cubicBezTo>
                  <a:cubicBezTo>
                    <a:pt x="28" y="18"/>
                    <a:pt x="26" y="21"/>
                    <a:pt x="23" y="24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42"/>
                    <a:pt x="19" y="46"/>
                    <a:pt x="15" y="46"/>
                  </a:cubicBezTo>
                  <a:close/>
                  <a:moveTo>
                    <a:pt x="14" y="7"/>
                  </a:moveTo>
                  <a:cubicBezTo>
                    <a:pt x="10" y="7"/>
                    <a:pt x="7" y="10"/>
                    <a:pt x="7" y="14"/>
                  </a:cubicBezTo>
                  <a:cubicBezTo>
                    <a:pt x="7" y="16"/>
                    <a:pt x="8" y="18"/>
                    <a:pt x="10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2" y="39"/>
                    <a:pt x="13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6" y="39"/>
                    <a:pt x="17" y="39"/>
                    <a:pt x="17" y="38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0" y="18"/>
                    <a:pt x="21" y="16"/>
                    <a:pt x="21" y="14"/>
                  </a:cubicBezTo>
                  <a:cubicBezTo>
                    <a:pt x="21" y="10"/>
                    <a:pt x="18" y="7"/>
                    <a:pt x="1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1" name="Freeform 233"/>
            <p:cNvSpPr/>
            <p:nvPr/>
          </p:nvSpPr>
          <p:spPr bwMode="auto">
            <a:xfrm>
              <a:off x="10430147" y="3270219"/>
              <a:ext cx="68599" cy="102019"/>
            </a:xfrm>
            <a:custGeom>
              <a:avLst/>
              <a:gdLst>
                <a:gd name="T0" fmla="*/ 33 w 33"/>
                <a:gd name="T1" fmla="*/ 7 h 49"/>
                <a:gd name="T2" fmla="*/ 9 w 33"/>
                <a:gd name="T3" fmla="*/ 26 h 49"/>
                <a:gd name="T4" fmla="*/ 9 w 33"/>
                <a:gd name="T5" fmla="*/ 49 h 49"/>
                <a:gd name="T6" fmla="*/ 0 w 33"/>
                <a:gd name="T7" fmla="*/ 49 h 49"/>
                <a:gd name="T8" fmla="*/ 0 w 33"/>
                <a:gd name="T9" fmla="*/ 26 h 49"/>
                <a:gd name="T10" fmla="*/ 33 w 33"/>
                <a:gd name="T11" fmla="*/ 0 h 49"/>
                <a:gd name="T12" fmla="*/ 33 w 33"/>
                <a:gd name="T13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9">
                  <a:moveTo>
                    <a:pt x="33" y="7"/>
                  </a:moveTo>
                  <a:cubicBezTo>
                    <a:pt x="19" y="7"/>
                    <a:pt x="9" y="15"/>
                    <a:pt x="9" y="26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1"/>
                    <a:pt x="15" y="0"/>
                    <a:pt x="33" y="0"/>
                  </a:cubicBezTo>
                  <a:lnTo>
                    <a:pt x="33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399" name="Freeform 234"/>
          <p:cNvSpPr>
            <a:spLocks noEditPoints="1"/>
          </p:cNvSpPr>
          <p:nvPr/>
        </p:nvSpPr>
        <p:spPr>
          <a:xfrm>
            <a:off x="7072313" y="4098925"/>
            <a:ext cx="230187" cy="263525"/>
          </a:xfrm>
          <a:custGeom>
            <a:avLst/>
            <a:gdLst/>
            <a:ahLst/>
            <a:cxnLst>
              <a:cxn ang="0">
                <a:pos x="116693" y="263842"/>
              </a:cxn>
              <a:cxn ang="0">
                <a:pos x="31257" y="189052"/>
              </a:cxn>
              <a:cxn ang="0">
                <a:pos x="2084" y="62325"/>
              </a:cxn>
              <a:cxn ang="0">
                <a:pos x="0" y="51937"/>
              </a:cxn>
              <a:cxn ang="0">
                <a:pos x="10419" y="51937"/>
              </a:cxn>
              <a:cxn ang="0">
                <a:pos x="68765" y="6232"/>
              </a:cxn>
              <a:cxn ang="0">
                <a:pos x="70849" y="0"/>
              </a:cxn>
              <a:cxn ang="0">
                <a:pos x="77101" y="0"/>
              </a:cxn>
              <a:cxn ang="0">
                <a:pos x="160453" y="0"/>
              </a:cxn>
              <a:cxn ang="0">
                <a:pos x="162537" y="6232"/>
              </a:cxn>
              <a:cxn ang="0">
                <a:pos x="218799" y="51937"/>
              </a:cxn>
              <a:cxn ang="0">
                <a:pos x="231302" y="51937"/>
              </a:cxn>
              <a:cxn ang="0">
                <a:pos x="229218" y="62325"/>
              </a:cxn>
              <a:cxn ang="0">
                <a:pos x="200045" y="189052"/>
              </a:cxn>
              <a:cxn ang="0">
                <a:pos x="116693" y="263842"/>
              </a:cxn>
              <a:cxn ang="0">
                <a:pos x="18754" y="68557"/>
              </a:cxn>
              <a:cxn ang="0">
                <a:pos x="45844" y="180742"/>
              </a:cxn>
              <a:cxn ang="0">
                <a:pos x="116693" y="247222"/>
              </a:cxn>
              <a:cxn ang="0">
                <a:pos x="185458" y="182820"/>
              </a:cxn>
              <a:cxn ang="0">
                <a:pos x="210464" y="68557"/>
              </a:cxn>
              <a:cxn ang="0">
                <a:pos x="147950" y="16620"/>
              </a:cxn>
              <a:cxn ang="0">
                <a:pos x="83352" y="16620"/>
              </a:cxn>
              <a:cxn ang="0">
                <a:pos x="18754" y="68557"/>
              </a:cxn>
            </a:cxnLst>
            <a:rect l="0" t="0" r="0" b="0"/>
            <a:pathLst>
              <a:path w="111" h="127">
                <a:moveTo>
                  <a:pt x="56" y="127"/>
                </a:moveTo>
                <a:cubicBezTo>
                  <a:pt x="40" y="127"/>
                  <a:pt x="20" y="101"/>
                  <a:pt x="15" y="91"/>
                </a:cubicBezTo>
                <a:cubicBezTo>
                  <a:pt x="5" y="72"/>
                  <a:pt x="1" y="34"/>
                  <a:pt x="1" y="30"/>
                </a:cubicBezTo>
                <a:cubicBezTo>
                  <a:pt x="0" y="25"/>
                  <a:pt x="0" y="25"/>
                  <a:pt x="0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28" y="24"/>
                  <a:pt x="33" y="3"/>
                </a:cubicBezTo>
                <a:cubicBezTo>
                  <a:pt x="34" y="0"/>
                  <a:pt x="34" y="0"/>
                  <a:pt x="34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77" y="0"/>
                  <a:pt x="77" y="0"/>
                  <a:pt x="77" y="0"/>
                </a:cubicBezTo>
                <a:cubicBezTo>
                  <a:pt x="78" y="3"/>
                  <a:pt x="78" y="3"/>
                  <a:pt x="78" y="3"/>
                </a:cubicBezTo>
                <a:cubicBezTo>
                  <a:pt x="82" y="25"/>
                  <a:pt x="105" y="25"/>
                  <a:pt x="105" y="25"/>
                </a:cubicBezTo>
                <a:cubicBezTo>
                  <a:pt x="111" y="25"/>
                  <a:pt x="111" y="25"/>
                  <a:pt x="111" y="25"/>
                </a:cubicBezTo>
                <a:cubicBezTo>
                  <a:pt x="110" y="30"/>
                  <a:pt x="110" y="30"/>
                  <a:pt x="110" y="30"/>
                </a:cubicBezTo>
                <a:cubicBezTo>
                  <a:pt x="109" y="35"/>
                  <a:pt x="102" y="77"/>
                  <a:pt x="96" y="91"/>
                </a:cubicBezTo>
                <a:cubicBezTo>
                  <a:pt x="90" y="103"/>
                  <a:pt x="70" y="127"/>
                  <a:pt x="56" y="127"/>
                </a:cubicBezTo>
                <a:close/>
                <a:moveTo>
                  <a:pt x="9" y="33"/>
                </a:moveTo>
                <a:cubicBezTo>
                  <a:pt x="11" y="43"/>
                  <a:pt x="15" y="73"/>
                  <a:pt x="22" y="87"/>
                </a:cubicBezTo>
                <a:cubicBezTo>
                  <a:pt x="28" y="99"/>
                  <a:pt x="46" y="119"/>
                  <a:pt x="56" y="119"/>
                </a:cubicBezTo>
                <a:cubicBezTo>
                  <a:pt x="65" y="119"/>
                  <a:pt x="83" y="99"/>
                  <a:pt x="89" y="88"/>
                </a:cubicBezTo>
                <a:cubicBezTo>
                  <a:pt x="93" y="78"/>
                  <a:pt x="98" y="50"/>
                  <a:pt x="101" y="33"/>
                </a:cubicBezTo>
                <a:cubicBezTo>
                  <a:pt x="93" y="32"/>
                  <a:pt x="76" y="27"/>
                  <a:pt x="71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34" y="26"/>
                  <a:pt x="19" y="32"/>
                  <a:pt x="9" y="33"/>
                </a:cubicBez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400" name="Freeform 235"/>
          <p:cNvSpPr>
            <a:spLocks noEditPoints="1"/>
          </p:cNvSpPr>
          <p:nvPr/>
        </p:nvSpPr>
        <p:spPr>
          <a:xfrm>
            <a:off x="11020425" y="3436938"/>
            <a:ext cx="363538" cy="280987"/>
          </a:xfrm>
          <a:custGeom>
            <a:avLst/>
            <a:gdLst/>
            <a:ahLst/>
            <a:cxnLst>
              <a:cxn ang="0">
                <a:pos x="330014" y="41563"/>
              </a:cxn>
              <a:cxn ang="0">
                <a:pos x="315485" y="12469"/>
              </a:cxn>
              <a:cxn ang="0">
                <a:pos x="300956" y="6234"/>
              </a:cxn>
              <a:cxn ang="0">
                <a:pos x="296805" y="20782"/>
              </a:cxn>
              <a:cxn ang="0">
                <a:pos x="311334" y="49876"/>
              </a:cxn>
              <a:cxn ang="0">
                <a:pos x="300956" y="56110"/>
              </a:cxn>
              <a:cxn ang="0">
                <a:pos x="276049" y="8313"/>
              </a:cxn>
              <a:cxn ang="0">
                <a:pos x="261521" y="2078"/>
              </a:cxn>
              <a:cxn ang="0">
                <a:pos x="257369" y="16625"/>
              </a:cxn>
              <a:cxn ang="0">
                <a:pos x="282276" y="66501"/>
              </a:cxn>
              <a:cxn ang="0">
                <a:pos x="271898" y="70658"/>
              </a:cxn>
              <a:cxn ang="0">
                <a:pos x="257369" y="43641"/>
              </a:cxn>
              <a:cxn ang="0">
                <a:pos x="244916" y="39485"/>
              </a:cxn>
              <a:cxn ang="0">
                <a:pos x="240765" y="51954"/>
              </a:cxn>
              <a:cxn ang="0">
                <a:pos x="253218" y="81048"/>
              </a:cxn>
              <a:cxn ang="0">
                <a:pos x="193027" y="103908"/>
              </a:cxn>
              <a:cxn ang="0">
                <a:pos x="70569" y="76892"/>
              </a:cxn>
              <a:cxn ang="0">
                <a:pos x="26982" y="211973"/>
              </a:cxn>
              <a:cxn ang="0">
                <a:pos x="159818" y="255614"/>
              </a:cxn>
              <a:cxn ang="0">
                <a:pos x="211707" y="139237"/>
              </a:cxn>
              <a:cxn ang="0">
                <a:pos x="348694" y="78970"/>
              </a:cxn>
              <a:cxn ang="0">
                <a:pos x="359072" y="49876"/>
              </a:cxn>
              <a:cxn ang="0">
                <a:pos x="330014" y="41563"/>
              </a:cxn>
              <a:cxn ang="0">
                <a:pos x="147365" y="228598"/>
              </a:cxn>
              <a:cxn ang="0">
                <a:pos x="53965" y="197425"/>
              </a:cxn>
              <a:cxn ang="0">
                <a:pos x="85098" y="105986"/>
              </a:cxn>
              <a:cxn ang="0">
                <a:pos x="176423" y="135081"/>
              </a:cxn>
              <a:cxn ang="0">
                <a:pos x="147365" y="228598"/>
              </a:cxn>
            </a:cxnLst>
            <a:rect l="0" t="0" r="0" b="0"/>
            <a:pathLst>
              <a:path w="175" h="135">
                <a:moveTo>
                  <a:pt x="159" y="20"/>
                </a:moveTo>
                <a:cubicBezTo>
                  <a:pt x="152" y="6"/>
                  <a:pt x="152" y="6"/>
                  <a:pt x="152" y="6"/>
                </a:cubicBezTo>
                <a:cubicBezTo>
                  <a:pt x="151" y="3"/>
                  <a:pt x="148" y="2"/>
                  <a:pt x="145" y="3"/>
                </a:cubicBezTo>
                <a:cubicBezTo>
                  <a:pt x="143" y="5"/>
                  <a:pt x="142" y="8"/>
                  <a:pt x="143" y="10"/>
                </a:cubicBezTo>
                <a:cubicBezTo>
                  <a:pt x="150" y="24"/>
                  <a:pt x="150" y="24"/>
                  <a:pt x="150" y="24"/>
                </a:cubicBezTo>
                <a:cubicBezTo>
                  <a:pt x="145" y="27"/>
                  <a:pt x="145" y="27"/>
                  <a:pt x="145" y="27"/>
                </a:cubicBezTo>
                <a:cubicBezTo>
                  <a:pt x="133" y="4"/>
                  <a:pt x="133" y="4"/>
                  <a:pt x="133" y="4"/>
                </a:cubicBezTo>
                <a:cubicBezTo>
                  <a:pt x="132" y="1"/>
                  <a:pt x="129" y="0"/>
                  <a:pt x="126" y="1"/>
                </a:cubicBezTo>
                <a:cubicBezTo>
                  <a:pt x="124" y="3"/>
                  <a:pt x="123" y="6"/>
                  <a:pt x="124" y="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31" y="34"/>
                  <a:pt x="131" y="34"/>
                  <a:pt x="131" y="34"/>
                </a:cubicBezTo>
                <a:cubicBezTo>
                  <a:pt x="124" y="21"/>
                  <a:pt x="124" y="21"/>
                  <a:pt x="124" y="21"/>
                </a:cubicBezTo>
                <a:cubicBezTo>
                  <a:pt x="123" y="19"/>
                  <a:pt x="120" y="18"/>
                  <a:pt x="118" y="19"/>
                </a:cubicBezTo>
                <a:cubicBezTo>
                  <a:pt x="115" y="20"/>
                  <a:pt x="114" y="23"/>
                  <a:pt x="116" y="25"/>
                </a:cubicBezTo>
                <a:cubicBezTo>
                  <a:pt x="122" y="39"/>
                  <a:pt x="122" y="39"/>
                  <a:pt x="122" y="39"/>
                </a:cubicBezTo>
                <a:cubicBezTo>
                  <a:pt x="93" y="50"/>
                  <a:pt x="93" y="50"/>
                  <a:pt x="93" y="50"/>
                </a:cubicBezTo>
                <a:cubicBezTo>
                  <a:pt x="79" y="32"/>
                  <a:pt x="55" y="26"/>
                  <a:pt x="34" y="37"/>
                </a:cubicBezTo>
                <a:cubicBezTo>
                  <a:pt x="10" y="49"/>
                  <a:pt x="0" y="78"/>
                  <a:pt x="13" y="102"/>
                </a:cubicBezTo>
                <a:cubicBezTo>
                  <a:pt x="25" y="126"/>
                  <a:pt x="54" y="135"/>
                  <a:pt x="77" y="123"/>
                </a:cubicBezTo>
                <a:cubicBezTo>
                  <a:pt x="98" y="113"/>
                  <a:pt x="108" y="89"/>
                  <a:pt x="102" y="67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73" y="35"/>
                  <a:pt x="175" y="29"/>
                  <a:pt x="173" y="24"/>
                </a:cubicBezTo>
                <a:cubicBezTo>
                  <a:pt x="170" y="19"/>
                  <a:pt x="164" y="17"/>
                  <a:pt x="159" y="20"/>
                </a:cubicBezTo>
                <a:close/>
                <a:moveTo>
                  <a:pt x="71" y="110"/>
                </a:moveTo>
                <a:cubicBezTo>
                  <a:pt x="54" y="118"/>
                  <a:pt x="34" y="111"/>
                  <a:pt x="26" y="95"/>
                </a:cubicBezTo>
                <a:cubicBezTo>
                  <a:pt x="18" y="79"/>
                  <a:pt x="24" y="59"/>
                  <a:pt x="41" y="51"/>
                </a:cubicBezTo>
                <a:cubicBezTo>
                  <a:pt x="57" y="42"/>
                  <a:pt x="77" y="49"/>
                  <a:pt x="85" y="65"/>
                </a:cubicBezTo>
                <a:cubicBezTo>
                  <a:pt x="93" y="81"/>
                  <a:pt x="87" y="101"/>
                  <a:pt x="71" y="110"/>
                </a:cubicBez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401" name="Freeform 236"/>
          <p:cNvSpPr>
            <a:spLocks noEditPoints="1"/>
          </p:cNvSpPr>
          <p:nvPr/>
        </p:nvSpPr>
        <p:spPr>
          <a:xfrm>
            <a:off x="9094788" y="5995988"/>
            <a:ext cx="276225" cy="266700"/>
          </a:xfrm>
          <a:custGeom>
            <a:avLst/>
            <a:gdLst/>
            <a:ahLst/>
            <a:cxnLst>
              <a:cxn ang="0">
                <a:pos x="247873" y="58293"/>
              </a:cxn>
              <a:cxn ang="0">
                <a:pos x="229126" y="58293"/>
              </a:cxn>
              <a:cxn ang="0">
                <a:pos x="224960" y="58293"/>
              </a:cxn>
              <a:cxn ang="0">
                <a:pos x="206213" y="58293"/>
              </a:cxn>
              <a:cxn ang="0">
                <a:pos x="206213" y="20819"/>
              </a:cxn>
              <a:cxn ang="0">
                <a:pos x="185384" y="0"/>
              </a:cxn>
              <a:cxn ang="0">
                <a:pos x="91650" y="0"/>
              </a:cxn>
              <a:cxn ang="0">
                <a:pos x="70821" y="20819"/>
              </a:cxn>
              <a:cxn ang="0">
                <a:pos x="70821" y="58293"/>
              </a:cxn>
              <a:cxn ang="0">
                <a:pos x="52074" y="58293"/>
              </a:cxn>
              <a:cxn ang="0">
                <a:pos x="47908" y="58293"/>
              </a:cxn>
              <a:cxn ang="0">
                <a:pos x="29161" y="58293"/>
              </a:cxn>
              <a:cxn ang="0">
                <a:pos x="0" y="87439"/>
              </a:cxn>
              <a:cxn ang="0">
                <a:pos x="0" y="237334"/>
              </a:cxn>
              <a:cxn ang="0">
                <a:pos x="29161" y="266480"/>
              </a:cxn>
              <a:cxn ang="0">
                <a:pos x="47908" y="266480"/>
              </a:cxn>
              <a:cxn ang="0">
                <a:pos x="52074" y="266480"/>
              </a:cxn>
              <a:cxn ang="0">
                <a:pos x="224960" y="266480"/>
              </a:cxn>
              <a:cxn ang="0">
                <a:pos x="229126" y="266480"/>
              </a:cxn>
              <a:cxn ang="0">
                <a:pos x="247873" y="266480"/>
              </a:cxn>
              <a:cxn ang="0">
                <a:pos x="277034" y="237334"/>
              </a:cxn>
              <a:cxn ang="0">
                <a:pos x="277034" y="87439"/>
              </a:cxn>
              <a:cxn ang="0">
                <a:pos x="247873" y="58293"/>
              </a:cxn>
              <a:cxn ang="0">
                <a:pos x="33327" y="247743"/>
              </a:cxn>
              <a:cxn ang="0">
                <a:pos x="29161" y="247743"/>
              </a:cxn>
              <a:cxn ang="0">
                <a:pos x="18747" y="237334"/>
              </a:cxn>
              <a:cxn ang="0">
                <a:pos x="18747" y="87439"/>
              </a:cxn>
              <a:cxn ang="0">
                <a:pos x="29161" y="74948"/>
              </a:cxn>
              <a:cxn ang="0">
                <a:pos x="33327" y="74948"/>
              </a:cxn>
              <a:cxn ang="0">
                <a:pos x="33327" y="247743"/>
              </a:cxn>
              <a:cxn ang="0">
                <a:pos x="87484" y="20819"/>
              </a:cxn>
              <a:cxn ang="0">
                <a:pos x="91650" y="16655"/>
              </a:cxn>
              <a:cxn ang="0">
                <a:pos x="185384" y="16655"/>
              </a:cxn>
              <a:cxn ang="0">
                <a:pos x="189550" y="20819"/>
              </a:cxn>
              <a:cxn ang="0">
                <a:pos x="189550" y="58293"/>
              </a:cxn>
              <a:cxn ang="0">
                <a:pos x="87484" y="58293"/>
              </a:cxn>
              <a:cxn ang="0">
                <a:pos x="87484" y="20819"/>
              </a:cxn>
              <a:cxn ang="0">
                <a:pos x="212462" y="247743"/>
              </a:cxn>
              <a:cxn ang="0">
                <a:pos x="64572" y="247743"/>
              </a:cxn>
              <a:cxn ang="0">
                <a:pos x="64572" y="74948"/>
              </a:cxn>
              <a:cxn ang="0">
                <a:pos x="212462" y="74948"/>
              </a:cxn>
              <a:cxn ang="0">
                <a:pos x="212462" y="247743"/>
              </a:cxn>
              <a:cxn ang="0">
                <a:pos x="258287" y="237334"/>
              </a:cxn>
              <a:cxn ang="0">
                <a:pos x="247873" y="247743"/>
              </a:cxn>
              <a:cxn ang="0">
                <a:pos x="243707" y="247743"/>
              </a:cxn>
              <a:cxn ang="0">
                <a:pos x="243707" y="74948"/>
              </a:cxn>
              <a:cxn ang="0">
                <a:pos x="247873" y="74948"/>
              </a:cxn>
              <a:cxn ang="0">
                <a:pos x="258287" y="87439"/>
              </a:cxn>
              <a:cxn ang="0">
                <a:pos x="258287" y="237334"/>
              </a:cxn>
            </a:cxnLst>
            <a:rect l="0" t="0" r="0" b="0"/>
            <a:pathLst>
              <a:path w="133" h="128">
                <a:moveTo>
                  <a:pt x="119" y="28"/>
                </a:moveTo>
                <a:cubicBezTo>
                  <a:pt x="110" y="28"/>
                  <a:pt x="110" y="28"/>
                  <a:pt x="110" y="28"/>
                </a:cubicBezTo>
                <a:cubicBezTo>
                  <a:pt x="108" y="28"/>
                  <a:pt x="108" y="28"/>
                  <a:pt x="108" y="28"/>
                </a:cubicBezTo>
                <a:cubicBezTo>
                  <a:pt x="99" y="28"/>
                  <a:pt x="99" y="28"/>
                  <a:pt x="99" y="28"/>
                </a:cubicBezTo>
                <a:cubicBezTo>
                  <a:pt x="99" y="10"/>
                  <a:pt x="99" y="10"/>
                  <a:pt x="99" y="10"/>
                </a:cubicBezTo>
                <a:cubicBezTo>
                  <a:pt x="99" y="5"/>
                  <a:pt x="95" y="0"/>
                  <a:pt x="89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38" y="0"/>
                  <a:pt x="34" y="5"/>
                  <a:pt x="34" y="10"/>
                </a:cubicBezTo>
                <a:cubicBezTo>
                  <a:pt x="34" y="28"/>
                  <a:pt x="34" y="28"/>
                  <a:pt x="34" y="28"/>
                </a:cubicBezTo>
                <a:cubicBezTo>
                  <a:pt x="25" y="28"/>
                  <a:pt x="25" y="28"/>
                  <a:pt x="25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6" y="28"/>
                  <a:pt x="0" y="34"/>
                  <a:pt x="0" y="42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23" y="128"/>
                  <a:pt x="23" y="128"/>
                  <a:pt x="23" y="128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27" y="128"/>
                  <a:pt x="133" y="122"/>
                  <a:pt x="133" y="114"/>
                </a:cubicBezTo>
                <a:cubicBezTo>
                  <a:pt x="133" y="42"/>
                  <a:pt x="133" y="42"/>
                  <a:pt x="133" y="42"/>
                </a:cubicBezTo>
                <a:cubicBezTo>
                  <a:pt x="133" y="34"/>
                  <a:pt x="127" y="28"/>
                  <a:pt x="119" y="28"/>
                </a:cubicBezTo>
                <a:close/>
                <a:moveTo>
                  <a:pt x="16" y="119"/>
                </a:moveTo>
                <a:cubicBezTo>
                  <a:pt x="14" y="119"/>
                  <a:pt x="14" y="119"/>
                  <a:pt x="14" y="119"/>
                </a:cubicBezTo>
                <a:cubicBezTo>
                  <a:pt x="11" y="119"/>
                  <a:pt x="9" y="117"/>
                  <a:pt x="9" y="114"/>
                </a:cubicBezTo>
                <a:cubicBezTo>
                  <a:pt x="9" y="42"/>
                  <a:pt x="9" y="42"/>
                  <a:pt x="9" y="42"/>
                </a:cubicBezTo>
                <a:cubicBezTo>
                  <a:pt x="9" y="39"/>
                  <a:pt x="11" y="36"/>
                  <a:pt x="14" y="36"/>
                </a:cubicBezTo>
                <a:cubicBezTo>
                  <a:pt x="16" y="36"/>
                  <a:pt x="16" y="36"/>
                  <a:pt x="16" y="36"/>
                </a:cubicBezTo>
                <a:lnTo>
                  <a:pt x="16" y="119"/>
                </a:lnTo>
                <a:close/>
                <a:moveTo>
                  <a:pt x="42" y="10"/>
                </a:moveTo>
                <a:cubicBezTo>
                  <a:pt x="42" y="9"/>
                  <a:pt x="42" y="8"/>
                  <a:pt x="44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90" y="8"/>
                  <a:pt x="91" y="9"/>
                  <a:pt x="91" y="10"/>
                </a:cubicBezTo>
                <a:cubicBezTo>
                  <a:pt x="91" y="28"/>
                  <a:pt x="91" y="28"/>
                  <a:pt x="91" y="28"/>
                </a:cubicBezTo>
                <a:cubicBezTo>
                  <a:pt x="42" y="28"/>
                  <a:pt x="42" y="28"/>
                  <a:pt x="42" y="28"/>
                </a:cubicBezTo>
                <a:lnTo>
                  <a:pt x="42" y="10"/>
                </a:lnTo>
                <a:close/>
                <a:moveTo>
                  <a:pt x="102" y="119"/>
                </a:moveTo>
                <a:cubicBezTo>
                  <a:pt x="31" y="119"/>
                  <a:pt x="31" y="119"/>
                  <a:pt x="31" y="119"/>
                </a:cubicBezTo>
                <a:cubicBezTo>
                  <a:pt x="31" y="36"/>
                  <a:pt x="31" y="36"/>
                  <a:pt x="31" y="36"/>
                </a:cubicBezTo>
                <a:cubicBezTo>
                  <a:pt x="102" y="36"/>
                  <a:pt x="102" y="36"/>
                  <a:pt x="102" y="36"/>
                </a:cubicBezTo>
                <a:lnTo>
                  <a:pt x="102" y="119"/>
                </a:lnTo>
                <a:close/>
                <a:moveTo>
                  <a:pt x="124" y="114"/>
                </a:moveTo>
                <a:cubicBezTo>
                  <a:pt x="124" y="117"/>
                  <a:pt x="122" y="119"/>
                  <a:pt x="119" y="119"/>
                </a:cubicBezTo>
                <a:cubicBezTo>
                  <a:pt x="117" y="119"/>
                  <a:pt x="117" y="119"/>
                  <a:pt x="117" y="119"/>
                </a:cubicBezTo>
                <a:cubicBezTo>
                  <a:pt x="117" y="36"/>
                  <a:pt x="117" y="36"/>
                  <a:pt x="117" y="36"/>
                </a:cubicBezTo>
                <a:cubicBezTo>
                  <a:pt x="119" y="36"/>
                  <a:pt x="119" y="36"/>
                  <a:pt x="119" y="36"/>
                </a:cubicBezTo>
                <a:cubicBezTo>
                  <a:pt x="122" y="36"/>
                  <a:pt x="124" y="39"/>
                  <a:pt x="124" y="42"/>
                </a:cubicBezTo>
                <a:lnTo>
                  <a:pt x="124" y="114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545" name="组合 544"/>
          <p:cNvGrpSpPr/>
          <p:nvPr/>
        </p:nvGrpSpPr>
        <p:grpSpPr>
          <a:xfrm>
            <a:off x="8485265" y="5996401"/>
            <a:ext cx="222508" cy="266481"/>
            <a:chOff x="8479460" y="5862936"/>
            <a:chExt cx="222507" cy="266480"/>
          </a:xfrm>
          <a:solidFill>
            <a:srgbClr val="F5F5F5"/>
          </a:solidFill>
        </p:grpSpPr>
        <p:sp>
          <p:nvSpPr>
            <p:cNvPr id="546" name="Freeform 237"/>
            <p:cNvSpPr>
              <a:spLocks noEditPoints="1"/>
            </p:cNvSpPr>
            <p:nvPr/>
          </p:nvSpPr>
          <p:spPr bwMode="auto">
            <a:xfrm>
              <a:off x="8525193" y="6077527"/>
              <a:ext cx="132801" cy="51889"/>
            </a:xfrm>
            <a:custGeom>
              <a:avLst/>
              <a:gdLst>
                <a:gd name="T0" fmla="*/ 64 w 64"/>
                <a:gd name="T1" fmla="*/ 25 h 25"/>
                <a:gd name="T2" fmla="*/ 0 w 64"/>
                <a:gd name="T3" fmla="*/ 25 h 25"/>
                <a:gd name="T4" fmla="*/ 1 w 64"/>
                <a:gd name="T5" fmla="*/ 20 h 25"/>
                <a:gd name="T6" fmla="*/ 22 w 64"/>
                <a:gd name="T7" fmla="*/ 5 h 25"/>
                <a:gd name="T8" fmla="*/ 22 w 64"/>
                <a:gd name="T9" fmla="*/ 0 h 25"/>
                <a:gd name="T10" fmla="*/ 27 w 64"/>
                <a:gd name="T11" fmla="*/ 1 h 25"/>
                <a:gd name="T12" fmla="*/ 37 w 64"/>
                <a:gd name="T13" fmla="*/ 1 h 25"/>
                <a:gd name="T14" fmla="*/ 42 w 64"/>
                <a:gd name="T15" fmla="*/ 0 h 25"/>
                <a:gd name="T16" fmla="*/ 42 w 64"/>
                <a:gd name="T17" fmla="*/ 5 h 25"/>
                <a:gd name="T18" fmla="*/ 63 w 64"/>
                <a:gd name="T19" fmla="*/ 20 h 25"/>
                <a:gd name="T20" fmla="*/ 64 w 64"/>
                <a:gd name="T21" fmla="*/ 25 h 25"/>
                <a:gd name="T22" fmla="*/ 13 w 64"/>
                <a:gd name="T23" fmla="*/ 17 h 25"/>
                <a:gd name="T24" fmla="*/ 51 w 64"/>
                <a:gd name="T25" fmla="*/ 17 h 25"/>
                <a:gd name="T26" fmla="*/ 37 w 64"/>
                <a:gd name="T27" fmla="*/ 12 h 25"/>
                <a:gd name="T28" fmla="*/ 33 w 64"/>
                <a:gd name="T29" fmla="*/ 12 h 25"/>
                <a:gd name="T30" fmla="*/ 33 w 64"/>
                <a:gd name="T31" fmla="*/ 9 h 25"/>
                <a:gd name="T32" fmla="*/ 30 w 64"/>
                <a:gd name="T33" fmla="*/ 9 h 25"/>
                <a:gd name="T34" fmla="*/ 30 w 64"/>
                <a:gd name="T35" fmla="*/ 12 h 25"/>
                <a:gd name="T36" fmla="*/ 27 w 64"/>
                <a:gd name="T37" fmla="*/ 12 h 25"/>
                <a:gd name="T38" fmla="*/ 13 w 64"/>
                <a:gd name="T39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25">
                  <a:moveTo>
                    <a:pt x="64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13"/>
                    <a:pt x="11" y="7"/>
                    <a:pt x="22" y="5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30" y="2"/>
                    <a:pt x="33" y="2"/>
                    <a:pt x="37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53" y="7"/>
                    <a:pt x="61" y="13"/>
                    <a:pt x="63" y="20"/>
                  </a:cubicBezTo>
                  <a:lnTo>
                    <a:pt x="64" y="25"/>
                  </a:lnTo>
                  <a:close/>
                  <a:moveTo>
                    <a:pt x="13" y="17"/>
                  </a:moveTo>
                  <a:cubicBezTo>
                    <a:pt x="51" y="17"/>
                    <a:pt x="51" y="17"/>
                    <a:pt x="51" y="17"/>
                  </a:cubicBezTo>
                  <a:cubicBezTo>
                    <a:pt x="48" y="15"/>
                    <a:pt x="43" y="13"/>
                    <a:pt x="37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2" y="9"/>
                    <a:pt x="31" y="9"/>
                    <a:pt x="30" y="9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1" y="13"/>
                    <a:pt x="16" y="15"/>
                    <a:pt x="1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7" name="Freeform 238"/>
            <p:cNvSpPr>
              <a:spLocks noEditPoints="1"/>
            </p:cNvSpPr>
            <p:nvPr/>
          </p:nvSpPr>
          <p:spPr bwMode="auto">
            <a:xfrm>
              <a:off x="8479460" y="5862936"/>
              <a:ext cx="222507" cy="222507"/>
            </a:xfrm>
            <a:custGeom>
              <a:avLst/>
              <a:gdLst>
                <a:gd name="T0" fmla="*/ 54 w 107"/>
                <a:gd name="T1" fmla="*/ 107 h 107"/>
                <a:gd name="T2" fmla="*/ 0 w 107"/>
                <a:gd name="T3" fmla="*/ 54 h 107"/>
                <a:gd name="T4" fmla="*/ 54 w 107"/>
                <a:gd name="T5" fmla="*/ 0 h 107"/>
                <a:gd name="T6" fmla="*/ 107 w 107"/>
                <a:gd name="T7" fmla="*/ 54 h 107"/>
                <a:gd name="T8" fmla="*/ 54 w 107"/>
                <a:gd name="T9" fmla="*/ 107 h 107"/>
                <a:gd name="T10" fmla="*/ 54 w 107"/>
                <a:gd name="T11" fmla="*/ 8 h 107"/>
                <a:gd name="T12" fmla="*/ 8 w 107"/>
                <a:gd name="T13" fmla="*/ 54 h 107"/>
                <a:gd name="T14" fmla="*/ 54 w 107"/>
                <a:gd name="T15" fmla="*/ 99 h 107"/>
                <a:gd name="T16" fmla="*/ 99 w 107"/>
                <a:gd name="T17" fmla="*/ 54 h 107"/>
                <a:gd name="T18" fmla="*/ 54 w 107"/>
                <a:gd name="T19" fmla="*/ 8 h 107"/>
                <a:gd name="T20" fmla="*/ 54 w 107"/>
                <a:gd name="T21" fmla="*/ 84 h 107"/>
                <a:gd name="T22" fmla="*/ 24 w 107"/>
                <a:gd name="T23" fmla="*/ 54 h 107"/>
                <a:gd name="T24" fmla="*/ 54 w 107"/>
                <a:gd name="T25" fmla="*/ 24 h 107"/>
                <a:gd name="T26" fmla="*/ 84 w 107"/>
                <a:gd name="T27" fmla="*/ 54 h 107"/>
                <a:gd name="T28" fmla="*/ 54 w 107"/>
                <a:gd name="T29" fmla="*/ 84 h 107"/>
                <a:gd name="T30" fmla="*/ 54 w 107"/>
                <a:gd name="T31" fmla="*/ 32 h 107"/>
                <a:gd name="T32" fmla="*/ 32 w 107"/>
                <a:gd name="T33" fmla="*/ 54 h 107"/>
                <a:gd name="T34" fmla="*/ 54 w 107"/>
                <a:gd name="T35" fmla="*/ 76 h 107"/>
                <a:gd name="T36" fmla="*/ 76 w 107"/>
                <a:gd name="T37" fmla="*/ 54 h 107"/>
                <a:gd name="T38" fmla="*/ 54 w 107"/>
                <a:gd name="T39" fmla="*/ 32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7" h="107">
                  <a:moveTo>
                    <a:pt x="54" y="107"/>
                  </a:moveTo>
                  <a:cubicBezTo>
                    <a:pt x="24" y="107"/>
                    <a:pt x="0" y="83"/>
                    <a:pt x="0" y="54"/>
                  </a:cubicBezTo>
                  <a:cubicBezTo>
                    <a:pt x="0" y="24"/>
                    <a:pt x="24" y="0"/>
                    <a:pt x="54" y="0"/>
                  </a:cubicBezTo>
                  <a:cubicBezTo>
                    <a:pt x="83" y="0"/>
                    <a:pt x="107" y="24"/>
                    <a:pt x="107" y="54"/>
                  </a:cubicBezTo>
                  <a:cubicBezTo>
                    <a:pt x="107" y="83"/>
                    <a:pt x="83" y="107"/>
                    <a:pt x="54" y="107"/>
                  </a:cubicBezTo>
                  <a:close/>
                  <a:moveTo>
                    <a:pt x="54" y="8"/>
                  </a:moveTo>
                  <a:cubicBezTo>
                    <a:pt x="29" y="8"/>
                    <a:pt x="8" y="29"/>
                    <a:pt x="8" y="54"/>
                  </a:cubicBezTo>
                  <a:cubicBezTo>
                    <a:pt x="8" y="79"/>
                    <a:pt x="29" y="99"/>
                    <a:pt x="54" y="99"/>
                  </a:cubicBezTo>
                  <a:cubicBezTo>
                    <a:pt x="79" y="99"/>
                    <a:pt x="99" y="79"/>
                    <a:pt x="99" y="54"/>
                  </a:cubicBezTo>
                  <a:cubicBezTo>
                    <a:pt x="99" y="29"/>
                    <a:pt x="79" y="8"/>
                    <a:pt x="54" y="8"/>
                  </a:cubicBezTo>
                  <a:close/>
                  <a:moveTo>
                    <a:pt x="54" y="84"/>
                  </a:moveTo>
                  <a:cubicBezTo>
                    <a:pt x="37" y="84"/>
                    <a:pt x="24" y="70"/>
                    <a:pt x="24" y="54"/>
                  </a:cubicBezTo>
                  <a:cubicBezTo>
                    <a:pt x="24" y="37"/>
                    <a:pt x="37" y="24"/>
                    <a:pt x="54" y="24"/>
                  </a:cubicBezTo>
                  <a:cubicBezTo>
                    <a:pt x="71" y="24"/>
                    <a:pt x="84" y="37"/>
                    <a:pt x="84" y="54"/>
                  </a:cubicBezTo>
                  <a:cubicBezTo>
                    <a:pt x="84" y="70"/>
                    <a:pt x="71" y="84"/>
                    <a:pt x="54" y="84"/>
                  </a:cubicBezTo>
                  <a:close/>
                  <a:moveTo>
                    <a:pt x="54" y="32"/>
                  </a:moveTo>
                  <a:cubicBezTo>
                    <a:pt x="42" y="32"/>
                    <a:pt x="32" y="42"/>
                    <a:pt x="32" y="54"/>
                  </a:cubicBezTo>
                  <a:cubicBezTo>
                    <a:pt x="32" y="66"/>
                    <a:pt x="42" y="76"/>
                    <a:pt x="54" y="76"/>
                  </a:cubicBezTo>
                  <a:cubicBezTo>
                    <a:pt x="66" y="76"/>
                    <a:pt x="76" y="66"/>
                    <a:pt x="76" y="54"/>
                  </a:cubicBezTo>
                  <a:cubicBezTo>
                    <a:pt x="76" y="42"/>
                    <a:pt x="66" y="32"/>
                    <a:pt x="5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8" name="Freeform 239"/>
            <p:cNvSpPr>
              <a:spLocks noEditPoints="1"/>
            </p:cNvSpPr>
            <p:nvPr/>
          </p:nvSpPr>
          <p:spPr bwMode="auto">
            <a:xfrm>
              <a:off x="8543662" y="5927137"/>
              <a:ext cx="93224" cy="94103"/>
            </a:xfrm>
            <a:custGeom>
              <a:avLst/>
              <a:gdLst>
                <a:gd name="T0" fmla="*/ 23 w 45"/>
                <a:gd name="T1" fmla="*/ 45 h 45"/>
                <a:gd name="T2" fmla="*/ 0 w 45"/>
                <a:gd name="T3" fmla="*/ 23 h 45"/>
                <a:gd name="T4" fmla="*/ 23 w 45"/>
                <a:gd name="T5" fmla="*/ 0 h 45"/>
                <a:gd name="T6" fmla="*/ 45 w 45"/>
                <a:gd name="T7" fmla="*/ 23 h 45"/>
                <a:gd name="T8" fmla="*/ 23 w 45"/>
                <a:gd name="T9" fmla="*/ 45 h 45"/>
                <a:gd name="T10" fmla="*/ 23 w 45"/>
                <a:gd name="T11" fmla="*/ 8 h 45"/>
                <a:gd name="T12" fmla="*/ 8 w 45"/>
                <a:gd name="T13" fmla="*/ 23 h 45"/>
                <a:gd name="T14" fmla="*/ 23 w 45"/>
                <a:gd name="T15" fmla="*/ 37 h 45"/>
                <a:gd name="T16" fmla="*/ 37 w 45"/>
                <a:gd name="T17" fmla="*/ 23 h 45"/>
                <a:gd name="T18" fmla="*/ 23 w 45"/>
                <a:gd name="T19" fmla="*/ 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5">
                  <a:moveTo>
                    <a:pt x="23" y="45"/>
                  </a:moveTo>
                  <a:cubicBezTo>
                    <a:pt x="10" y="45"/>
                    <a:pt x="0" y="35"/>
                    <a:pt x="0" y="23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35" y="0"/>
                    <a:pt x="45" y="10"/>
                    <a:pt x="45" y="23"/>
                  </a:cubicBezTo>
                  <a:cubicBezTo>
                    <a:pt x="45" y="35"/>
                    <a:pt x="35" y="45"/>
                    <a:pt x="23" y="45"/>
                  </a:cubicBezTo>
                  <a:close/>
                  <a:moveTo>
                    <a:pt x="23" y="8"/>
                  </a:moveTo>
                  <a:cubicBezTo>
                    <a:pt x="15" y="8"/>
                    <a:pt x="8" y="15"/>
                    <a:pt x="8" y="23"/>
                  </a:cubicBezTo>
                  <a:cubicBezTo>
                    <a:pt x="8" y="31"/>
                    <a:pt x="15" y="37"/>
                    <a:pt x="23" y="37"/>
                  </a:cubicBezTo>
                  <a:cubicBezTo>
                    <a:pt x="31" y="37"/>
                    <a:pt x="37" y="31"/>
                    <a:pt x="37" y="23"/>
                  </a:cubicBezTo>
                  <a:cubicBezTo>
                    <a:pt x="37" y="15"/>
                    <a:pt x="31" y="8"/>
                    <a:pt x="2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49" name="组合 548"/>
          <p:cNvGrpSpPr/>
          <p:nvPr/>
        </p:nvGrpSpPr>
        <p:grpSpPr>
          <a:xfrm>
            <a:off x="4892279" y="5383381"/>
            <a:ext cx="274396" cy="268240"/>
            <a:chOff x="4630005" y="5231473"/>
            <a:chExt cx="274396" cy="268240"/>
          </a:xfrm>
          <a:solidFill>
            <a:srgbClr val="F5F5F5"/>
          </a:solidFill>
        </p:grpSpPr>
        <p:sp>
          <p:nvSpPr>
            <p:cNvPr id="550" name="Freeform 240"/>
            <p:cNvSpPr/>
            <p:nvPr/>
          </p:nvSpPr>
          <p:spPr bwMode="auto">
            <a:xfrm>
              <a:off x="4630005" y="5237630"/>
              <a:ext cx="274396" cy="214592"/>
            </a:xfrm>
            <a:custGeom>
              <a:avLst/>
              <a:gdLst>
                <a:gd name="T0" fmla="*/ 127 w 132"/>
                <a:gd name="T1" fmla="*/ 102 h 103"/>
                <a:gd name="T2" fmla="*/ 127 w 132"/>
                <a:gd name="T3" fmla="*/ 102 h 103"/>
                <a:gd name="T4" fmla="*/ 124 w 132"/>
                <a:gd name="T5" fmla="*/ 99 h 103"/>
                <a:gd name="T6" fmla="*/ 127 w 132"/>
                <a:gd name="T7" fmla="*/ 79 h 103"/>
                <a:gd name="T8" fmla="*/ 66 w 132"/>
                <a:gd name="T9" fmla="*/ 6 h 103"/>
                <a:gd name="T10" fmla="*/ 6 w 132"/>
                <a:gd name="T11" fmla="*/ 79 h 103"/>
                <a:gd name="T12" fmla="*/ 8 w 132"/>
                <a:gd name="T13" fmla="*/ 99 h 103"/>
                <a:gd name="T14" fmla="*/ 6 w 132"/>
                <a:gd name="T15" fmla="*/ 102 h 103"/>
                <a:gd name="T16" fmla="*/ 3 w 132"/>
                <a:gd name="T17" fmla="*/ 100 h 103"/>
                <a:gd name="T18" fmla="*/ 0 w 132"/>
                <a:gd name="T19" fmla="*/ 79 h 103"/>
                <a:gd name="T20" fmla="*/ 66 w 132"/>
                <a:gd name="T21" fmla="*/ 0 h 103"/>
                <a:gd name="T22" fmla="*/ 132 w 132"/>
                <a:gd name="T23" fmla="*/ 79 h 103"/>
                <a:gd name="T24" fmla="*/ 130 w 132"/>
                <a:gd name="T25" fmla="*/ 100 h 103"/>
                <a:gd name="T26" fmla="*/ 127 w 132"/>
                <a:gd name="T27" fmla="*/ 10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2" h="103">
                  <a:moveTo>
                    <a:pt x="127" y="102"/>
                  </a:moveTo>
                  <a:cubicBezTo>
                    <a:pt x="127" y="102"/>
                    <a:pt x="127" y="102"/>
                    <a:pt x="127" y="102"/>
                  </a:cubicBezTo>
                  <a:cubicBezTo>
                    <a:pt x="125" y="102"/>
                    <a:pt x="124" y="100"/>
                    <a:pt x="124" y="99"/>
                  </a:cubicBezTo>
                  <a:cubicBezTo>
                    <a:pt x="126" y="92"/>
                    <a:pt x="127" y="86"/>
                    <a:pt x="127" y="79"/>
                  </a:cubicBezTo>
                  <a:cubicBezTo>
                    <a:pt x="127" y="39"/>
                    <a:pt x="100" y="6"/>
                    <a:pt x="66" y="6"/>
                  </a:cubicBezTo>
                  <a:cubicBezTo>
                    <a:pt x="33" y="6"/>
                    <a:pt x="6" y="39"/>
                    <a:pt x="6" y="79"/>
                  </a:cubicBezTo>
                  <a:cubicBezTo>
                    <a:pt x="6" y="86"/>
                    <a:pt x="7" y="92"/>
                    <a:pt x="8" y="99"/>
                  </a:cubicBezTo>
                  <a:cubicBezTo>
                    <a:pt x="9" y="100"/>
                    <a:pt x="8" y="102"/>
                    <a:pt x="6" y="102"/>
                  </a:cubicBezTo>
                  <a:cubicBezTo>
                    <a:pt x="4" y="103"/>
                    <a:pt x="3" y="102"/>
                    <a:pt x="3" y="100"/>
                  </a:cubicBezTo>
                  <a:cubicBezTo>
                    <a:pt x="1" y="93"/>
                    <a:pt x="0" y="86"/>
                    <a:pt x="0" y="79"/>
                  </a:cubicBezTo>
                  <a:cubicBezTo>
                    <a:pt x="0" y="36"/>
                    <a:pt x="30" y="0"/>
                    <a:pt x="66" y="0"/>
                  </a:cubicBezTo>
                  <a:cubicBezTo>
                    <a:pt x="103" y="0"/>
                    <a:pt x="132" y="36"/>
                    <a:pt x="132" y="79"/>
                  </a:cubicBezTo>
                  <a:cubicBezTo>
                    <a:pt x="132" y="86"/>
                    <a:pt x="132" y="93"/>
                    <a:pt x="130" y="100"/>
                  </a:cubicBezTo>
                  <a:cubicBezTo>
                    <a:pt x="130" y="101"/>
                    <a:pt x="129" y="102"/>
                    <a:pt x="127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1" name="Freeform 241"/>
            <p:cNvSpPr/>
            <p:nvPr/>
          </p:nvSpPr>
          <p:spPr bwMode="auto">
            <a:xfrm>
              <a:off x="4648474" y="5385381"/>
              <a:ext cx="42215" cy="103778"/>
            </a:xfrm>
            <a:custGeom>
              <a:avLst/>
              <a:gdLst>
                <a:gd name="T0" fmla="*/ 7 w 20"/>
                <a:gd name="T1" fmla="*/ 2 h 50"/>
                <a:gd name="T2" fmla="*/ 7 w 20"/>
                <a:gd name="T3" fmla="*/ 0 h 50"/>
                <a:gd name="T4" fmla="*/ 3 w 20"/>
                <a:gd name="T5" fmla="*/ 28 h 50"/>
                <a:gd name="T6" fmla="*/ 20 w 20"/>
                <a:gd name="T7" fmla="*/ 50 h 50"/>
                <a:gd name="T8" fmla="*/ 7 w 20"/>
                <a:gd name="T9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50">
                  <a:moveTo>
                    <a:pt x="7" y="2"/>
                  </a:moveTo>
                  <a:cubicBezTo>
                    <a:pt x="7" y="1"/>
                    <a:pt x="7" y="0"/>
                    <a:pt x="7" y="0"/>
                  </a:cubicBezTo>
                  <a:cubicBezTo>
                    <a:pt x="2" y="6"/>
                    <a:pt x="0" y="16"/>
                    <a:pt x="3" y="28"/>
                  </a:cubicBezTo>
                  <a:cubicBezTo>
                    <a:pt x="6" y="39"/>
                    <a:pt x="12" y="47"/>
                    <a:pt x="20" y="50"/>
                  </a:cubicBezTo>
                  <a:lnTo>
                    <a:pt x="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2" name="Freeform 242"/>
            <p:cNvSpPr/>
            <p:nvPr/>
          </p:nvSpPr>
          <p:spPr bwMode="auto">
            <a:xfrm>
              <a:off x="4673978" y="5362515"/>
              <a:ext cx="62443" cy="137198"/>
            </a:xfrm>
            <a:custGeom>
              <a:avLst/>
              <a:gdLst>
                <a:gd name="T0" fmla="*/ 28 w 30"/>
                <a:gd name="T1" fmla="*/ 55 h 66"/>
                <a:gd name="T2" fmla="*/ 23 w 30"/>
                <a:gd name="T3" fmla="*/ 65 h 66"/>
                <a:gd name="T4" fmla="*/ 23 w 30"/>
                <a:gd name="T5" fmla="*/ 65 h 66"/>
                <a:gd name="T6" fmla="*/ 13 w 30"/>
                <a:gd name="T7" fmla="*/ 59 h 66"/>
                <a:gd name="T8" fmla="*/ 1 w 30"/>
                <a:gd name="T9" fmla="*/ 11 h 66"/>
                <a:gd name="T10" fmla="*/ 6 w 30"/>
                <a:gd name="T11" fmla="*/ 2 h 66"/>
                <a:gd name="T12" fmla="*/ 6 w 30"/>
                <a:gd name="T13" fmla="*/ 2 h 66"/>
                <a:gd name="T14" fmla="*/ 16 w 30"/>
                <a:gd name="T15" fmla="*/ 7 h 66"/>
                <a:gd name="T16" fmla="*/ 28 w 30"/>
                <a:gd name="T17" fmla="*/ 5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66">
                  <a:moveTo>
                    <a:pt x="28" y="55"/>
                  </a:moveTo>
                  <a:cubicBezTo>
                    <a:pt x="30" y="59"/>
                    <a:pt x="27" y="64"/>
                    <a:pt x="23" y="65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19" y="66"/>
                    <a:pt x="14" y="63"/>
                    <a:pt x="13" y="59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7"/>
                    <a:pt x="2" y="3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10" y="0"/>
                    <a:pt x="15" y="3"/>
                    <a:pt x="16" y="7"/>
                  </a:cubicBezTo>
                  <a:lnTo>
                    <a:pt x="28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3" name="Freeform 243"/>
            <p:cNvSpPr/>
            <p:nvPr/>
          </p:nvSpPr>
          <p:spPr bwMode="auto">
            <a:xfrm>
              <a:off x="4846355" y="5385381"/>
              <a:ext cx="41336" cy="103778"/>
            </a:xfrm>
            <a:custGeom>
              <a:avLst/>
              <a:gdLst>
                <a:gd name="T0" fmla="*/ 12 w 20"/>
                <a:gd name="T1" fmla="*/ 2 h 50"/>
                <a:gd name="T2" fmla="*/ 13 w 20"/>
                <a:gd name="T3" fmla="*/ 0 h 50"/>
                <a:gd name="T4" fmla="*/ 17 w 20"/>
                <a:gd name="T5" fmla="*/ 28 h 50"/>
                <a:gd name="T6" fmla="*/ 0 w 20"/>
                <a:gd name="T7" fmla="*/ 50 h 50"/>
                <a:gd name="T8" fmla="*/ 12 w 20"/>
                <a:gd name="T9" fmla="*/ 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50">
                  <a:moveTo>
                    <a:pt x="12" y="2"/>
                  </a:moveTo>
                  <a:cubicBezTo>
                    <a:pt x="13" y="1"/>
                    <a:pt x="13" y="0"/>
                    <a:pt x="13" y="0"/>
                  </a:cubicBezTo>
                  <a:cubicBezTo>
                    <a:pt x="18" y="6"/>
                    <a:pt x="20" y="16"/>
                    <a:pt x="17" y="28"/>
                  </a:cubicBezTo>
                  <a:cubicBezTo>
                    <a:pt x="14" y="39"/>
                    <a:pt x="7" y="47"/>
                    <a:pt x="0" y="50"/>
                  </a:cubicBezTo>
                  <a:lnTo>
                    <a:pt x="1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4" name="Freeform 244"/>
            <p:cNvSpPr/>
            <p:nvPr/>
          </p:nvSpPr>
          <p:spPr bwMode="auto">
            <a:xfrm>
              <a:off x="4800622" y="5362515"/>
              <a:ext cx="62443" cy="137198"/>
            </a:xfrm>
            <a:custGeom>
              <a:avLst/>
              <a:gdLst>
                <a:gd name="T0" fmla="*/ 1 w 30"/>
                <a:gd name="T1" fmla="*/ 55 h 66"/>
                <a:gd name="T2" fmla="*/ 7 w 30"/>
                <a:gd name="T3" fmla="*/ 65 h 66"/>
                <a:gd name="T4" fmla="*/ 7 w 30"/>
                <a:gd name="T5" fmla="*/ 65 h 66"/>
                <a:gd name="T6" fmla="*/ 16 w 30"/>
                <a:gd name="T7" fmla="*/ 59 h 66"/>
                <a:gd name="T8" fmla="*/ 29 w 30"/>
                <a:gd name="T9" fmla="*/ 11 h 66"/>
                <a:gd name="T10" fmla="*/ 23 w 30"/>
                <a:gd name="T11" fmla="*/ 2 h 66"/>
                <a:gd name="T12" fmla="*/ 23 w 30"/>
                <a:gd name="T13" fmla="*/ 2 h 66"/>
                <a:gd name="T14" fmla="*/ 14 w 30"/>
                <a:gd name="T15" fmla="*/ 7 h 66"/>
                <a:gd name="T16" fmla="*/ 1 w 30"/>
                <a:gd name="T17" fmla="*/ 5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66">
                  <a:moveTo>
                    <a:pt x="1" y="55"/>
                  </a:moveTo>
                  <a:cubicBezTo>
                    <a:pt x="0" y="59"/>
                    <a:pt x="3" y="64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11" y="66"/>
                    <a:pt x="15" y="63"/>
                    <a:pt x="16" y="59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0" y="7"/>
                    <a:pt x="27" y="3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19" y="0"/>
                    <a:pt x="15" y="3"/>
                    <a:pt x="14" y="7"/>
                  </a:cubicBezTo>
                  <a:lnTo>
                    <a:pt x="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5" name="Freeform 245"/>
            <p:cNvSpPr/>
            <p:nvPr/>
          </p:nvSpPr>
          <p:spPr bwMode="auto">
            <a:xfrm>
              <a:off x="4659028" y="5231473"/>
              <a:ext cx="218109" cy="77394"/>
            </a:xfrm>
            <a:custGeom>
              <a:avLst/>
              <a:gdLst>
                <a:gd name="T0" fmla="*/ 98 w 105"/>
                <a:gd name="T1" fmla="*/ 36 h 37"/>
                <a:gd name="T2" fmla="*/ 94 w 105"/>
                <a:gd name="T3" fmla="*/ 34 h 37"/>
                <a:gd name="T4" fmla="*/ 52 w 105"/>
                <a:gd name="T5" fmla="*/ 12 h 37"/>
                <a:gd name="T6" fmla="*/ 11 w 105"/>
                <a:gd name="T7" fmla="*/ 34 h 37"/>
                <a:gd name="T8" fmla="*/ 3 w 105"/>
                <a:gd name="T9" fmla="*/ 35 h 37"/>
                <a:gd name="T10" fmla="*/ 2 w 105"/>
                <a:gd name="T11" fmla="*/ 26 h 37"/>
                <a:gd name="T12" fmla="*/ 52 w 105"/>
                <a:gd name="T13" fmla="*/ 0 h 37"/>
                <a:gd name="T14" fmla="*/ 103 w 105"/>
                <a:gd name="T15" fmla="*/ 26 h 37"/>
                <a:gd name="T16" fmla="*/ 102 w 105"/>
                <a:gd name="T17" fmla="*/ 35 h 37"/>
                <a:gd name="T18" fmla="*/ 98 w 105"/>
                <a:gd name="T19" fmla="*/ 3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5" h="37">
                  <a:moveTo>
                    <a:pt x="98" y="36"/>
                  </a:moveTo>
                  <a:cubicBezTo>
                    <a:pt x="97" y="36"/>
                    <a:pt x="95" y="35"/>
                    <a:pt x="94" y="34"/>
                  </a:cubicBezTo>
                  <a:cubicBezTo>
                    <a:pt x="83" y="20"/>
                    <a:pt x="68" y="12"/>
                    <a:pt x="52" y="12"/>
                  </a:cubicBezTo>
                  <a:cubicBezTo>
                    <a:pt x="37" y="12"/>
                    <a:pt x="22" y="20"/>
                    <a:pt x="11" y="34"/>
                  </a:cubicBezTo>
                  <a:cubicBezTo>
                    <a:pt x="9" y="36"/>
                    <a:pt x="5" y="37"/>
                    <a:pt x="3" y="35"/>
                  </a:cubicBezTo>
                  <a:cubicBezTo>
                    <a:pt x="0" y="33"/>
                    <a:pt x="0" y="29"/>
                    <a:pt x="2" y="26"/>
                  </a:cubicBezTo>
                  <a:cubicBezTo>
                    <a:pt x="15" y="10"/>
                    <a:pt x="33" y="0"/>
                    <a:pt x="52" y="0"/>
                  </a:cubicBezTo>
                  <a:cubicBezTo>
                    <a:pt x="71" y="0"/>
                    <a:pt x="90" y="10"/>
                    <a:pt x="103" y="26"/>
                  </a:cubicBezTo>
                  <a:cubicBezTo>
                    <a:pt x="105" y="29"/>
                    <a:pt x="104" y="33"/>
                    <a:pt x="102" y="35"/>
                  </a:cubicBezTo>
                  <a:cubicBezTo>
                    <a:pt x="101" y="35"/>
                    <a:pt x="100" y="36"/>
                    <a:pt x="9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404" name="Freeform 246"/>
          <p:cNvSpPr>
            <a:spLocks noEditPoints="1"/>
          </p:cNvSpPr>
          <p:nvPr/>
        </p:nvSpPr>
        <p:spPr>
          <a:xfrm>
            <a:off x="1290638" y="3473450"/>
            <a:ext cx="309562" cy="207963"/>
          </a:xfrm>
          <a:custGeom>
            <a:avLst/>
            <a:gdLst/>
            <a:ahLst/>
            <a:cxnLst>
              <a:cxn ang="0">
                <a:pos x="277117" y="0"/>
              </a:cxn>
              <a:cxn ang="0">
                <a:pos x="33337" y="0"/>
              </a:cxn>
              <a:cxn ang="0">
                <a:pos x="0" y="33350"/>
              </a:cxn>
              <a:cxn ang="0">
                <a:pos x="0" y="175085"/>
              </a:cxn>
              <a:cxn ang="0">
                <a:pos x="33337" y="208435"/>
              </a:cxn>
              <a:cxn ang="0">
                <a:pos x="277117" y="208435"/>
              </a:cxn>
              <a:cxn ang="0">
                <a:pos x="310454" y="175085"/>
              </a:cxn>
              <a:cxn ang="0">
                <a:pos x="310454" y="33350"/>
              </a:cxn>
              <a:cxn ang="0">
                <a:pos x="277117" y="0"/>
              </a:cxn>
              <a:cxn ang="0">
                <a:pos x="281284" y="16675"/>
              </a:cxn>
              <a:cxn ang="0">
                <a:pos x="293785" y="33350"/>
              </a:cxn>
              <a:cxn ang="0">
                <a:pos x="293785" y="47940"/>
              </a:cxn>
              <a:cxn ang="0">
                <a:pos x="162520" y="125061"/>
              </a:cxn>
              <a:cxn ang="0">
                <a:pos x="154185" y="127145"/>
              </a:cxn>
              <a:cxn ang="0">
                <a:pos x="154185" y="127145"/>
              </a:cxn>
              <a:cxn ang="0">
                <a:pos x="147934" y="125061"/>
              </a:cxn>
              <a:cxn ang="0">
                <a:pos x="16669" y="47940"/>
              </a:cxn>
              <a:cxn ang="0">
                <a:pos x="16669" y="33350"/>
              </a:cxn>
              <a:cxn ang="0">
                <a:pos x="31254" y="16675"/>
              </a:cxn>
              <a:cxn ang="0">
                <a:pos x="281284" y="16675"/>
              </a:cxn>
              <a:cxn ang="0">
                <a:pos x="33337" y="189676"/>
              </a:cxn>
              <a:cxn ang="0">
                <a:pos x="129182" y="133398"/>
              </a:cxn>
              <a:cxn ang="0">
                <a:pos x="139600" y="139651"/>
              </a:cxn>
              <a:cxn ang="0">
                <a:pos x="170854" y="139651"/>
              </a:cxn>
              <a:cxn ang="0">
                <a:pos x="183355" y="133398"/>
              </a:cxn>
              <a:cxn ang="0">
                <a:pos x="279200" y="189676"/>
              </a:cxn>
              <a:cxn ang="0">
                <a:pos x="33337" y="189676"/>
              </a:cxn>
              <a:cxn ang="0">
                <a:pos x="16669" y="175085"/>
              </a:cxn>
              <a:cxn ang="0">
                <a:pos x="16669" y="66699"/>
              </a:cxn>
              <a:cxn ang="0">
                <a:pos x="112514" y="125061"/>
              </a:cxn>
              <a:cxn ang="0">
                <a:pos x="18752" y="179254"/>
              </a:cxn>
              <a:cxn ang="0">
                <a:pos x="16669" y="175085"/>
              </a:cxn>
              <a:cxn ang="0">
                <a:pos x="197940" y="122977"/>
              </a:cxn>
              <a:cxn ang="0">
                <a:pos x="293785" y="66699"/>
              </a:cxn>
              <a:cxn ang="0">
                <a:pos x="293785" y="175085"/>
              </a:cxn>
              <a:cxn ang="0">
                <a:pos x="291702" y="179254"/>
              </a:cxn>
              <a:cxn ang="0">
                <a:pos x="197940" y="122977"/>
              </a:cxn>
            </a:cxnLst>
            <a:rect l="0" t="0" r="0" b="0"/>
            <a:pathLst>
              <a:path w="149" h="100">
                <a:moveTo>
                  <a:pt x="133" y="0"/>
                </a:moveTo>
                <a:cubicBezTo>
                  <a:pt x="16" y="0"/>
                  <a:pt x="16" y="0"/>
                  <a:pt x="16" y="0"/>
                </a:cubicBezTo>
                <a:cubicBezTo>
                  <a:pt x="8" y="0"/>
                  <a:pt x="0" y="7"/>
                  <a:pt x="0" y="16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3"/>
                  <a:pt x="8" y="100"/>
                  <a:pt x="16" y="100"/>
                </a:cubicBezTo>
                <a:cubicBezTo>
                  <a:pt x="133" y="100"/>
                  <a:pt x="133" y="100"/>
                  <a:pt x="133" y="100"/>
                </a:cubicBezTo>
                <a:cubicBezTo>
                  <a:pt x="141" y="100"/>
                  <a:pt x="149" y="93"/>
                  <a:pt x="149" y="84"/>
                </a:cubicBezTo>
                <a:cubicBezTo>
                  <a:pt x="149" y="16"/>
                  <a:pt x="149" y="16"/>
                  <a:pt x="149" y="16"/>
                </a:cubicBezTo>
                <a:cubicBezTo>
                  <a:pt x="149" y="7"/>
                  <a:pt x="141" y="0"/>
                  <a:pt x="133" y="0"/>
                </a:cubicBezTo>
                <a:close/>
                <a:moveTo>
                  <a:pt x="135" y="8"/>
                </a:moveTo>
                <a:cubicBezTo>
                  <a:pt x="138" y="9"/>
                  <a:pt x="141" y="12"/>
                  <a:pt x="141" y="16"/>
                </a:cubicBezTo>
                <a:cubicBezTo>
                  <a:pt x="141" y="23"/>
                  <a:pt x="141" y="23"/>
                  <a:pt x="141" y="23"/>
                </a:cubicBezTo>
                <a:cubicBezTo>
                  <a:pt x="78" y="60"/>
                  <a:pt x="78" y="60"/>
                  <a:pt x="78" y="60"/>
                </a:cubicBezTo>
                <a:cubicBezTo>
                  <a:pt x="77" y="61"/>
                  <a:pt x="76" y="61"/>
                  <a:pt x="74" y="61"/>
                </a:cubicBezTo>
                <a:cubicBezTo>
                  <a:pt x="74" y="61"/>
                  <a:pt x="74" y="61"/>
                  <a:pt x="74" y="61"/>
                </a:cubicBezTo>
                <a:cubicBezTo>
                  <a:pt x="73" y="61"/>
                  <a:pt x="72" y="61"/>
                  <a:pt x="71" y="60"/>
                </a:cubicBezTo>
                <a:cubicBezTo>
                  <a:pt x="8" y="23"/>
                  <a:pt x="8" y="23"/>
                  <a:pt x="8" y="23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1" y="9"/>
                  <a:pt x="15" y="8"/>
                </a:cubicBezTo>
                <a:lnTo>
                  <a:pt x="135" y="8"/>
                </a:lnTo>
                <a:close/>
                <a:moveTo>
                  <a:pt x="16" y="91"/>
                </a:moveTo>
                <a:cubicBezTo>
                  <a:pt x="62" y="64"/>
                  <a:pt x="62" y="64"/>
                  <a:pt x="62" y="64"/>
                </a:cubicBezTo>
                <a:cubicBezTo>
                  <a:pt x="67" y="67"/>
                  <a:pt x="67" y="67"/>
                  <a:pt x="67" y="67"/>
                </a:cubicBezTo>
                <a:cubicBezTo>
                  <a:pt x="71" y="69"/>
                  <a:pt x="78" y="69"/>
                  <a:pt x="82" y="67"/>
                </a:cubicBezTo>
                <a:cubicBezTo>
                  <a:pt x="88" y="64"/>
                  <a:pt x="88" y="64"/>
                  <a:pt x="88" y="64"/>
                </a:cubicBezTo>
                <a:cubicBezTo>
                  <a:pt x="134" y="91"/>
                  <a:pt x="134" y="91"/>
                  <a:pt x="134" y="91"/>
                </a:cubicBezTo>
                <a:lnTo>
                  <a:pt x="16" y="91"/>
                </a:lnTo>
                <a:close/>
                <a:moveTo>
                  <a:pt x="8" y="84"/>
                </a:moveTo>
                <a:cubicBezTo>
                  <a:pt x="8" y="32"/>
                  <a:pt x="8" y="32"/>
                  <a:pt x="8" y="32"/>
                </a:cubicBezTo>
                <a:cubicBezTo>
                  <a:pt x="54" y="60"/>
                  <a:pt x="54" y="60"/>
                  <a:pt x="54" y="60"/>
                </a:cubicBezTo>
                <a:cubicBezTo>
                  <a:pt x="9" y="86"/>
                  <a:pt x="9" y="86"/>
                  <a:pt x="9" y="86"/>
                </a:cubicBezTo>
                <a:cubicBezTo>
                  <a:pt x="9" y="86"/>
                  <a:pt x="8" y="85"/>
                  <a:pt x="8" y="84"/>
                </a:cubicBezTo>
                <a:close/>
                <a:moveTo>
                  <a:pt x="95" y="59"/>
                </a:moveTo>
                <a:cubicBezTo>
                  <a:pt x="141" y="32"/>
                  <a:pt x="141" y="32"/>
                  <a:pt x="141" y="32"/>
                </a:cubicBezTo>
                <a:cubicBezTo>
                  <a:pt x="141" y="84"/>
                  <a:pt x="141" y="84"/>
                  <a:pt x="141" y="84"/>
                </a:cubicBezTo>
                <a:cubicBezTo>
                  <a:pt x="141" y="85"/>
                  <a:pt x="141" y="86"/>
                  <a:pt x="140" y="86"/>
                </a:cubicBezTo>
                <a:lnTo>
                  <a:pt x="95" y="59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557" name="组合 556"/>
          <p:cNvGrpSpPr/>
          <p:nvPr/>
        </p:nvGrpSpPr>
        <p:grpSpPr>
          <a:xfrm>
            <a:off x="7279765" y="5996401"/>
            <a:ext cx="216350" cy="266481"/>
            <a:chOff x="7204224" y="5862936"/>
            <a:chExt cx="216350" cy="266480"/>
          </a:xfrm>
          <a:solidFill>
            <a:srgbClr val="F5F5F5"/>
          </a:solidFill>
        </p:grpSpPr>
        <p:sp>
          <p:nvSpPr>
            <p:cNvPr id="558" name="Freeform 247"/>
            <p:cNvSpPr/>
            <p:nvPr/>
          </p:nvSpPr>
          <p:spPr bwMode="auto">
            <a:xfrm>
              <a:off x="7264908" y="5862936"/>
              <a:ext cx="93224" cy="106416"/>
            </a:xfrm>
            <a:custGeom>
              <a:avLst/>
              <a:gdLst>
                <a:gd name="T0" fmla="*/ 23 w 45"/>
                <a:gd name="T1" fmla="*/ 51 h 51"/>
                <a:gd name="T2" fmla="*/ 45 w 45"/>
                <a:gd name="T3" fmla="*/ 28 h 51"/>
                <a:gd name="T4" fmla="*/ 44 w 45"/>
                <a:gd name="T5" fmla="*/ 27 h 51"/>
                <a:gd name="T6" fmla="*/ 32 w 45"/>
                <a:gd name="T7" fmla="*/ 27 h 51"/>
                <a:gd name="T8" fmla="*/ 32 w 45"/>
                <a:gd name="T9" fmla="*/ 2 h 51"/>
                <a:gd name="T10" fmla="*/ 31 w 45"/>
                <a:gd name="T11" fmla="*/ 0 h 51"/>
                <a:gd name="T12" fmla="*/ 14 w 45"/>
                <a:gd name="T13" fmla="*/ 0 h 51"/>
                <a:gd name="T14" fmla="*/ 13 w 45"/>
                <a:gd name="T15" fmla="*/ 2 h 51"/>
                <a:gd name="T16" fmla="*/ 13 w 45"/>
                <a:gd name="T17" fmla="*/ 27 h 51"/>
                <a:gd name="T18" fmla="*/ 1 w 45"/>
                <a:gd name="T19" fmla="*/ 27 h 51"/>
                <a:gd name="T20" fmla="*/ 0 w 45"/>
                <a:gd name="T21" fmla="*/ 28 h 51"/>
                <a:gd name="T22" fmla="*/ 22 w 45"/>
                <a:gd name="T23" fmla="*/ 51 h 51"/>
                <a:gd name="T24" fmla="*/ 23 w 45"/>
                <a:gd name="T2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51">
                  <a:moveTo>
                    <a:pt x="23" y="51"/>
                  </a:moveTo>
                  <a:cubicBezTo>
                    <a:pt x="45" y="28"/>
                    <a:pt x="45" y="28"/>
                    <a:pt x="45" y="28"/>
                  </a:cubicBezTo>
                  <a:cubicBezTo>
                    <a:pt x="45" y="27"/>
                    <a:pt x="45" y="27"/>
                    <a:pt x="44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1"/>
                    <a:pt x="32" y="0"/>
                    <a:pt x="3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1"/>
                    <a:pt x="13" y="2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0" y="27"/>
                    <a:pt x="0" y="27"/>
                    <a:pt x="0" y="28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3" y="51"/>
                    <a:pt x="23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9" name="Freeform 248"/>
            <p:cNvSpPr>
              <a:spLocks noEditPoints="1"/>
            </p:cNvSpPr>
            <p:nvPr/>
          </p:nvSpPr>
          <p:spPr bwMode="auto">
            <a:xfrm>
              <a:off x="7204224" y="5981664"/>
              <a:ext cx="216350" cy="147752"/>
            </a:xfrm>
            <a:custGeom>
              <a:avLst/>
              <a:gdLst>
                <a:gd name="T0" fmla="*/ 93 w 104"/>
                <a:gd name="T1" fmla="*/ 0 h 71"/>
                <a:gd name="T2" fmla="*/ 11 w 104"/>
                <a:gd name="T3" fmla="*/ 0 h 71"/>
                <a:gd name="T4" fmla="*/ 0 w 104"/>
                <a:gd name="T5" fmla="*/ 12 h 71"/>
                <a:gd name="T6" fmla="*/ 0 w 104"/>
                <a:gd name="T7" fmla="*/ 60 h 71"/>
                <a:gd name="T8" fmla="*/ 11 w 104"/>
                <a:gd name="T9" fmla="*/ 71 h 71"/>
                <a:gd name="T10" fmla="*/ 93 w 104"/>
                <a:gd name="T11" fmla="*/ 71 h 71"/>
                <a:gd name="T12" fmla="*/ 104 w 104"/>
                <a:gd name="T13" fmla="*/ 60 h 71"/>
                <a:gd name="T14" fmla="*/ 104 w 104"/>
                <a:gd name="T15" fmla="*/ 12 h 71"/>
                <a:gd name="T16" fmla="*/ 93 w 104"/>
                <a:gd name="T17" fmla="*/ 0 h 71"/>
                <a:gd name="T18" fmla="*/ 94 w 104"/>
                <a:gd name="T19" fmla="*/ 6 h 71"/>
                <a:gd name="T20" fmla="*/ 99 w 104"/>
                <a:gd name="T21" fmla="*/ 12 h 71"/>
                <a:gd name="T22" fmla="*/ 99 w 104"/>
                <a:gd name="T23" fmla="*/ 16 h 71"/>
                <a:gd name="T24" fmla="*/ 54 w 104"/>
                <a:gd name="T25" fmla="*/ 43 h 71"/>
                <a:gd name="T26" fmla="*/ 52 w 104"/>
                <a:gd name="T27" fmla="*/ 43 h 71"/>
                <a:gd name="T28" fmla="*/ 52 w 104"/>
                <a:gd name="T29" fmla="*/ 43 h 71"/>
                <a:gd name="T30" fmla="*/ 50 w 104"/>
                <a:gd name="T31" fmla="*/ 43 h 71"/>
                <a:gd name="T32" fmla="*/ 6 w 104"/>
                <a:gd name="T33" fmla="*/ 17 h 71"/>
                <a:gd name="T34" fmla="*/ 6 w 104"/>
                <a:gd name="T35" fmla="*/ 12 h 71"/>
                <a:gd name="T36" fmla="*/ 10 w 104"/>
                <a:gd name="T37" fmla="*/ 6 h 71"/>
                <a:gd name="T38" fmla="*/ 94 w 104"/>
                <a:gd name="T39" fmla="*/ 6 h 71"/>
                <a:gd name="T40" fmla="*/ 11 w 104"/>
                <a:gd name="T41" fmla="*/ 65 h 71"/>
                <a:gd name="T42" fmla="*/ 43 w 104"/>
                <a:gd name="T43" fmla="*/ 45 h 71"/>
                <a:gd name="T44" fmla="*/ 47 w 104"/>
                <a:gd name="T45" fmla="*/ 48 h 71"/>
                <a:gd name="T46" fmla="*/ 57 w 104"/>
                <a:gd name="T47" fmla="*/ 48 h 71"/>
                <a:gd name="T48" fmla="*/ 61 w 104"/>
                <a:gd name="T49" fmla="*/ 45 h 71"/>
                <a:gd name="T50" fmla="*/ 94 w 104"/>
                <a:gd name="T51" fmla="*/ 65 h 71"/>
                <a:gd name="T52" fmla="*/ 11 w 104"/>
                <a:gd name="T53" fmla="*/ 65 h 71"/>
                <a:gd name="T54" fmla="*/ 6 w 104"/>
                <a:gd name="T55" fmla="*/ 60 h 71"/>
                <a:gd name="T56" fmla="*/ 6 w 104"/>
                <a:gd name="T57" fmla="*/ 23 h 71"/>
                <a:gd name="T58" fmla="*/ 38 w 104"/>
                <a:gd name="T59" fmla="*/ 42 h 71"/>
                <a:gd name="T60" fmla="*/ 6 w 104"/>
                <a:gd name="T61" fmla="*/ 61 h 71"/>
                <a:gd name="T62" fmla="*/ 6 w 104"/>
                <a:gd name="T63" fmla="*/ 60 h 71"/>
                <a:gd name="T64" fmla="*/ 67 w 104"/>
                <a:gd name="T65" fmla="*/ 42 h 71"/>
                <a:gd name="T66" fmla="*/ 99 w 104"/>
                <a:gd name="T67" fmla="*/ 23 h 71"/>
                <a:gd name="T68" fmla="*/ 99 w 104"/>
                <a:gd name="T69" fmla="*/ 60 h 71"/>
                <a:gd name="T70" fmla="*/ 98 w 104"/>
                <a:gd name="T71" fmla="*/ 61 h 71"/>
                <a:gd name="T72" fmla="*/ 67 w 104"/>
                <a:gd name="T73" fmla="*/ 4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4" h="71">
                  <a:moveTo>
                    <a:pt x="9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6"/>
                    <a:pt x="5" y="71"/>
                    <a:pt x="11" y="71"/>
                  </a:cubicBezTo>
                  <a:cubicBezTo>
                    <a:pt x="93" y="71"/>
                    <a:pt x="93" y="71"/>
                    <a:pt x="93" y="71"/>
                  </a:cubicBezTo>
                  <a:cubicBezTo>
                    <a:pt x="99" y="71"/>
                    <a:pt x="104" y="66"/>
                    <a:pt x="104" y="60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4" y="5"/>
                    <a:pt x="99" y="0"/>
                    <a:pt x="93" y="0"/>
                  </a:cubicBezTo>
                  <a:close/>
                  <a:moveTo>
                    <a:pt x="94" y="6"/>
                  </a:moveTo>
                  <a:cubicBezTo>
                    <a:pt x="97" y="7"/>
                    <a:pt x="99" y="9"/>
                    <a:pt x="99" y="12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54" y="43"/>
                    <a:pt x="54" y="43"/>
                    <a:pt x="54" y="43"/>
                  </a:cubicBezTo>
                  <a:cubicBezTo>
                    <a:pt x="54" y="43"/>
                    <a:pt x="53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9"/>
                    <a:pt x="7" y="7"/>
                    <a:pt x="10" y="6"/>
                  </a:cubicBezTo>
                  <a:lnTo>
                    <a:pt x="94" y="6"/>
                  </a:lnTo>
                  <a:close/>
                  <a:moveTo>
                    <a:pt x="11" y="65"/>
                  </a:moveTo>
                  <a:cubicBezTo>
                    <a:pt x="43" y="45"/>
                    <a:pt x="43" y="45"/>
                    <a:pt x="43" y="45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50" y="49"/>
                    <a:pt x="54" y="49"/>
                    <a:pt x="57" y="48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94" y="65"/>
                    <a:pt x="94" y="65"/>
                    <a:pt x="94" y="65"/>
                  </a:cubicBezTo>
                  <a:lnTo>
                    <a:pt x="11" y="65"/>
                  </a:lnTo>
                  <a:close/>
                  <a:moveTo>
                    <a:pt x="6" y="60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6" y="61"/>
                    <a:pt x="6" y="60"/>
                    <a:pt x="6" y="60"/>
                  </a:cubicBezTo>
                  <a:close/>
                  <a:moveTo>
                    <a:pt x="67" y="42"/>
                  </a:moveTo>
                  <a:cubicBezTo>
                    <a:pt x="99" y="23"/>
                    <a:pt x="99" y="23"/>
                    <a:pt x="99" y="23"/>
                  </a:cubicBezTo>
                  <a:cubicBezTo>
                    <a:pt x="99" y="60"/>
                    <a:pt x="99" y="60"/>
                    <a:pt x="99" y="60"/>
                  </a:cubicBezTo>
                  <a:cubicBezTo>
                    <a:pt x="99" y="60"/>
                    <a:pt x="99" y="61"/>
                    <a:pt x="98" y="61"/>
                  </a:cubicBezTo>
                  <a:lnTo>
                    <a:pt x="67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60" name="组合 559"/>
          <p:cNvGrpSpPr/>
          <p:nvPr/>
        </p:nvGrpSpPr>
        <p:grpSpPr>
          <a:xfrm>
            <a:off x="7882515" y="5996401"/>
            <a:ext cx="216350" cy="266481"/>
            <a:chOff x="7836565" y="5862936"/>
            <a:chExt cx="216350" cy="266480"/>
          </a:xfrm>
          <a:solidFill>
            <a:srgbClr val="F5F5F5"/>
          </a:solidFill>
        </p:grpSpPr>
        <p:sp>
          <p:nvSpPr>
            <p:cNvPr id="561" name="Freeform 249"/>
            <p:cNvSpPr/>
            <p:nvPr/>
          </p:nvSpPr>
          <p:spPr bwMode="auto">
            <a:xfrm>
              <a:off x="7897249" y="5862936"/>
              <a:ext cx="93224" cy="106416"/>
            </a:xfrm>
            <a:custGeom>
              <a:avLst/>
              <a:gdLst>
                <a:gd name="T0" fmla="*/ 22 w 45"/>
                <a:gd name="T1" fmla="*/ 1 h 51"/>
                <a:gd name="T2" fmla="*/ 1 w 45"/>
                <a:gd name="T3" fmla="*/ 24 h 51"/>
                <a:gd name="T4" fmla="*/ 1 w 45"/>
                <a:gd name="T5" fmla="*/ 25 h 51"/>
                <a:gd name="T6" fmla="*/ 13 w 45"/>
                <a:gd name="T7" fmla="*/ 25 h 51"/>
                <a:gd name="T8" fmla="*/ 13 w 45"/>
                <a:gd name="T9" fmla="*/ 50 h 51"/>
                <a:gd name="T10" fmla="*/ 14 w 45"/>
                <a:gd name="T11" fmla="*/ 51 h 51"/>
                <a:gd name="T12" fmla="*/ 31 w 45"/>
                <a:gd name="T13" fmla="*/ 51 h 51"/>
                <a:gd name="T14" fmla="*/ 33 w 45"/>
                <a:gd name="T15" fmla="*/ 50 h 51"/>
                <a:gd name="T16" fmla="*/ 33 w 45"/>
                <a:gd name="T17" fmla="*/ 25 h 51"/>
                <a:gd name="T18" fmla="*/ 45 w 45"/>
                <a:gd name="T19" fmla="*/ 25 h 51"/>
                <a:gd name="T20" fmla="*/ 45 w 45"/>
                <a:gd name="T21" fmla="*/ 24 h 51"/>
                <a:gd name="T22" fmla="*/ 24 w 45"/>
                <a:gd name="T23" fmla="*/ 1 h 51"/>
                <a:gd name="T24" fmla="*/ 22 w 45"/>
                <a:gd name="T25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51">
                  <a:moveTo>
                    <a:pt x="22" y="1"/>
                  </a:moveTo>
                  <a:cubicBezTo>
                    <a:pt x="1" y="24"/>
                    <a:pt x="1" y="24"/>
                    <a:pt x="1" y="24"/>
                  </a:cubicBezTo>
                  <a:cubicBezTo>
                    <a:pt x="0" y="24"/>
                    <a:pt x="0" y="25"/>
                    <a:pt x="1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4" y="51"/>
                    <a:pt x="14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2" y="51"/>
                    <a:pt x="33" y="50"/>
                    <a:pt x="33" y="50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4"/>
                    <a:pt x="45" y="24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3" y="0"/>
                    <a:pt x="22" y="0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2" name="Freeform 250"/>
            <p:cNvSpPr>
              <a:spLocks noEditPoints="1"/>
            </p:cNvSpPr>
            <p:nvPr/>
          </p:nvSpPr>
          <p:spPr bwMode="auto">
            <a:xfrm>
              <a:off x="7836565" y="5981664"/>
              <a:ext cx="216350" cy="147752"/>
            </a:xfrm>
            <a:custGeom>
              <a:avLst/>
              <a:gdLst>
                <a:gd name="T0" fmla="*/ 93 w 104"/>
                <a:gd name="T1" fmla="*/ 0 h 71"/>
                <a:gd name="T2" fmla="*/ 11 w 104"/>
                <a:gd name="T3" fmla="*/ 0 h 71"/>
                <a:gd name="T4" fmla="*/ 0 w 104"/>
                <a:gd name="T5" fmla="*/ 12 h 71"/>
                <a:gd name="T6" fmla="*/ 0 w 104"/>
                <a:gd name="T7" fmla="*/ 60 h 71"/>
                <a:gd name="T8" fmla="*/ 11 w 104"/>
                <a:gd name="T9" fmla="*/ 71 h 71"/>
                <a:gd name="T10" fmla="*/ 93 w 104"/>
                <a:gd name="T11" fmla="*/ 71 h 71"/>
                <a:gd name="T12" fmla="*/ 104 w 104"/>
                <a:gd name="T13" fmla="*/ 60 h 71"/>
                <a:gd name="T14" fmla="*/ 104 w 104"/>
                <a:gd name="T15" fmla="*/ 12 h 71"/>
                <a:gd name="T16" fmla="*/ 93 w 104"/>
                <a:gd name="T17" fmla="*/ 0 h 71"/>
                <a:gd name="T18" fmla="*/ 95 w 104"/>
                <a:gd name="T19" fmla="*/ 6 h 71"/>
                <a:gd name="T20" fmla="*/ 99 w 104"/>
                <a:gd name="T21" fmla="*/ 12 h 71"/>
                <a:gd name="T22" fmla="*/ 99 w 104"/>
                <a:gd name="T23" fmla="*/ 16 h 71"/>
                <a:gd name="T24" fmla="*/ 55 w 104"/>
                <a:gd name="T25" fmla="*/ 43 h 71"/>
                <a:gd name="T26" fmla="*/ 52 w 104"/>
                <a:gd name="T27" fmla="*/ 43 h 71"/>
                <a:gd name="T28" fmla="*/ 52 w 104"/>
                <a:gd name="T29" fmla="*/ 43 h 71"/>
                <a:gd name="T30" fmla="*/ 50 w 104"/>
                <a:gd name="T31" fmla="*/ 43 h 71"/>
                <a:gd name="T32" fmla="*/ 6 w 104"/>
                <a:gd name="T33" fmla="*/ 17 h 71"/>
                <a:gd name="T34" fmla="*/ 6 w 104"/>
                <a:gd name="T35" fmla="*/ 12 h 71"/>
                <a:gd name="T36" fmla="*/ 10 w 104"/>
                <a:gd name="T37" fmla="*/ 6 h 71"/>
                <a:gd name="T38" fmla="*/ 95 w 104"/>
                <a:gd name="T39" fmla="*/ 6 h 71"/>
                <a:gd name="T40" fmla="*/ 11 w 104"/>
                <a:gd name="T41" fmla="*/ 65 h 71"/>
                <a:gd name="T42" fmla="*/ 44 w 104"/>
                <a:gd name="T43" fmla="*/ 45 h 71"/>
                <a:gd name="T44" fmla="*/ 47 w 104"/>
                <a:gd name="T45" fmla="*/ 48 h 71"/>
                <a:gd name="T46" fmla="*/ 58 w 104"/>
                <a:gd name="T47" fmla="*/ 48 h 71"/>
                <a:gd name="T48" fmla="*/ 61 w 104"/>
                <a:gd name="T49" fmla="*/ 45 h 71"/>
                <a:gd name="T50" fmla="*/ 94 w 104"/>
                <a:gd name="T51" fmla="*/ 65 h 71"/>
                <a:gd name="T52" fmla="*/ 11 w 104"/>
                <a:gd name="T53" fmla="*/ 65 h 71"/>
                <a:gd name="T54" fmla="*/ 6 w 104"/>
                <a:gd name="T55" fmla="*/ 60 h 71"/>
                <a:gd name="T56" fmla="*/ 6 w 104"/>
                <a:gd name="T57" fmla="*/ 23 h 71"/>
                <a:gd name="T58" fmla="*/ 38 w 104"/>
                <a:gd name="T59" fmla="*/ 42 h 71"/>
                <a:gd name="T60" fmla="*/ 6 w 104"/>
                <a:gd name="T61" fmla="*/ 61 h 71"/>
                <a:gd name="T62" fmla="*/ 6 w 104"/>
                <a:gd name="T63" fmla="*/ 60 h 71"/>
                <a:gd name="T64" fmla="*/ 67 w 104"/>
                <a:gd name="T65" fmla="*/ 42 h 71"/>
                <a:gd name="T66" fmla="*/ 99 w 104"/>
                <a:gd name="T67" fmla="*/ 23 h 71"/>
                <a:gd name="T68" fmla="*/ 99 w 104"/>
                <a:gd name="T69" fmla="*/ 60 h 71"/>
                <a:gd name="T70" fmla="*/ 99 w 104"/>
                <a:gd name="T71" fmla="*/ 61 h 71"/>
                <a:gd name="T72" fmla="*/ 67 w 104"/>
                <a:gd name="T73" fmla="*/ 4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4" h="71">
                  <a:moveTo>
                    <a:pt x="9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6"/>
                    <a:pt x="5" y="71"/>
                    <a:pt x="11" y="71"/>
                  </a:cubicBezTo>
                  <a:cubicBezTo>
                    <a:pt x="93" y="71"/>
                    <a:pt x="93" y="71"/>
                    <a:pt x="93" y="71"/>
                  </a:cubicBezTo>
                  <a:cubicBezTo>
                    <a:pt x="99" y="71"/>
                    <a:pt x="104" y="66"/>
                    <a:pt x="104" y="60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4" y="5"/>
                    <a:pt x="99" y="0"/>
                    <a:pt x="93" y="0"/>
                  </a:cubicBezTo>
                  <a:close/>
                  <a:moveTo>
                    <a:pt x="95" y="6"/>
                  </a:moveTo>
                  <a:cubicBezTo>
                    <a:pt x="97" y="7"/>
                    <a:pt x="99" y="9"/>
                    <a:pt x="99" y="12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54" y="43"/>
                    <a:pt x="53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9"/>
                    <a:pt x="8" y="7"/>
                    <a:pt x="10" y="6"/>
                  </a:cubicBezTo>
                  <a:lnTo>
                    <a:pt x="95" y="6"/>
                  </a:lnTo>
                  <a:close/>
                  <a:moveTo>
                    <a:pt x="11" y="65"/>
                  </a:moveTo>
                  <a:cubicBezTo>
                    <a:pt x="44" y="45"/>
                    <a:pt x="44" y="45"/>
                    <a:pt x="44" y="45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50" y="49"/>
                    <a:pt x="55" y="49"/>
                    <a:pt x="58" y="48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94" y="65"/>
                    <a:pt x="94" y="65"/>
                    <a:pt x="94" y="65"/>
                  </a:cubicBezTo>
                  <a:lnTo>
                    <a:pt x="11" y="65"/>
                  </a:lnTo>
                  <a:close/>
                  <a:moveTo>
                    <a:pt x="6" y="60"/>
                  </a:moveTo>
                  <a:cubicBezTo>
                    <a:pt x="6" y="23"/>
                    <a:pt x="6" y="23"/>
                    <a:pt x="6" y="23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6" y="61"/>
                    <a:pt x="6" y="60"/>
                    <a:pt x="6" y="60"/>
                  </a:cubicBezTo>
                  <a:close/>
                  <a:moveTo>
                    <a:pt x="67" y="42"/>
                  </a:moveTo>
                  <a:cubicBezTo>
                    <a:pt x="99" y="23"/>
                    <a:pt x="99" y="23"/>
                    <a:pt x="99" y="23"/>
                  </a:cubicBezTo>
                  <a:cubicBezTo>
                    <a:pt x="99" y="60"/>
                    <a:pt x="99" y="60"/>
                    <a:pt x="99" y="60"/>
                  </a:cubicBezTo>
                  <a:cubicBezTo>
                    <a:pt x="99" y="60"/>
                    <a:pt x="99" y="61"/>
                    <a:pt x="99" y="61"/>
                  </a:cubicBezTo>
                  <a:lnTo>
                    <a:pt x="67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63" name="组合 562"/>
          <p:cNvGrpSpPr/>
          <p:nvPr/>
        </p:nvGrpSpPr>
        <p:grpSpPr>
          <a:xfrm>
            <a:off x="11048415" y="4098413"/>
            <a:ext cx="335079" cy="265601"/>
            <a:chOff x="10974541" y="3912149"/>
            <a:chExt cx="335080" cy="265601"/>
          </a:xfrm>
          <a:solidFill>
            <a:srgbClr val="F5F5F5"/>
          </a:solidFill>
        </p:grpSpPr>
        <p:sp>
          <p:nvSpPr>
            <p:cNvPr id="564" name="Freeform 251"/>
            <p:cNvSpPr>
              <a:spLocks noEditPoints="1"/>
            </p:cNvSpPr>
            <p:nvPr/>
          </p:nvSpPr>
          <p:spPr bwMode="auto">
            <a:xfrm>
              <a:off x="10974541" y="3912149"/>
              <a:ext cx="335080" cy="219868"/>
            </a:xfrm>
            <a:custGeom>
              <a:avLst/>
              <a:gdLst>
                <a:gd name="T0" fmla="*/ 116 w 161"/>
                <a:gd name="T1" fmla="*/ 106 h 106"/>
                <a:gd name="T2" fmla="*/ 69 w 161"/>
                <a:gd name="T3" fmla="*/ 106 h 106"/>
                <a:gd name="T4" fmla="*/ 57 w 161"/>
                <a:gd name="T5" fmla="*/ 94 h 106"/>
                <a:gd name="T6" fmla="*/ 57 w 161"/>
                <a:gd name="T7" fmla="*/ 77 h 106"/>
                <a:gd name="T8" fmla="*/ 31 w 161"/>
                <a:gd name="T9" fmla="*/ 23 h 106"/>
                <a:gd name="T10" fmla="*/ 12 w 161"/>
                <a:gd name="T11" fmla="*/ 23 h 106"/>
                <a:gd name="T12" fmla="*/ 0 w 161"/>
                <a:gd name="T13" fmla="*/ 12 h 106"/>
                <a:gd name="T14" fmla="*/ 12 w 161"/>
                <a:gd name="T15" fmla="*/ 0 h 106"/>
                <a:gd name="T16" fmla="*/ 38 w 161"/>
                <a:gd name="T17" fmla="*/ 0 h 106"/>
                <a:gd name="T18" fmla="*/ 48 w 161"/>
                <a:gd name="T19" fmla="*/ 7 h 106"/>
                <a:gd name="T20" fmla="*/ 54 w 161"/>
                <a:gd name="T21" fmla="*/ 19 h 106"/>
                <a:gd name="T22" fmla="*/ 149 w 161"/>
                <a:gd name="T23" fmla="*/ 19 h 106"/>
                <a:gd name="T24" fmla="*/ 159 w 161"/>
                <a:gd name="T25" fmla="*/ 25 h 106"/>
                <a:gd name="T26" fmla="*/ 158 w 161"/>
                <a:gd name="T27" fmla="*/ 37 h 106"/>
                <a:gd name="T28" fmla="*/ 131 w 161"/>
                <a:gd name="T29" fmla="*/ 75 h 106"/>
                <a:gd name="T30" fmla="*/ 122 w 161"/>
                <a:gd name="T31" fmla="*/ 79 h 106"/>
                <a:gd name="T32" fmla="*/ 80 w 161"/>
                <a:gd name="T33" fmla="*/ 79 h 106"/>
                <a:gd name="T34" fmla="*/ 80 w 161"/>
                <a:gd name="T35" fmla="*/ 83 h 106"/>
                <a:gd name="T36" fmla="*/ 116 w 161"/>
                <a:gd name="T37" fmla="*/ 83 h 106"/>
                <a:gd name="T38" fmla="*/ 127 w 161"/>
                <a:gd name="T39" fmla="*/ 94 h 106"/>
                <a:gd name="T40" fmla="*/ 116 w 161"/>
                <a:gd name="T41" fmla="*/ 106 h 106"/>
                <a:gd name="T42" fmla="*/ 12 w 161"/>
                <a:gd name="T43" fmla="*/ 9 h 106"/>
                <a:gd name="T44" fmla="*/ 9 w 161"/>
                <a:gd name="T45" fmla="*/ 12 h 106"/>
                <a:gd name="T46" fmla="*/ 12 w 161"/>
                <a:gd name="T47" fmla="*/ 15 h 106"/>
                <a:gd name="T48" fmla="*/ 36 w 161"/>
                <a:gd name="T49" fmla="*/ 15 h 106"/>
                <a:gd name="T50" fmla="*/ 65 w 161"/>
                <a:gd name="T51" fmla="*/ 75 h 106"/>
                <a:gd name="T52" fmla="*/ 65 w 161"/>
                <a:gd name="T53" fmla="*/ 94 h 106"/>
                <a:gd name="T54" fmla="*/ 69 w 161"/>
                <a:gd name="T55" fmla="*/ 97 h 106"/>
                <a:gd name="T56" fmla="*/ 116 w 161"/>
                <a:gd name="T57" fmla="*/ 97 h 106"/>
                <a:gd name="T58" fmla="*/ 119 w 161"/>
                <a:gd name="T59" fmla="*/ 94 h 106"/>
                <a:gd name="T60" fmla="*/ 116 w 161"/>
                <a:gd name="T61" fmla="*/ 91 h 106"/>
                <a:gd name="T62" fmla="*/ 72 w 161"/>
                <a:gd name="T63" fmla="*/ 91 h 106"/>
                <a:gd name="T64" fmla="*/ 72 w 161"/>
                <a:gd name="T65" fmla="*/ 71 h 106"/>
                <a:gd name="T66" fmla="*/ 122 w 161"/>
                <a:gd name="T67" fmla="*/ 71 h 106"/>
                <a:gd name="T68" fmla="*/ 124 w 161"/>
                <a:gd name="T69" fmla="*/ 70 h 106"/>
                <a:gd name="T70" fmla="*/ 151 w 161"/>
                <a:gd name="T71" fmla="*/ 32 h 106"/>
                <a:gd name="T72" fmla="*/ 152 w 161"/>
                <a:gd name="T73" fmla="*/ 29 h 106"/>
                <a:gd name="T74" fmla="*/ 149 w 161"/>
                <a:gd name="T75" fmla="*/ 27 h 106"/>
                <a:gd name="T76" fmla="*/ 49 w 161"/>
                <a:gd name="T77" fmla="*/ 27 h 106"/>
                <a:gd name="T78" fmla="*/ 41 w 161"/>
                <a:gd name="T79" fmla="*/ 11 h 106"/>
                <a:gd name="T80" fmla="*/ 38 w 161"/>
                <a:gd name="T81" fmla="*/ 9 h 106"/>
                <a:gd name="T82" fmla="*/ 12 w 161"/>
                <a:gd name="T83" fmla="*/ 9 h 106"/>
                <a:gd name="T84" fmla="*/ 120 w 161"/>
                <a:gd name="T85" fmla="*/ 65 h 106"/>
                <a:gd name="T86" fmla="*/ 67 w 161"/>
                <a:gd name="T87" fmla="*/ 65 h 106"/>
                <a:gd name="T88" fmla="*/ 61 w 161"/>
                <a:gd name="T89" fmla="*/ 52 h 106"/>
                <a:gd name="T90" fmla="*/ 129 w 161"/>
                <a:gd name="T91" fmla="*/ 52 h 106"/>
                <a:gd name="T92" fmla="*/ 120 w 161"/>
                <a:gd name="T93" fmla="*/ 65 h 106"/>
                <a:gd name="T94" fmla="*/ 134 w 161"/>
                <a:gd name="T95" fmla="*/ 46 h 106"/>
                <a:gd name="T96" fmla="*/ 58 w 161"/>
                <a:gd name="T97" fmla="*/ 46 h 106"/>
                <a:gd name="T98" fmla="*/ 52 w 161"/>
                <a:gd name="T99" fmla="*/ 33 h 106"/>
                <a:gd name="T100" fmla="*/ 143 w 161"/>
                <a:gd name="T101" fmla="*/ 33 h 106"/>
                <a:gd name="T102" fmla="*/ 134 w 161"/>
                <a:gd name="T103" fmla="*/ 4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1" h="106">
                  <a:moveTo>
                    <a:pt x="116" y="106"/>
                  </a:moveTo>
                  <a:cubicBezTo>
                    <a:pt x="69" y="106"/>
                    <a:pt x="69" y="106"/>
                    <a:pt x="69" y="106"/>
                  </a:cubicBezTo>
                  <a:cubicBezTo>
                    <a:pt x="62" y="106"/>
                    <a:pt x="57" y="100"/>
                    <a:pt x="57" y="94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5" y="23"/>
                    <a:pt x="0" y="18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3" y="0"/>
                    <a:pt x="47" y="3"/>
                    <a:pt x="48" y="7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149" y="19"/>
                    <a:pt x="149" y="19"/>
                    <a:pt x="149" y="19"/>
                  </a:cubicBezTo>
                  <a:cubicBezTo>
                    <a:pt x="153" y="19"/>
                    <a:pt x="157" y="21"/>
                    <a:pt x="159" y="25"/>
                  </a:cubicBezTo>
                  <a:cubicBezTo>
                    <a:pt x="161" y="29"/>
                    <a:pt x="161" y="33"/>
                    <a:pt x="158" y="37"/>
                  </a:cubicBezTo>
                  <a:cubicBezTo>
                    <a:pt x="131" y="75"/>
                    <a:pt x="131" y="75"/>
                    <a:pt x="131" y="75"/>
                  </a:cubicBezTo>
                  <a:cubicBezTo>
                    <a:pt x="129" y="78"/>
                    <a:pt x="125" y="79"/>
                    <a:pt x="122" y="79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80" y="83"/>
                    <a:pt x="80" y="83"/>
                    <a:pt x="80" y="83"/>
                  </a:cubicBezTo>
                  <a:cubicBezTo>
                    <a:pt x="116" y="83"/>
                    <a:pt x="116" y="83"/>
                    <a:pt x="116" y="83"/>
                  </a:cubicBezTo>
                  <a:cubicBezTo>
                    <a:pt x="122" y="83"/>
                    <a:pt x="127" y="88"/>
                    <a:pt x="127" y="94"/>
                  </a:cubicBezTo>
                  <a:cubicBezTo>
                    <a:pt x="127" y="100"/>
                    <a:pt x="122" y="106"/>
                    <a:pt x="116" y="106"/>
                  </a:cubicBezTo>
                  <a:close/>
                  <a:moveTo>
                    <a:pt x="12" y="9"/>
                  </a:moveTo>
                  <a:cubicBezTo>
                    <a:pt x="10" y="9"/>
                    <a:pt x="9" y="10"/>
                    <a:pt x="9" y="12"/>
                  </a:cubicBezTo>
                  <a:cubicBezTo>
                    <a:pt x="9" y="14"/>
                    <a:pt x="10" y="15"/>
                    <a:pt x="12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94"/>
                    <a:pt x="65" y="94"/>
                    <a:pt x="65" y="94"/>
                  </a:cubicBezTo>
                  <a:cubicBezTo>
                    <a:pt x="65" y="96"/>
                    <a:pt x="67" y="97"/>
                    <a:pt x="69" y="97"/>
                  </a:cubicBezTo>
                  <a:cubicBezTo>
                    <a:pt x="116" y="97"/>
                    <a:pt x="116" y="97"/>
                    <a:pt x="116" y="97"/>
                  </a:cubicBezTo>
                  <a:cubicBezTo>
                    <a:pt x="117" y="97"/>
                    <a:pt x="119" y="96"/>
                    <a:pt x="119" y="94"/>
                  </a:cubicBezTo>
                  <a:cubicBezTo>
                    <a:pt x="119" y="92"/>
                    <a:pt x="117" y="91"/>
                    <a:pt x="116" y="91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2" y="71"/>
                    <a:pt x="72" y="71"/>
                    <a:pt x="72" y="71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3" y="71"/>
                    <a:pt x="123" y="71"/>
                    <a:pt x="124" y="70"/>
                  </a:cubicBezTo>
                  <a:cubicBezTo>
                    <a:pt x="151" y="32"/>
                    <a:pt x="151" y="32"/>
                    <a:pt x="151" y="32"/>
                  </a:cubicBezTo>
                  <a:cubicBezTo>
                    <a:pt x="152" y="31"/>
                    <a:pt x="152" y="30"/>
                    <a:pt x="152" y="29"/>
                  </a:cubicBezTo>
                  <a:cubicBezTo>
                    <a:pt x="151" y="28"/>
                    <a:pt x="150" y="27"/>
                    <a:pt x="1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0" y="9"/>
                    <a:pt x="39" y="9"/>
                    <a:pt x="38" y="9"/>
                  </a:cubicBezTo>
                  <a:lnTo>
                    <a:pt x="12" y="9"/>
                  </a:lnTo>
                  <a:close/>
                  <a:moveTo>
                    <a:pt x="120" y="65"/>
                  </a:moveTo>
                  <a:cubicBezTo>
                    <a:pt x="67" y="65"/>
                    <a:pt x="67" y="65"/>
                    <a:pt x="67" y="65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129" y="52"/>
                    <a:pt x="129" y="52"/>
                    <a:pt x="129" y="52"/>
                  </a:cubicBezTo>
                  <a:lnTo>
                    <a:pt x="120" y="65"/>
                  </a:lnTo>
                  <a:close/>
                  <a:moveTo>
                    <a:pt x="134" y="46"/>
                  </a:moveTo>
                  <a:cubicBezTo>
                    <a:pt x="58" y="46"/>
                    <a:pt x="58" y="46"/>
                    <a:pt x="58" y="46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143" y="33"/>
                    <a:pt x="143" y="33"/>
                    <a:pt x="143" y="33"/>
                  </a:cubicBezTo>
                  <a:lnTo>
                    <a:pt x="134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5" name="Oval 252"/>
            <p:cNvSpPr>
              <a:spLocks noChangeArrowheads="1"/>
            </p:cNvSpPr>
            <p:nvPr/>
          </p:nvSpPr>
          <p:spPr bwMode="auto">
            <a:xfrm>
              <a:off x="11113497" y="4138174"/>
              <a:ext cx="37818" cy="3957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6" name="Oval 253"/>
            <p:cNvSpPr>
              <a:spLocks noChangeArrowheads="1"/>
            </p:cNvSpPr>
            <p:nvPr/>
          </p:nvSpPr>
          <p:spPr bwMode="auto">
            <a:xfrm>
              <a:off x="11182096" y="4138174"/>
              <a:ext cx="37818" cy="3957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408" name="Freeform 254"/>
          <p:cNvSpPr>
            <a:spLocks noEditPoints="1"/>
          </p:cNvSpPr>
          <p:nvPr/>
        </p:nvSpPr>
        <p:spPr>
          <a:xfrm>
            <a:off x="9974263" y="4757738"/>
            <a:ext cx="266700" cy="266700"/>
          </a:xfrm>
          <a:custGeom>
            <a:avLst/>
            <a:gdLst/>
            <a:ahLst/>
            <a:cxnLst>
              <a:cxn ang="0">
                <a:pos x="229007" y="0"/>
              </a:cxn>
              <a:cxn ang="0">
                <a:pos x="35392" y="0"/>
              </a:cxn>
              <a:cxn ang="0">
                <a:pos x="0" y="37474"/>
              </a:cxn>
              <a:cxn ang="0">
                <a:pos x="0" y="231088"/>
              </a:cxn>
              <a:cxn ang="0">
                <a:pos x="35392" y="266480"/>
              </a:cxn>
              <a:cxn ang="0">
                <a:pos x="229007" y="266480"/>
              </a:cxn>
              <a:cxn ang="0">
                <a:pos x="266481" y="231088"/>
              </a:cxn>
              <a:cxn ang="0">
                <a:pos x="266481" y="37474"/>
              </a:cxn>
              <a:cxn ang="0">
                <a:pos x="229007" y="0"/>
              </a:cxn>
              <a:cxn ang="0">
                <a:pos x="253990" y="37474"/>
              </a:cxn>
              <a:cxn ang="0">
                <a:pos x="253990" y="129076"/>
              </a:cxn>
              <a:cxn ang="0">
                <a:pos x="137404" y="129076"/>
              </a:cxn>
              <a:cxn ang="0">
                <a:pos x="137404" y="12491"/>
              </a:cxn>
              <a:cxn ang="0">
                <a:pos x="229007" y="12491"/>
              </a:cxn>
              <a:cxn ang="0">
                <a:pos x="253990" y="37474"/>
              </a:cxn>
              <a:cxn ang="0">
                <a:pos x="35392" y="12491"/>
              </a:cxn>
              <a:cxn ang="0">
                <a:pos x="129077" y="12491"/>
              </a:cxn>
              <a:cxn ang="0">
                <a:pos x="129077" y="129076"/>
              </a:cxn>
              <a:cxn ang="0">
                <a:pos x="12491" y="129076"/>
              </a:cxn>
              <a:cxn ang="0">
                <a:pos x="12491" y="37474"/>
              </a:cxn>
              <a:cxn ang="0">
                <a:pos x="35392" y="12491"/>
              </a:cxn>
              <a:cxn ang="0">
                <a:pos x="12491" y="231088"/>
              </a:cxn>
              <a:cxn ang="0">
                <a:pos x="12491" y="137404"/>
              </a:cxn>
              <a:cxn ang="0">
                <a:pos x="129077" y="137404"/>
              </a:cxn>
              <a:cxn ang="0">
                <a:pos x="129077" y="253989"/>
              </a:cxn>
              <a:cxn ang="0">
                <a:pos x="35392" y="253989"/>
              </a:cxn>
              <a:cxn ang="0">
                <a:pos x="12491" y="231088"/>
              </a:cxn>
              <a:cxn ang="0">
                <a:pos x="229007" y="253989"/>
              </a:cxn>
              <a:cxn ang="0">
                <a:pos x="137404" y="253989"/>
              </a:cxn>
              <a:cxn ang="0">
                <a:pos x="137404" y="137404"/>
              </a:cxn>
              <a:cxn ang="0">
                <a:pos x="253990" y="137404"/>
              </a:cxn>
              <a:cxn ang="0">
                <a:pos x="253990" y="231088"/>
              </a:cxn>
              <a:cxn ang="0">
                <a:pos x="229007" y="253989"/>
              </a:cxn>
            </a:cxnLst>
            <a:rect l="0" t="0" r="0" b="0"/>
            <a:pathLst>
              <a:path w="128" h="128">
                <a:moveTo>
                  <a:pt x="110" y="0"/>
                </a:move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8"/>
                  <a:pt x="0" y="18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120"/>
                  <a:pt x="8" y="128"/>
                  <a:pt x="17" y="128"/>
                </a:cubicBezTo>
                <a:cubicBezTo>
                  <a:pt x="110" y="128"/>
                  <a:pt x="110" y="128"/>
                  <a:pt x="110" y="128"/>
                </a:cubicBezTo>
                <a:cubicBezTo>
                  <a:pt x="120" y="128"/>
                  <a:pt x="128" y="120"/>
                  <a:pt x="128" y="111"/>
                </a:cubicBezTo>
                <a:cubicBezTo>
                  <a:pt x="128" y="18"/>
                  <a:pt x="128" y="18"/>
                  <a:pt x="128" y="18"/>
                </a:cubicBezTo>
                <a:cubicBezTo>
                  <a:pt x="128" y="8"/>
                  <a:pt x="120" y="0"/>
                  <a:pt x="110" y="0"/>
                </a:cubicBezTo>
                <a:close/>
                <a:moveTo>
                  <a:pt x="122" y="18"/>
                </a:moveTo>
                <a:cubicBezTo>
                  <a:pt x="122" y="62"/>
                  <a:pt x="122" y="62"/>
                  <a:pt x="122" y="62"/>
                </a:cubicBezTo>
                <a:cubicBezTo>
                  <a:pt x="66" y="62"/>
                  <a:pt x="66" y="62"/>
                  <a:pt x="66" y="62"/>
                </a:cubicBezTo>
                <a:cubicBezTo>
                  <a:pt x="66" y="6"/>
                  <a:pt x="66" y="6"/>
                  <a:pt x="66" y="6"/>
                </a:cubicBezTo>
                <a:cubicBezTo>
                  <a:pt x="110" y="6"/>
                  <a:pt x="110" y="6"/>
                  <a:pt x="110" y="6"/>
                </a:cubicBezTo>
                <a:cubicBezTo>
                  <a:pt x="117" y="6"/>
                  <a:pt x="122" y="11"/>
                  <a:pt x="122" y="18"/>
                </a:cubicBezTo>
                <a:close/>
                <a:moveTo>
                  <a:pt x="17" y="6"/>
                </a:moveTo>
                <a:cubicBezTo>
                  <a:pt x="62" y="6"/>
                  <a:pt x="62" y="6"/>
                  <a:pt x="62" y="6"/>
                </a:cubicBezTo>
                <a:cubicBezTo>
                  <a:pt x="62" y="62"/>
                  <a:pt x="62" y="62"/>
                  <a:pt x="62" y="62"/>
                </a:cubicBezTo>
                <a:cubicBezTo>
                  <a:pt x="6" y="62"/>
                  <a:pt x="6" y="62"/>
                  <a:pt x="6" y="62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1"/>
                  <a:pt x="11" y="6"/>
                  <a:pt x="17" y="6"/>
                </a:cubicBezTo>
                <a:close/>
                <a:moveTo>
                  <a:pt x="6" y="111"/>
                </a:moveTo>
                <a:cubicBezTo>
                  <a:pt x="6" y="66"/>
                  <a:pt x="6" y="66"/>
                  <a:pt x="6" y="66"/>
                </a:cubicBezTo>
                <a:cubicBezTo>
                  <a:pt x="62" y="66"/>
                  <a:pt x="62" y="66"/>
                  <a:pt x="62" y="66"/>
                </a:cubicBezTo>
                <a:cubicBezTo>
                  <a:pt x="62" y="122"/>
                  <a:pt x="62" y="122"/>
                  <a:pt x="62" y="122"/>
                </a:cubicBezTo>
                <a:cubicBezTo>
                  <a:pt x="17" y="122"/>
                  <a:pt x="17" y="122"/>
                  <a:pt x="17" y="122"/>
                </a:cubicBezTo>
                <a:cubicBezTo>
                  <a:pt x="11" y="122"/>
                  <a:pt x="6" y="117"/>
                  <a:pt x="6" y="111"/>
                </a:cubicBezTo>
                <a:close/>
                <a:moveTo>
                  <a:pt x="110" y="122"/>
                </a:moveTo>
                <a:cubicBezTo>
                  <a:pt x="66" y="122"/>
                  <a:pt x="66" y="122"/>
                  <a:pt x="66" y="122"/>
                </a:cubicBezTo>
                <a:cubicBezTo>
                  <a:pt x="66" y="66"/>
                  <a:pt x="66" y="66"/>
                  <a:pt x="66" y="66"/>
                </a:cubicBezTo>
                <a:cubicBezTo>
                  <a:pt x="122" y="66"/>
                  <a:pt x="122" y="66"/>
                  <a:pt x="122" y="66"/>
                </a:cubicBezTo>
                <a:cubicBezTo>
                  <a:pt x="122" y="111"/>
                  <a:pt x="122" y="111"/>
                  <a:pt x="122" y="111"/>
                </a:cubicBezTo>
                <a:cubicBezTo>
                  <a:pt x="122" y="117"/>
                  <a:pt x="117" y="122"/>
                  <a:pt x="110" y="122"/>
                </a:cubicBez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409" name="Freeform 255"/>
          <p:cNvSpPr>
            <a:spLocks noEditPoints="1"/>
          </p:cNvSpPr>
          <p:nvPr/>
        </p:nvSpPr>
        <p:spPr>
          <a:xfrm>
            <a:off x="10617200" y="4799013"/>
            <a:ext cx="190500" cy="185737"/>
          </a:xfrm>
          <a:custGeom>
            <a:avLst/>
            <a:gdLst/>
            <a:ahLst/>
            <a:cxnLst>
              <a:cxn ang="0">
                <a:pos x="190846" y="33146"/>
              </a:cxn>
              <a:cxn ang="0">
                <a:pos x="184623" y="39361"/>
              </a:cxn>
              <a:cxn ang="0">
                <a:pos x="132762" y="39361"/>
              </a:cxn>
              <a:cxn ang="0">
                <a:pos x="126539" y="33146"/>
              </a:cxn>
              <a:cxn ang="0">
                <a:pos x="126539" y="33146"/>
              </a:cxn>
              <a:cxn ang="0">
                <a:pos x="132762" y="24860"/>
              </a:cxn>
              <a:cxn ang="0">
                <a:pos x="184623" y="24860"/>
              </a:cxn>
              <a:cxn ang="0">
                <a:pos x="190846" y="33146"/>
              </a:cxn>
              <a:cxn ang="0">
                <a:pos x="58084" y="24860"/>
              </a:cxn>
              <a:cxn ang="0">
                <a:pos x="39414" y="24860"/>
              </a:cxn>
              <a:cxn ang="0">
                <a:pos x="39414" y="6215"/>
              </a:cxn>
              <a:cxn ang="0">
                <a:pos x="33191" y="0"/>
              </a:cxn>
              <a:cxn ang="0">
                <a:pos x="24893" y="6215"/>
              </a:cxn>
              <a:cxn ang="0">
                <a:pos x="24893" y="24860"/>
              </a:cxn>
              <a:cxn ang="0">
                <a:pos x="6223" y="24860"/>
              </a:cxn>
              <a:cxn ang="0">
                <a:pos x="0" y="33146"/>
              </a:cxn>
              <a:cxn ang="0">
                <a:pos x="6223" y="39361"/>
              </a:cxn>
              <a:cxn ang="0">
                <a:pos x="24893" y="39361"/>
              </a:cxn>
              <a:cxn ang="0">
                <a:pos x="24893" y="58006"/>
              </a:cxn>
              <a:cxn ang="0">
                <a:pos x="33191" y="64221"/>
              </a:cxn>
              <a:cxn ang="0">
                <a:pos x="39414" y="58006"/>
              </a:cxn>
              <a:cxn ang="0">
                <a:pos x="39414" y="39361"/>
              </a:cxn>
              <a:cxn ang="0">
                <a:pos x="58084" y="39361"/>
              </a:cxn>
              <a:cxn ang="0">
                <a:pos x="64307" y="33146"/>
              </a:cxn>
              <a:cxn ang="0">
                <a:pos x="58084" y="24860"/>
              </a:cxn>
              <a:cxn ang="0">
                <a:pos x="45637" y="132585"/>
              </a:cxn>
              <a:cxn ang="0">
                <a:pos x="33191" y="147087"/>
              </a:cxn>
              <a:cxn ang="0">
                <a:pos x="18670" y="132585"/>
              </a:cxn>
              <a:cxn ang="0">
                <a:pos x="10372" y="132585"/>
              </a:cxn>
              <a:cxn ang="0">
                <a:pos x="10372" y="142943"/>
              </a:cxn>
              <a:cxn ang="0">
                <a:pos x="22819" y="155373"/>
              </a:cxn>
              <a:cxn ang="0">
                <a:pos x="10372" y="169875"/>
              </a:cxn>
              <a:cxn ang="0">
                <a:pos x="10372" y="178161"/>
              </a:cxn>
              <a:cxn ang="0">
                <a:pos x="18670" y="178161"/>
              </a:cxn>
              <a:cxn ang="0">
                <a:pos x="33191" y="165732"/>
              </a:cxn>
              <a:cxn ang="0">
                <a:pos x="45637" y="178161"/>
              </a:cxn>
              <a:cxn ang="0">
                <a:pos x="56009" y="178161"/>
              </a:cxn>
              <a:cxn ang="0">
                <a:pos x="56009" y="169875"/>
              </a:cxn>
              <a:cxn ang="0">
                <a:pos x="41488" y="155373"/>
              </a:cxn>
              <a:cxn ang="0">
                <a:pos x="56009" y="142943"/>
              </a:cxn>
              <a:cxn ang="0">
                <a:pos x="56009" y="132585"/>
              </a:cxn>
              <a:cxn ang="0">
                <a:pos x="45637" y="132585"/>
              </a:cxn>
              <a:cxn ang="0">
                <a:pos x="190846" y="155373"/>
              </a:cxn>
              <a:cxn ang="0">
                <a:pos x="184623" y="149158"/>
              </a:cxn>
              <a:cxn ang="0">
                <a:pos x="132762" y="149158"/>
              </a:cxn>
              <a:cxn ang="0">
                <a:pos x="126539" y="155373"/>
              </a:cxn>
              <a:cxn ang="0">
                <a:pos x="126539" y="155373"/>
              </a:cxn>
              <a:cxn ang="0">
                <a:pos x="132762" y="163660"/>
              </a:cxn>
              <a:cxn ang="0">
                <a:pos x="184623" y="163660"/>
              </a:cxn>
              <a:cxn ang="0">
                <a:pos x="190846" y="155373"/>
              </a:cxn>
              <a:cxn ang="0">
                <a:pos x="159730" y="124299"/>
              </a:cxn>
              <a:cxn ang="0">
                <a:pos x="151432" y="132585"/>
              </a:cxn>
              <a:cxn ang="0">
                <a:pos x="159730" y="140872"/>
              </a:cxn>
              <a:cxn ang="0">
                <a:pos x="168027" y="132585"/>
              </a:cxn>
              <a:cxn ang="0">
                <a:pos x="159730" y="124299"/>
              </a:cxn>
              <a:cxn ang="0">
                <a:pos x="159730" y="169875"/>
              </a:cxn>
              <a:cxn ang="0">
                <a:pos x="151432" y="178161"/>
              </a:cxn>
              <a:cxn ang="0">
                <a:pos x="159730" y="186448"/>
              </a:cxn>
              <a:cxn ang="0">
                <a:pos x="168027" y="178161"/>
              </a:cxn>
              <a:cxn ang="0">
                <a:pos x="159730" y="169875"/>
              </a:cxn>
            </a:cxnLst>
            <a:rect l="0" t="0" r="0" b="0"/>
            <a:pathLst>
              <a:path w="92" h="90">
                <a:moveTo>
                  <a:pt x="92" y="16"/>
                </a:moveTo>
                <a:cubicBezTo>
                  <a:pt x="92" y="17"/>
                  <a:pt x="91" y="19"/>
                  <a:pt x="89" y="19"/>
                </a:cubicBezTo>
                <a:cubicBezTo>
                  <a:pt x="64" y="19"/>
                  <a:pt x="64" y="19"/>
                  <a:pt x="64" y="19"/>
                </a:cubicBezTo>
                <a:cubicBezTo>
                  <a:pt x="63" y="19"/>
                  <a:pt x="61" y="17"/>
                  <a:pt x="61" y="16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14"/>
                  <a:pt x="63" y="12"/>
                  <a:pt x="64" y="12"/>
                </a:cubicBezTo>
                <a:cubicBezTo>
                  <a:pt x="89" y="12"/>
                  <a:pt x="89" y="12"/>
                  <a:pt x="89" y="12"/>
                </a:cubicBezTo>
                <a:cubicBezTo>
                  <a:pt x="91" y="12"/>
                  <a:pt x="92" y="14"/>
                  <a:pt x="92" y="16"/>
                </a:cubicBezTo>
                <a:close/>
                <a:moveTo>
                  <a:pt x="28" y="12"/>
                </a:moveTo>
                <a:cubicBezTo>
                  <a:pt x="19" y="12"/>
                  <a:pt x="19" y="12"/>
                  <a:pt x="19" y="12"/>
                </a:cubicBezTo>
                <a:cubicBezTo>
                  <a:pt x="19" y="3"/>
                  <a:pt x="19" y="3"/>
                  <a:pt x="19" y="3"/>
                </a:cubicBezTo>
                <a:cubicBezTo>
                  <a:pt x="19" y="2"/>
                  <a:pt x="17" y="0"/>
                  <a:pt x="16" y="0"/>
                </a:cubicBezTo>
                <a:cubicBezTo>
                  <a:pt x="14" y="0"/>
                  <a:pt x="12" y="2"/>
                  <a:pt x="12" y="3"/>
                </a:cubicBezTo>
                <a:cubicBezTo>
                  <a:pt x="12" y="12"/>
                  <a:pt x="12" y="12"/>
                  <a:pt x="12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2" y="12"/>
                  <a:pt x="0" y="14"/>
                  <a:pt x="0" y="16"/>
                </a:cubicBezTo>
                <a:cubicBezTo>
                  <a:pt x="0" y="17"/>
                  <a:pt x="2" y="19"/>
                  <a:pt x="3" y="19"/>
                </a:cubicBezTo>
                <a:cubicBezTo>
                  <a:pt x="12" y="19"/>
                  <a:pt x="12" y="19"/>
                  <a:pt x="12" y="19"/>
                </a:cubicBezTo>
                <a:cubicBezTo>
                  <a:pt x="12" y="28"/>
                  <a:pt x="12" y="28"/>
                  <a:pt x="12" y="28"/>
                </a:cubicBezTo>
                <a:cubicBezTo>
                  <a:pt x="12" y="30"/>
                  <a:pt x="14" y="31"/>
                  <a:pt x="16" y="31"/>
                </a:cubicBezTo>
                <a:cubicBezTo>
                  <a:pt x="17" y="31"/>
                  <a:pt x="19" y="30"/>
                  <a:pt x="19" y="28"/>
                </a:cubicBezTo>
                <a:cubicBezTo>
                  <a:pt x="19" y="19"/>
                  <a:pt x="19" y="19"/>
                  <a:pt x="1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30" y="19"/>
                  <a:pt x="31" y="17"/>
                  <a:pt x="31" y="16"/>
                </a:cubicBezTo>
                <a:cubicBezTo>
                  <a:pt x="31" y="14"/>
                  <a:pt x="30" y="12"/>
                  <a:pt x="28" y="12"/>
                </a:cubicBezTo>
                <a:close/>
                <a:moveTo>
                  <a:pt x="22" y="64"/>
                </a:moveTo>
                <a:cubicBezTo>
                  <a:pt x="16" y="71"/>
                  <a:pt x="16" y="71"/>
                  <a:pt x="16" y="71"/>
                </a:cubicBezTo>
                <a:cubicBezTo>
                  <a:pt x="9" y="64"/>
                  <a:pt x="9" y="64"/>
                  <a:pt x="9" y="64"/>
                </a:cubicBezTo>
                <a:cubicBezTo>
                  <a:pt x="8" y="63"/>
                  <a:pt x="6" y="63"/>
                  <a:pt x="5" y="64"/>
                </a:cubicBezTo>
                <a:cubicBezTo>
                  <a:pt x="3" y="66"/>
                  <a:pt x="3" y="68"/>
                  <a:pt x="5" y="69"/>
                </a:cubicBezTo>
                <a:cubicBezTo>
                  <a:pt x="11" y="75"/>
                  <a:pt x="11" y="75"/>
                  <a:pt x="11" y="75"/>
                </a:cubicBezTo>
                <a:cubicBezTo>
                  <a:pt x="5" y="82"/>
                  <a:pt x="5" y="82"/>
                  <a:pt x="5" y="82"/>
                </a:cubicBezTo>
                <a:cubicBezTo>
                  <a:pt x="3" y="83"/>
                  <a:pt x="3" y="85"/>
                  <a:pt x="5" y="86"/>
                </a:cubicBezTo>
                <a:cubicBezTo>
                  <a:pt x="6" y="88"/>
                  <a:pt x="8" y="88"/>
                  <a:pt x="9" y="86"/>
                </a:cubicBezTo>
                <a:cubicBezTo>
                  <a:pt x="16" y="80"/>
                  <a:pt x="16" y="80"/>
                  <a:pt x="16" y="80"/>
                </a:cubicBezTo>
                <a:cubicBezTo>
                  <a:pt x="22" y="86"/>
                  <a:pt x="22" y="86"/>
                  <a:pt x="22" y="86"/>
                </a:cubicBezTo>
                <a:cubicBezTo>
                  <a:pt x="23" y="88"/>
                  <a:pt x="25" y="88"/>
                  <a:pt x="27" y="86"/>
                </a:cubicBezTo>
                <a:cubicBezTo>
                  <a:pt x="28" y="85"/>
                  <a:pt x="28" y="83"/>
                  <a:pt x="27" y="82"/>
                </a:cubicBezTo>
                <a:cubicBezTo>
                  <a:pt x="20" y="75"/>
                  <a:pt x="20" y="75"/>
                  <a:pt x="20" y="75"/>
                </a:cubicBezTo>
                <a:cubicBezTo>
                  <a:pt x="27" y="69"/>
                  <a:pt x="27" y="69"/>
                  <a:pt x="27" y="69"/>
                </a:cubicBezTo>
                <a:cubicBezTo>
                  <a:pt x="28" y="68"/>
                  <a:pt x="28" y="66"/>
                  <a:pt x="27" y="64"/>
                </a:cubicBezTo>
                <a:cubicBezTo>
                  <a:pt x="25" y="63"/>
                  <a:pt x="23" y="63"/>
                  <a:pt x="22" y="64"/>
                </a:cubicBezTo>
                <a:close/>
                <a:moveTo>
                  <a:pt x="92" y="75"/>
                </a:moveTo>
                <a:cubicBezTo>
                  <a:pt x="92" y="74"/>
                  <a:pt x="91" y="72"/>
                  <a:pt x="89" y="72"/>
                </a:cubicBezTo>
                <a:cubicBezTo>
                  <a:pt x="64" y="72"/>
                  <a:pt x="64" y="72"/>
                  <a:pt x="64" y="72"/>
                </a:cubicBezTo>
                <a:cubicBezTo>
                  <a:pt x="63" y="72"/>
                  <a:pt x="61" y="74"/>
                  <a:pt x="61" y="75"/>
                </a:cubicBezTo>
                <a:cubicBezTo>
                  <a:pt x="61" y="75"/>
                  <a:pt x="61" y="75"/>
                  <a:pt x="61" y="75"/>
                </a:cubicBezTo>
                <a:cubicBezTo>
                  <a:pt x="61" y="77"/>
                  <a:pt x="63" y="79"/>
                  <a:pt x="64" y="79"/>
                </a:cubicBezTo>
                <a:cubicBezTo>
                  <a:pt x="89" y="79"/>
                  <a:pt x="89" y="79"/>
                  <a:pt x="89" y="79"/>
                </a:cubicBezTo>
                <a:cubicBezTo>
                  <a:pt x="91" y="79"/>
                  <a:pt x="92" y="77"/>
                  <a:pt x="92" y="75"/>
                </a:cubicBezTo>
                <a:close/>
                <a:moveTo>
                  <a:pt x="77" y="60"/>
                </a:moveTo>
                <a:cubicBezTo>
                  <a:pt x="75" y="60"/>
                  <a:pt x="73" y="62"/>
                  <a:pt x="73" y="64"/>
                </a:cubicBezTo>
                <a:cubicBezTo>
                  <a:pt x="73" y="66"/>
                  <a:pt x="75" y="68"/>
                  <a:pt x="77" y="68"/>
                </a:cubicBezTo>
                <a:cubicBezTo>
                  <a:pt x="79" y="68"/>
                  <a:pt x="81" y="66"/>
                  <a:pt x="81" y="64"/>
                </a:cubicBezTo>
                <a:cubicBezTo>
                  <a:pt x="81" y="62"/>
                  <a:pt x="79" y="60"/>
                  <a:pt x="77" y="60"/>
                </a:cubicBezTo>
                <a:close/>
                <a:moveTo>
                  <a:pt x="77" y="82"/>
                </a:moveTo>
                <a:cubicBezTo>
                  <a:pt x="75" y="82"/>
                  <a:pt x="73" y="84"/>
                  <a:pt x="73" y="86"/>
                </a:cubicBezTo>
                <a:cubicBezTo>
                  <a:pt x="73" y="88"/>
                  <a:pt x="75" y="90"/>
                  <a:pt x="77" y="90"/>
                </a:cubicBezTo>
                <a:cubicBezTo>
                  <a:pt x="79" y="90"/>
                  <a:pt x="81" y="88"/>
                  <a:pt x="81" y="86"/>
                </a:cubicBezTo>
                <a:cubicBezTo>
                  <a:pt x="81" y="84"/>
                  <a:pt x="79" y="82"/>
                  <a:pt x="77" y="82"/>
                </a:cubicBez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569" name="组合 568"/>
          <p:cNvGrpSpPr/>
          <p:nvPr/>
        </p:nvGrpSpPr>
        <p:grpSpPr>
          <a:xfrm>
            <a:off x="11183854" y="4751011"/>
            <a:ext cx="199641" cy="281432"/>
            <a:chOff x="11029082" y="4579344"/>
            <a:chExt cx="199641" cy="281431"/>
          </a:xfrm>
          <a:solidFill>
            <a:srgbClr val="F5F5F5"/>
          </a:solidFill>
        </p:grpSpPr>
        <p:sp>
          <p:nvSpPr>
            <p:cNvPr id="570" name="Freeform 256"/>
            <p:cNvSpPr>
              <a:spLocks noEditPoints="1"/>
            </p:cNvSpPr>
            <p:nvPr/>
          </p:nvSpPr>
          <p:spPr bwMode="auto">
            <a:xfrm>
              <a:off x="11123186" y="4717421"/>
              <a:ext cx="78273" cy="58045"/>
            </a:xfrm>
            <a:custGeom>
              <a:avLst/>
              <a:gdLst>
                <a:gd name="T0" fmla="*/ 38 w 38"/>
                <a:gd name="T1" fmla="*/ 28 h 28"/>
                <a:gd name="T2" fmla="*/ 0 w 38"/>
                <a:gd name="T3" fmla="*/ 28 h 28"/>
                <a:gd name="T4" fmla="*/ 0 w 38"/>
                <a:gd name="T5" fmla="*/ 0 h 28"/>
                <a:gd name="T6" fmla="*/ 26 w 38"/>
                <a:gd name="T7" fmla="*/ 0 h 28"/>
                <a:gd name="T8" fmla="*/ 38 w 38"/>
                <a:gd name="T9" fmla="*/ 11 h 28"/>
                <a:gd name="T10" fmla="*/ 38 w 38"/>
                <a:gd name="T11" fmla="*/ 28 h 28"/>
                <a:gd name="T12" fmla="*/ 8 w 38"/>
                <a:gd name="T13" fmla="*/ 20 h 28"/>
                <a:gd name="T14" fmla="*/ 30 w 38"/>
                <a:gd name="T15" fmla="*/ 20 h 28"/>
                <a:gd name="T16" fmla="*/ 30 w 38"/>
                <a:gd name="T17" fmla="*/ 11 h 28"/>
                <a:gd name="T18" fmla="*/ 26 w 38"/>
                <a:gd name="T19" fmla="*/ 8 h 28"/>
                <a:gd name="T20" fmla="*/ 8 w 38"/>
                <a:gd name="T21" fmla="*/ 8 h 28"/>
                <a:gd name="T22" fmla="*/ 8 w 38"/>
                <a:gd name="T23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8">
                  <a:moveTo>
                    <a:pt x="38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3" y="0"/>
                    <a:pt x="38" y="5"/>
                    <a:pt x="38" y="11"/>
                  </a:cubicBezTo>
                  <a:lnTo>
                    <a:pt x="38" y="28"/>
                  </a:lnTo>
                  <a:close/>
                  <a:moveTo>
                    <a:pt x="8" y="20"/>
                  </a:moveTo>
                  <a:cubicBezTo>
                    <a:pt x="30" y="20"/>
                    <a:pt x="30" y="20"/>
                    <a:pt x="30" y="2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0" y="10"/>
                    <a:pt x="28" y="8"/>
                    <a:pt x="26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1" name="Freeform 257"/>
            <p:cNvSpPr>
              <a:spLocks noEditPoints="1"/>
            </p:cNvSpPr>
            <p:nvPr/>
          </p:nvSpPr>
          <p:spPr bwMode="auto">
            <a:xfrm>
              <a:off x="11058105" y="4717421"/>
              <a:ext cx="79153" cy="58045"/>
            </a:xfrm>
            <a:custGeom>
              <a:avLst/>
              <a:gdLst>
                <a:gd name="T0" fmla="*/ 38 w 38"/>
                <a:gd name="T1" fmla="*/ 28 h 28"/>
                <a:gd name="T2" fmla="*/ 0 w 38"/>
                <a:gd name="T3" fmla="*/ 28 h 28"/>
                <a:gd name="T4" fmla="*/ 0 w 38"/>
                <a:gd name="T5" fmla="*/ 11 h 28"/>
                <a:gd name="T6" fmla="*/ 11 w 38"/>
                <a:gd name="T7" fmla="*/ 0 h 28"/>
                <a:gd name="T8" fmla="*/ 38 w 38"/>
                <a:gd name="T9" fmla="*/ 0 h 28"/>
                <a:gd name="T10" fmla="*/ 38 w 38"/>
                <a:gd name="T11" fmla="*/ 28 h 28"/>
                <a:gd name="T12" fmla="*/ 8 w 38"/>
                <a:gd name="T13" fmla="*/ 20 h 28"/>
                <a:gd name="T14" fmla="*/ 30 w 38"/>
                <a:gd name="T15" fmla="*/ 20 h 28"/>
                <a:gd name="T16" fmla="*/ 30 w 38"/>
                <a:gd name="T17" fmla="*/ 8 h 28"/>
                <a:gd name="T18" fmla="*/ 11 w 38"/>
                <a:gd name="T19" fmla="*/ 8 h 28"/>
                <a:gd name="T20" fmla="*/ 8 w 38"/>
                <a:gd name="T21" fmla="*/ 11 h 28"/>
                <a:gd name="T22" fmla="*/ 8 w 38"/>
                <a:gd name="T23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28">
                  <a:moveTo>
                    <a:pt x="38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38" y="0"/>
                    <a:pt x="38" y="0"/>
                    <a:pt x="38" y="0"/>
                  </a:cubicBezTo>
                  <a:lnTo>
                    <a:pt x="38" y="28"/>
                  </a:lnTo>
                  <a:close/>
                  <a:moveTo>
                    <a:pt x="8" y="20"/>
                  </a:moveTo>
                  <a:cubicBezTo>
                    <a:pt x="30" y="20"/>
                    <a:pt x="30" y="20"/>
                    <a:pt x="30" y="20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9" y="8"/>
                    <a:pt x="8" y="10"/>
                    <a:pt x="8" y="11"/>
                  </a:cubicBezTo>
                  <a:lnTo>
                    <a:pt x="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2" name="Freeform 258"/>
            <p:cNvSpPr>
              <a:spLocks noEditPoints="1"/>
            </p:cNvSpPr>
            <p:nvPr/>
          </p:nvSpPr>
          <p:spPr bwMode="auto">
            <a:xfrm>
              <a:off x="11058105" y="4760515"/>
              <a:ext cx="79153" cy="100260"/>
            </a:xfrm>
            <a:custGeom>
              <a:avLst/>
              <a:gdLst>
                <a:gd name="T0" fmla="*/ 34 w 38"/>
                <a:gd name="T1" fmla="*/ 48 h 48"/>
                <a:gd name="T2" fmla="*/ 11 w 38"/>
                <a:gd name="T3" fmla="*/ 48 h 48"/>
                <a:gd name="T4" fmla="*/ 0 w 38"/>
                <a:gd name="T5" fmla="*/ 37 h 48"/>
                <a:gd name="T6" fmla="*/ 0 w 38"/>
                <a:gd name="T7" fmla="*/ 0 h 48"/>
                <a:gd name="T8" fmla="*/ 38 w 38"/>
                <a:gd name="T9" fmla="*/ 0 h 48"/>
                <a:gd name="T10" fmla="*/ 38 w 38"/>
                <a:gd name="T11" fmla="*/ 40 h 48"/>
                <a:gd name="T12" fmla="*/ 38 w 38"/>
                <a:gd name="T13" fmla="*/ 44 h 48"/>
                <a:gd name="T14" fmla="*/ 38 w 38"/>
                <a:gd name="T15" fmla="*/ 48 h 48"/>
                <a:gd name="T16" fmla="*/ 34 w 38"/>
                <a:gd name="T17" fmla="*/ 48 h 48"/>
                <a:gd name="T18" fmla="*/ 8 w 38"/>
                <a:gd name="T19" fmla="*/ 8 h 48"/>
                <a:gd name="T20" fmla="*/ 8 w 38"/>
                <a:gd name="T21" fmla="*/ 37 h 48"/>
                <a:gd name="T22" fmla="*/ 11 w 38"/>
                <a:gd name="T23" fmla="*/ 40 h 48"/>
                <a:gd name="T24" fmla="*/ 30 w 38"/>
                <a:gd name="T25" fmla="*/ 40 h 48"/>
                <a:gd name="T26" fmla="*/ 30 w 38"/>
                <a:gd name="T27" fmla="*/ 8 h 48"/>
                <a:gd name="T28" fmla="*/ 8 w 38"/>
                <a:gd name="T2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48">
                  <a:moveTo>
                    <a:pt x="34" y="48"/>
                  </a:moveTo>
                  <a:cubicBezTo>
                    <a:pt x="11" y="48"/>
                    <a:pt x="11" y="48"/>
                    <a:pt x="11" y="48"/>
                  </a:cubicBezTo>
                  <a:cubicBezTo>
                    <a:pt x="5" y="48"/>
                    <a:pt x="0" y="43"/>
                    <a:pt x="0" y="3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2"/>
                    <a:pt x="38" y="44"/>
                    <a:pt x="38" y="44"/>
                  </a:cubicBezTo>
                  <a:cubicBezTo>
                    <a:pt x="38" y="48"/>
                    <a:pt x="38" y="48"/>
                    <a:pt x="38" y="48"/>
                  </a:cubicBezTo>
                  <a:lnTo>
                    <a:pt x="34" y="48"/>
                  </a:lnTo>
                  <a:close/>
                  <a:moveTo>
                    <a:pt x="8" y="8"/>
                  </a:moveTo>
                  <a:cubicBezTo>
                    <a:pt x="8" y="37"/>
                    <a:pt x="8" y="37"/>
                    <a:pt x="8" y="37"/>
                  </a:cubicBezTo>
                  <a:cubicBezTo>
                    <a:pt x="8" y="38"/>
                    <a:pt x="9" y="40"/>
                    <a:pt x="1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8"/>
                    <a:pt x="30" y="8"/>
                    <a:pt x="30" y="8"/>
                  </a:cubicBez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3" name="Freeform 259"/>
            <p:cNvSpPr>
              <a:spLocks noEditPoints="1"/>
            </p:cNvSpPr>
            <p:nvPr/>
          </p:nvSpPr>
          <p:spPr bwMode="auto">
            <a:xfrm>
              <a:off x="11123186" y="4760515"/>
              <a:ext cx="78273" cy="100260"/>
            </a:xfrm>
            <a:custGeom>
              <a:avLst/>
              <a:gdLst>
                <a:gd name="T0" fmla="*/ 26 w 38"/>
                <a:gd name="T1" fmla="*/ 48 h 48"/>
                <a:gd name="T2" fmla="*/ 0 w 38"/>
                <a:gd name="T3" fmla="*/ 48 h 48"/>
                <a:gd name="T4" fmla="*/ 0 w 38"/>
                <a:gd name="T5" fmla="*/ 0 h 48"/>
                <a:gd name="T6" fmla="*/ 38 w 38"/>
                <a:gd name="T7" fmla="*/ 0 h 48"/>
                <a:gd name="T8" fmla="*/ 38 w 38"/>
                <a:gd name="T9" fmla="*/ 37 h 48"/>
                <a:gd name="T10" fmla="*/ 26 w 38"/>
                <a:gd name="T11" fmla="*/ 48 h 48"/>
                <a:gd name="T12" fmla="*/ 8 w 38"/>
                <a:gd name="T13" fmla="*/ 40 h 48"/>
                <a:gd name="T14" fmla="*/ 26 w 38"/>
                <a:gd name="T15" fmla="*/ 40 h 48"/>
                <a:gd name="T16" fmla="*/ 30 w 38"/>
                <a:gd name="T17" fmla="*/ 37 h 48"/>
                <a:gd name="T18" fmla="*/ 30 w 38"/>
                <a:gd name="T19" fmla="*/ 8 h 48"/>
                <a:gd name="T20" fmla="*/ 8 w 38"/>
                <a:gd name="T21" fmla="*/ 8 h 48"/>
                <a:gd name="T22" fmla="*/ 8 w 38"/>
                <a:gd name="T23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48">
                  <a:moveTo>
                    <a:pt x="26" y="48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43"/>
                    <a:pt x="33" y="48"/>
                    <a:pt x="26" y="48"/>
                  </a:cubicBezTo>
                  <a:close/>
                  <a:moveTo>
                    <a:pt x="8" y="40"/>
                  </a:moveTo>
                  <a:cubicBezTo>
                    <a:pt x="26" y="40"/>
                    <a:pt x="26" y="40"/>
                    <a:pt x="26" y="40"/>
                  </a:cubicBezTo>
                  <a:cubicBezTo>
                    <a:pt x="28" y="40"/>
                    <a:pt x="30" y="38"/>
                    <a:pt x="30" y="37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4" name="Freeform 260"/>
            <p:cNvSpPr>
              <a:spLocks noEditPoints="1"/>
            </p:cNvSpPr>
            <p:nvPr/>
          </p:nvSpPr>
          <p:spPr bwMode="auto">
            <a:xfrm>
              <a:off x="11029082" y="4579344"/>
              <a:ext cx="199641" cy="131041"/>
            </a:xfrm>
            <a:custGeom>
              <a:avLst/>
              <a:gdLst>
                <a:gd name="T0" fmla="*/ 85 w 96"/>
                <a:gd name="T1" fmla="*/ 34 h 63"/>
                <a:gd name="T2" fmla="*/ 48 w 96"/>
                <a:gd name="T3" fmla="*/ 51 h 63"/>
                <a:gd name="T4" fmla="*/ 34 w 96"/>
                <a:gd name="T5" fmla="*/ 8 h 63"/>
                <a:gd name="T6" fmla="*/ 39 w 96"/>
                <a:gd name="T7" fmla="*/ 57 h 63"/>
                <a:gd name="T8" fmla="*/ 43 w 96"/>
                <a:gd name="T9" fmla="*/ 61 h 63"/>
                <a:gd name="T10" fmla="*/ 85 w 96"/>
                <a:gd name="T11" fmla="*/ 34 h 63"/>
                <a:gd name="T12" fmla="*/ 44 w 96"/>
                <a:gd name="T13" fmla="*/ 59 h 63"/>
                <a:gd name="T14" fmla="*/ 41 w 96"/>
                <a:gd name="T15" fmla="*/ 56 h 63"/>
                <a:gd name="T16" fmla="*/ 36 w 96"/>
                <a:gd name="T17" fmla="*/ 19 h 63"/>
                <a:gd name="T18" fmla="*/ 45 w 96"/>
                <a:gd name="T19" fmla="*/ 56 h 63"/>
                <a:gd name="T20" fmla="*/ 78 w 96"/>
                <a:gd name="T21" fmla="*/ 39 h 63"/>
                <a:gd name="T22" fmla="*/ 44 w 96"/>
                <a:gd name="T23" fmla="*/ 5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63">
                  <a:moveTo>
                    <a:pt x="85" y="34"/>
                  </a:moveTo>
                  <a:cubicBezTo>
                    <a:pt x="77" y="12"/>
                    <a:pt x="56" y="49"/>
                    <a:pt x="48" y="51"/>
                  </a:cubicBezTo>
                  <a:cubicBezTo>
                    <a:pt x="49" y="48"/>
                    <a:pt x="57" y="0"/>
                    <a:pt x="34" y="8"/>
                  </a:cubicBezTo>
                  <a:cubicBezTo>
                    <a:pt x="0" y="20"/>
                    <a:pt x="19" y="42"/>
                    <a:pt x="39" y="57"/>
                  </a:cubicBezTo>
                  <a:cubicBezTo>
                    <a:pt x="41" y="58"/>
                    <a:pt x="43" y="61"/>
                    <a:pt x="43" y="61"/>
                  </a:cubicBezTo>
                  <a:cubicBezTo>
                    <a:pt x="51" y="60"/>
                    <a:pt x="96" y="63"/>
                    <a:pt x="85" y="34"/>
                  </a:cubicBezTo>
                  <a:close/>
                  <a:moveTo>
                    <a:pt x="44" y="59"/>
                  </a:moveTo>
                  <a:cubicBezTo>
                    <a:pt x="44" y="59"/>
                    <a:pt x="42" y="57"/>
                    <a:pt x="41" y="56"/>
                  </a:cubicBezTo>
                  <a:cubicBezTo>
                    <a:pt x="27" y="45"/>
                    <a:pt x="18" y="25"/>
                    <a:pt x="36" y="19"/>
                  </a:cubicBezTo>
                  <a:cubicBezTo>
                    <a:pt x="49" y="15"/>
                    <a:pt x="46" y="54"/>
                    <a:pt x="45" y="56"/>
                  </a:cubicBezTo>
                  <a:cubicBezTo>
                    <a:pt x="51" y="55"/>
                    <a:pt x="74" y="28"/>
                    <a:pt x="78" y="39"/>
                  </a:cubicBezTo>
                  <a:cubicBezTo>
                    <a:pt x="85" y="61"/>
                    <a:pt x="49" y="58"/>
                    <a:pt x="44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75" name="组合 574"/>
          <p:cNvGrpSpPr/>
          <p:nvPr/>
        </p:nvGrpSpPr>
        <p:grpSpPr>
          <a:xfrm>
            <a:off x="9757606" y="5996401"/>
            <a:ext cx="341236" cy="266481"/>
            <a:chOff x="9712482" y="5862936"/>
            <a:chExt cx="341236" cy="266480"/>
          </a:xfrm>
          <a:solidFill>
            <a:srgbClr val="F5F5F5"/>
          </a:solidFill>
        </p:grpSpPr>
        <p:sp>
          <p:nvSpPr>
            <p:cNvPr id="576" name="Freeform 261"/>
            <p:cNvSpPr>
              <a:spLocks noEditPoints="1"/>
            </p:cNvSpPr>
            <p:nvPr/>
          </p:nvSpPr>
          <p:spPr bwMode="auto">
            <a:xfrm>
              <a:off x="9712482" y="5862936"/>
              <a:ext cx="341236" cy="266480"/>
            </a:xfrm>
            <a:custGeom>
              <a:avLst/>
              <a:gdLst>
                <a:gd name="T0" fmla="*/ 153 w 164"/>
                <a:gd name="T1" fmla="*/ 128 h 128"/>
                <a:gd name="T2" fmla="*/ 11 w 164"/>
                <a:gd name="T3" fmla="*/ 128 h 128"/>
                <a:gd name="T4" fmla="*/ 0 w 164"/>
                <a:gd name="T5" fmla="*/ 117 h 128"/>
                <a:gd name="T6" fmla="*/ 0 w 164"/>
                <a:gd name="T7" fmla="*/ 31 h 128"/>
                <a:gd name="T8" fmla="*/ 11 w 164"/>
                <a:gd name="T9" fmla="*/ 20 h 128"/>
                <a:gd name="T10" fmla="*/ 42 w 164"/>
                <a:gd name="T11" fmla="*/ 20 h 128"/>
                <a:gd name="T12" fmla="*/ 50 w 164"/>
                <a:gd name="T13" fmla="*/ 15 h 128"/>
                <a:gd name="T14" fmla="*/ 54 w 164"/>
                <a:gd name="T15" fmla="*/ 8 h 128"/>
                <a:gd name="T16" fmla="*/ 69 w 164"/>
                <a:gd name="T17" fmla="*/ 0 h 128"/>
                <a:gd name="T18" fmla="*/ 101 w 164"/>
                <a:gd name="T19" fmla="*/ 0 h 128"/>
                <a:gd name="T20" fmla="*/ 116 w 164"/>
                <a:gd name="T21" fmla="*/ 8 h 128"/>
                <a:gd name="T22" fmla="*/ 122 w 164"/>
                <a:gd name="T23" fmla="*/ 15 h 128"/>
                <a:gd name="T24" fmla="*/ 131 w 164"/>
                <a:gd name="T25" fmla="*/ 20 h 128"/>
                <a:gd name="T26" fmla="*/ 153 w 164"/>
                <a:gd name="T27" fmla="*/ 20 h 128"/>
                <a:gd name="T28" fmla="*/ 164 w 164"/>
                <a:gd name="T29" fmla="*/ 31 h 128"/>
                <a:gd name="T30" fmla="*/ 164 w 164"/>
                <a:gd name="T31" fmla="*/ 117 h 128"/>
                <a:gd name="T32" fmla="*/ 153 w 164"/>
                <a:gd name="T33" fmla="*/ 128 h 128"/>
                <a:gd name="T34" fmla="*/ 11 w 164"/>
                <a:gd name="T35" fmla="*/ 28 h 128"/>
                <a:gd name="T36" fmla="*/ 8 w 164"/>
                <a:gd name="T37" fmla="*/ 31 h 128"/>
                <a:gd name="T38" fmla="*/ 8 w 164"/>
                <a:gd name="T39" fmla="*/ 117 h 128"/>
                <a:gd name="T40" fmla="*/ 11 w 164"/>
                <a:gd name="T41" fmla="*/ 120 h 128"/>
                <a:gd name="T42" fmla="*/ 153 w 164"/>
                <a:gd name="T43" fmla="*/ 120 h 128"/>
                <a:gd name="T44" fmla="*/ 156 w 164"/>
                <a:gd name="T45" fmla="*/ 117 h 128"/>
                <a:gd name="T46" fmla="*/ 156 w 164"/>
                <a:gd name="T47" fmla="*/ 31 h 128"/>
                <a:gd name="T48" fmla="*/ 153 w 164"/>
                <a:gd name="T49" fmla="*/ 28 h 128"/>
                <a:gd name="T50" fmla="*/ 131 w 164"/>
                <a:gd name="T51" fmla="*/ 28 h 128"/>
                <a:gd name="T52" fmla="*/ 116 w 164"/>
                <a:gd name="T53" fmla="*/ 20 h 128"/>
                <a:gd name="T54" fmla="*/ 110 w 164"/>
                <a:gd name="T55" fmla="*/ 13 h 128"/>
                <a:gd name="T56" fmla="*/ 101 w 164"/>
                <a:gd name="T57" fmla="*/ 8 h 128"/>
                <a:gd name="T58" fmla="*/ 69 w 164"/>
                <a:gd name="T59" fmla="*/ 8 h 128"/>
                <a:gd name="T60" fmla="*/ 61 w 164"/>
                <a:gd name="T61" fmla="*/ 13 h 128"/>
                <a:gd name="T62" fmla="*/ 57 w 164"/>
                <a:gd name="T63" fmla="*/ 20 h 128"/>
                <a:gd name="T64" fmla="*/ 42 w 164"/>
                <a:gd name="T65" fmla="*/ 28 h 128"/>
                <a:gd name="T66" fmla="*/ 11 w 164"/>
                <a:gd name="T67" fmla="*/ 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4" h="128">
                  <a:moveTo>
                    <a:pt x="153" y="128"/>
                  </a:moveTo>
                  <a:cubicBezTo>
                    <a:pt x="11" y="128"/>
                    <a:pt x="11" y="128"/>
                    <a:pt x="11" y="128"/>
                  </a:cubicBezTo>
                  <a:cubicBezTo>
                    <a:pt x="5" y="128"/>
                    <a:pt x="0" y="123"/>
                    <a:pt x="0" y="11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5"/>
                    <a:pt x="5" y="20"/>
                    <a:pt x="11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5" y="20"/>
                    <a:pt x="48" y="18"/>
                    <a:pt x="50" y="15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7" y="4"/>
                    <a:pt x="63" y="0"/>
                    <a:pt x="69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7" y="0"/>
                    <a:pt x="113" y="3"/>
                    <a:pt x="116" y="8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4" y="18"/>
                    <a:pt x="128" y="20"/>
                    <a:pt x="131" y="20"/>
                  </a:cubicBezTo>
                  <a:cubicBezTo>
                    <a:pt x="153" y="20"/>
                    <a:pt x="153" y="20"/>
                    <a:pt x="153" y="20"/>
                  </a:cubicBezTo>
                  <a:cubicBezTo>
                    <a:pt x="159" y="20"/>
                    <a:pt x="164" y="25"/>
                    <a:pt x="164" y="31"/>
                  </a:cubicBezTo>
                  <a:cubicBezTo>
                    <a:pt x="164" y="117"/>
                    <a:pt x="164" y="117"/>
                    <a:pt x="164" y="117"/>
                  </a:cubicBezTo>
                  <a:cubicBezTo>
                    <a:pt x="164" y="123"/>
                    <a:pt x="159" y="128"/>
                    <a:pt x="153" y="128"/>
                  </a:cubicBezTo>
                  <a:close/>
                  <a:moveTo>
                    <a:pt x="11" y="28"/>
                  </a:moveTo>
                  <a:cubicBezTo>
                    <a:pt x="10" y="28"/>
                    <a:pt x="8" y="29"/>
                    <a:pt x="8" y="31"/>
                  </a:cubicBezTo>
                  <a:cubicBezTo>
                    <a:pt x="8" y="117"/>
                    <a:pt x="8" y="117"/>
                    <a:pt x="8" y="117"/>
                  </a:cubicBezTo>
                  <a:cubicBezTo>
                    <a:pt x="8" y="118"/>
                    <a:pt x="10" y="120"/>
                    <a:pt x="11" y="120"/>
                  </a:cubicBezTo>
                  <a:cubicBezTo>
                    <a:pt x="153" y="120"/>
                    <a:pt x="153" y="120"/>
                    <a:pt x="153" y="120"/>
                  </a:cubicBezTo>
                  <a:cubicBezTo>
                    <a:pt x="154" y="120"/>
                    <a:pt x="156" y="118"/>
                    <a:pt x="156" y="117"/>
                  </a:cubicBezTo>
                  <a:cubicBezTo>
                    <a:pt x="156" y="31"/>
                    <a:pt x="156" y="31"/>
                    <a:pt x="156" y="31"/>
                  </a:cubicBezTo>
                  <a:cubicBezTo>
                    <a:pt x="156" y="29"/>
                    <a:pt x="154" y="28"/>
                    <a:pt x="153" y="28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25" y="28"/>
                    <a:pt x="119" y="25"/>
                    <a:pt x="116" y="20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08" y="10"/>
                    <a:pt x="104" y="8"/>
                    <a:pt x="101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66" y="8"/>
                    <a:pt x="62" y="10"/>
                    <a:pt x="61" y="13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54" y="24"/>
                    <a:pt x="48" y="28"/>
                    <a:pt x="42" y="28"/>
                  </a:cubicBezTo>
                  <a:lnTo>
                    <a:pt x="11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7" name="Freeform 262"/>
            <p:cNvSpPr>
              <a:spLocks noEditPoints="1"/>
            </p:cNvSpPr>
            <p:nvPr/>
          </p:nvSpPr>
          <p:spPr bwMode="auto">
            <a:xfrm>
              <a:off x="9797791" y="5908668"/>
              <a:ext cx="190846" cy="189087"/>
            </a:xfrm>
            <a:custGeom>
              <a:avLst/>
              <a:gdLst>
                <a:gd name="T0" fmla="*/ 46 w 92"/>
                <a:gd name="T1" fmla="*/ 91 h 91"/>
                <a:gd name="T2" fmla="*/ 0 w 92"/>
                <a:gd name="T3" fmla="*/ 45 h 91"/>
                <a:gd name="T4" fmla="*/ 46 w 92"/>
                <a:gd name="T5" fmla="*/ 0 h 91"/>
                <a:gd name="T6" fmla="*/ 92 w 92"/>
                <a:gd name="T7" fmla="*/ 45 h 91"/>
                <a:gd name="T8" fmla="*/ 46 w 92"/>
                <a:gd name="T9" fmla="*/ 91 h 91"/>
                <a:gd name="T10" fmla="*/ 46 w 92"/>
                <a:gd name="T11" fmla="*/ 8 h 91"/>
                <a:gd name="T12" fmla="*/ 8 w 92"/>
                <a:gd name="T13" fmla="*/ 45 h 91"/>
                <a:gd name="T14" fmla="*/ 46 w 92"/>
                <a:gd name="T15" fmla="*/ 83 h 91"/>
                <a:gd name="T16" fmla="*/ 83 w 92"/>
                <a:gd name="T17" fmla="*/ 45 h 91"/>
                <a:gd name="T18" fmla="*/ 46 w 92"/>
                <a:gd name="T19" fmla="*/ 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1">
                  <a:moveTo>
                    <a:pt x="46" y="91"/>
                  </a:moveTo>
                  <a:cubicBezTo>
                    <a:pt x="21" y="91"/>
                    <a:pt x="0" y="71"/>
                    <a:pt x="0" y="45"/>
                  </a:cubicBezTo>
                  <a:cubicBezTo>
                    <a:pt x="0" y="20"/>
                    <a:pt x="21" y="0"/>
                    <a:pt x="46" y="0"/>
                  </a:cubicBezTo>
                  <a:cubicBezTo>
                    <a:pt x="71" y="0"/>
                    <a:pt x="92" y="20"/>
                    <a:pt x="92" y="45"/>
                  </a:cubicBezTo>
                  <a:cubicBezTo>
                    <a:pt x="92" y="71"/>
                    <a:pt x="71" y="91"/>
                    <a:pt x="46" y="91"/>
                  </a:cubicBezTo>
                  <a:close/>
                  <a:moveTo>
                    <a:pt x="46" y="8"/>
                  </a:moveTo>
                  <a:cubicBezTo>
                    <a:pt x="25" y="8"/>
                    <a:pt x="8" y="25"/>
                    <a:pt x="8" y="45"/>
                  </a:cubicBezTo>
                  <a:cubicBezTo>
                    <a:pt x="8" y="66"/>
                    <a:pt x="25" y="83"/>
                    <a:pt x="46" y="83"/>
                  </a:cubicBezTo>
                  <a:cubicBezTo>
                    <a:pt x="67" y="83"/>
                    <a:pt x="83" y="66"/>
                    <a:pt x="83" y="45"/>
                  </a:cubicBezTo>
                  <a:cubicBezTo>
                    <a:pt x="83" y="25"/>
                    <a:pt x="67" y="8"/>
                    <a:pt x="4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8" name="Freeform 263"/>
            <p:cNvSpPr>
              <a:spLocks noEditPoints="1"/>
            </p:cNvSpPr>
            <p:nvPr/>
          </p:nvSpPr>
          <p:spPr bwMode="auto">
            <a:xfrm>
              <a:off x="9826814" y="5937691"/>
              <a:ext cx="131042" cy="131041"/>
            </a:xfrm>
            <a:custGeom>
              <a:avLst/>
              <a:gdLst>
                <a:gd name="T0" fmla="*/ 32 w 63"/>
                <a:gd name="T1" fmla="*/ 63 h 63"/>
                <a:gd name="T2" fmla="*/ 0 w 63"/>
                <a:gd name="T3" fmla="*/ 31 h 63"/>
                <a:gd name="T4" fmla="*/ 32 w 63"/>
                <a:gd name="T5" fmla="*/ 0 h 63"/>
                <a:gd name="T6" fmla="*/ 63 w 63"/>
                <a:gd name="T7" fmla="*/ 31 h 63"/>
                <a:gd name="T8" fmla="*/ 32 w 63"/>
                <a:gd name="T9" fmla="*/ 63 h 63"/>
                <a:gd name="T10" fmla="*/ 32 w 63"/>
                <a:gd name="T11" fmla="*/ 8 h 63"/>
                <a:gd name="T12" fmla="*/ 8 w 63"/>
                <a:gd name="T13" fmla="*/ 31 h 63"/>
                <a:gd name="T14" fmla="*/ 32 w 63"/>
                <a:gd name="T15" fmla="*/ 55 h 63"/>
                <a:gd name="T16" fmla="*/ 55 w 63"/>
                <a:gd name="T17" fmla="*/ 31 h 63"/>
                <a:gd name="T18" fmla="*/ 32 w 63"/>
                <a:gd name="T19" fmla="*/ 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3">
                  <a:moveTo>
                    <a:pt x="32" y="63"/>
                  </a:moveTo>
                  <a:cubicBezTo>
                    <a:pt x="14" y="63"/>
                    <a:pt x="0" y="49"/>
                    <a:pt x="0" y="31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1"/>
                  </a:cubicBezTo>
                  <a:cubicBezTo>
                    <a:pt x="63" y="49"/>
                    <a:pt x="49" y="63"/>
                    <a:pt x="32" y="63"/>
                  </a:cubicBezTo>
                  <a:close/>
                  <a:moveTo>
                    <a:pt x="32" y="8"/>
                  </a:moveTo>
                  <a:cubicBezTo>
                    <a:pt x="19" y="8"/>
                    <a:pt x="8" y="18"/>
                    <a:pt x="8" y="31"/>
                  </a:cubicBezTo>
                  <a:cubicBezTo>
                    <a:pt x="8" y="44"/>
                    <a:pt x="19" y="55"/>
                    <a:pt x="32" y="55"/>
                  </a:cubicBezTo>
                  <a:cubicBezTo>
                    <a:pt x="45" y="55"/>
                    <a:pt x="55" y="44"/>
                    <a:pt x="55" y="31"/>
                  </a:cubicBezTo>
                  <a:cubicBezTo>
                    <a:pt x="55" y="18"/>
                    <a:pt x="45" y="8"/>
                    <a:pt x="3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9" name="Freeform 264"/>
            <p:cNvSpPr/>
            <p:nvPr/>
          </p:nvSpPr>
          <p:spPr bwMode="auto">
            <a:xfrm>
              <a:off x="9743264" y="5881404"/>
              <a:ext cx="54527" cy="10554"/>
            </a:xfrm>
            <a:custGeom>
              <a:avLst/>
              <a:gdLst>
                <a:gd name="T0" fmla="*/ 21 w 26"/>
                <a:gd name="T1" fmla="*/ 0 h 5"/>
                <a:gd name="T2" fmla="*/ 5 w 26"/>
                <a:gd name="T3" fmla="*/ 0 h 5"/>
                <a:gd name="T4" fmla="*/ 0 w 26"/>
                <a:gd name="T5" fmla="*/ 5 h 5"/>
                <a:gd name="T6" fmla="*/ 26 w 26"/>
                <a:gd name="T7" fmla="*/ 5 h 5"/>
                <a:gd name="T8" fmla="*/ 21 w 2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5">
                  <a:moveTo>
                    <a:pt x="21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2"/>
                    <a:pt x="2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80" name="组合 579"/>
          <p:cNvGrpSpPr/>
          <p:nvPr/>
        </p:nvGrpSpPr>
        <p:grpSpPr>
          <a:xfrm>
            <a:off x="10364204" y="5385581"/>
            <a:ext cx="311334" cy="263841"/>
            <a:chOff x="10366825" y="5276892"/>
            <a:chExt cx="311334" cy="263841"/>
          </a:xfrm>
          <a:solidFill>
            <a:srgbClr val="F5F5F5"/>
          </a:solidFill>
        </p:grpSpPr>
        <p:sp>
          <p:nvSpPr>
            <p:cNvPr id="581" name="Freeform 265"/>
            <p:cNvSpPr>
              <a:spLocks noEditPoints="1"/>
            </p:cNvSpPr>
            <p:nvPr/>
          </p:nvSpPr>
          <p:spPr bwMode="auto">
            <a:xfrm>
              <a:off x="10366825" y="5289204"/>
              <a:ext cx="311334" cy="251529"/>
            </a:xfrm>
            <a:custGeom>
              <a:avLst/>
              <a:gdLst>
                <a:gd name="T0" fmla="*/ 94 w 150"/>
                <a:gd name="T1" fmla="*/ 121 h 121"/>
                <a:gd name="T2" fmla="*/ 94 w 150"/>
                <a:gd name="T3" fmla="*/ 121 h 121"/>
                <a:gd name="T4" fmla="*/ 86 w 150"/>
                <a:gd name="T5" fmla="*/ 120 h 121"/>
                <a:gd name="T6" fmla="*/ 81 w 150"/>
                <a:gd name="T7" fmla="*/ 105 h 121"/>
                <a:gd name="T8" fmla="*/ 78 w 150"/>
                <a:gd name="T9" fmla="*/ 89 h 121"/>
                <a:gd name="T10" fmla="*/ 44 w 150"/>
                <a:gd name="T11" fmla="*/ 69 h 121"/>
                <a:gd name="T12" fmla="*/ 44 w 150"/>
                <a:gd name="T13" fmla="*/ 69 h 121"/>
                <a:gd name="T14" fmla="*/ 29 w 150"/>
                <a:gd name="T15" fmla="*/ 74 h 121"/>
                <a:gd name="T16" fmla="*/ 17 w 150"/>
                <a:gd name="T17" fmla="*/ 77 h 121"/>
                <a:gd name="T18" fmla="*/ 13 w 150"/>
                <a:gd name="T19" fmla="*/ 76 h 121"/>
                <a:gd name="T20" fmla="*/ 9 w 150"/>
                <a:gd name="T21" fmla="*/ 17 h 121"/>
                <a:gd name="T22" fmla="*/ 38 w 150"/>
                <a:gd name="T23" fmla="*/ 0 h 121"/>
                <a:gd name="T24" fmla="*/ 55 w 150"/>
                <a:gd name="T25" fmla="*/ 5 h 121"/>
                <a:gd name="T26" fmla="*/ 71 w 150"/>
                <a:gd name="T27" fmla="*/ 35 h 121"/>
                <a:gd name="T28" fmla="*/ 94 w 150"/>
                <a:gd name="T29" fmla="*/ 49 h 121"/>
                <a:gd name="T30" fmla="*/ 129 w 150"/>
                <a:gd name="T31" fmla="*/ 48 h 121"/>
                <a:gd name="T32" fmla="*/ 140 w 150"/>
                <a:gd name="T33" fmla="*/ 94 h 121"/>
                <a:gd name="T34" fmla="*/ 94 w 150"/>
                <a:gd name="T35" fmla="*/ 121 h 121"/>
                <a:gd name="T36" fmla="*/ 43 w 150"/>
                <a:gd name="T37" fmla="*/ 61 h 121"/>
                <a:gd name="T38" fmla="*/ 44 w 150"/>
                <a:gd name="T39" fmla="*/ 61 h 121"/>
                <a:gd name="T40" fmla="*/ 85 w 150"/>
                <a:gd name="T41" fmla="*/ 85 h 121"/>
                <a:gd name="T42" fmla="*/ 89 w 150"/>
                <a:gd name="T43" fmla="*/ 105 h 121"/>
                <a:gd name="T44" fmla="*/ 91 w 150"/>
                <a:gd name="T45" fmla="*/ 113 h 121"/>
                <a:gd name="T46" fmla="*/ 94 w 150"/>
                <a:gd name="T47" fmla="*/ 113 h 121"/>
                <a:gd name="T48" fmla="*/ 133 w 150"/>
                <a:gd name="T49" fmla="*/ 90 h 121"/>
                <a:gd name="T50" fmla="*/ 124 w 150"/>
                <a:gd name="T51" fmla="*/ 56 h 121"/>
                <a:gd name="T52" fmla="*/ 96 w 150"/>
                <a:gd name="T53" fmla="*/ 57 h 121"/>
                <a:gd name="T54" fmla="*/ 94 w 150"/>
                <a:gd name="T55" fmla="*/ 58 h 121"/>
                <a:gd name="T56" fmla="*/ 63 w 150"/>
                <a:gd name="T57" fmla="*/ 40 h 121"/>
                <a:gd name="T58" fmla="*/ 63 w 150"/>
                <a:gd name="T59" fmla="*/ 37 h 121"/>
                <a:gd name="T60" fmla="*/ 51 w 150"/>
                <a:gd name="T61" fmla="*/ 12 h 121"/>
                <a:gd name="T62" fmla="*/ 38 w 150"/>
                <a:gd name="T63" fmla="*/ 8 h 121"/>
                <a:gd name="T64" fmla="*/ 16 w 150"/>
                <a:gd name="T65" fmla="*/ 21 h 121"/>
                <a:gd name="T66" fmla="*/ 17 w 150"/>
                <a:gd name="T67" fmla="*/ 69 h 121"/>
                <a:gd name="T68" fmla="*/ 25 w 150"/>
                <a:gd name="T69" fmla="*/ 66 h 121"/>
                <a:gd name="T70" fmla="*/ 43 w 150"/>
                <a:gd name="T71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0" h="121">
                  <a:moveTo>
                    <a:pt x="94" y="121"/>
                  </a:moveTo>
                  <a:cubicBezTo>
                    <a:pt x="94" y="121"/>
                    <a:pt x="94" y="121"/>
                    <a:pt x="94" y="121"/>
                  </a:cubicBezTo>
                  <a:cubicBezTo>
                    <a:pt x="91" y="121"/>
                    <a:pt x="88" y="121"/>
                    <a:pt x="86" y="120"/>
                  </a:cubicBezTo>
                  <a:cubicBezTo>
                    <a:pt x="82" y="117"/>
                    <a:pt x="82" y="112"/>
                    <a:pt x="81" y="105"/>
                  </a:cubicBezTo>
                  <a:cubicBezTo>
                    <a:pt x="81" y="100"/>
                    <a:pt x="80" y="94"/>
                    <a:pt x="78" y="89"/>
                  </a:cubicBezTo>
                  <a:cubicBezTo>
                    <a:pt x="73" y="81"/>
                    <a:pt x="53" y="70"/>
                    <a:pt x="44" y="69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38" y="69"/>
                    <a:pt x="33" y="72"/>
                    <a:pt x="29" y="74"/>
                  </a:cubicBezTo>
                  <a:cubicBezTo>
                    <a:pt x="24" y="76"/>
                    <a:pt x="21" y="77"/>
                    <a:pt x="17" y="77"/>
                  </a:cubicBezTo>
                  <a:cubicBezTo>
                    <a:pt x="16" y="77"/>
                    <a:pt x="14" y="77"/>
                    <a:pt x="13" y="76"/>
                  </a:cubicBezTo>
                  <a:cubicBezTo>
                    <a:pt x="1" y="69"/>
                    <a:pt x="0" y="32"/>
                    <a:pt x="9" y="17"/>
                  </a:cubicBezTo>
                  <a:cubicBezTo>
                    <a:pt x="15" y="6"/>
                    <a:pt x="26" y="0"/>
                    <a:pt x="38" y="0"/>
                  </a:cubicBezTo>
                  <a:cubicBezTo>
                    <a:pt x="44" y="0"/>
                    <a:pt x="50" y="2"/>
                    <a:pt x="55" y="5"/>
                  </a:cubicBezTo>
                  <a:cubicBezTo>
                    <a:pt x="66" y="11"/>
                    <a:pt x="72" y="23"/>
                    <a:pt x="71" y="35"/>
                  </a:cubicBezTo>
                  <a:cubicBezTo>
                    <a:pt x="94" y="49"/>
                    <a:pt x="94" y="49"/>
                    <a:pt x="94" y="49"/>
                  </a:cubicBezTo>
                  <a:cubicBezTo>
                    <a:pt x="104" y="42"/>
                    <a:pt x="118" y="42"/>
                    <a:pt x="129" y="48"/>
                  </a:cubicBezTo>
                  <a:cubicBezTo>
                    <a:pt x="145" y="58"/>
                    <a:pt x="150" y="79"/>
                    <a:pt x="140" y="94"/>
                  </a:cubicBezTo>
                  <a:cubicBezTo>
                    <a:pt x="133" y="107"/>
                    <a:pt x="108" y="121"/>
                    <a:pt x="94" y="121"/>
                  </a:cubicBezTo>
                  <a:close/>
                  <a:moveTo>
                    <a:pt x="43" y="61"/>
                  </a:moveTo>
                  <a:cubicBezTo>
                    <a:pt x="44" y="61"/>
                    <a:pt x="44" y="61"/>
                    <a:pt x="44" y="61"/>
                  </a:cubicBezTo>
                  <a:cubicBezTo>
                    <a:pt x="56" y="61"/>
                    <a:pt x="79" y="75"/>
                    <a:pt x="85" y="85"/>
                  </a:cubicBezTo>
                  <a:cubicBezTo>
                    <a:pt x="88" y="91"/>
                    <a:pt x="89" y="99"/>
                    <a:pt x="89" y="105"/>
                  </a:cubicBezTo>
                  <a:cubicBezTo>
                    <a:pt x="90" y="107"/>
                    <a:pt x="90" y="112"/>
                    <a:pt x="91" y="113"/>
                  </a:cubicBezTo>
                  <a:cubicBezTo>
                    <a:pt x="91" y="113"/>
                    <a:pt x="92" y="113"/>
                    <a:pt x="94" y="113"/>
                  </a:cubicBezTo>
                  <a:cubicBezTo>
                    <a:pt x="105" y="113"/>
                    <a:pt x="127" y="101"/>
                    <a:pt x="133" y="90"/>
                  </a:cubicBezTo>
                  <a:cubicBezTo>
                    <a:pt x="140" y="78"/>
                    <a:pt x="136" y="63"/>
                    <a:pt x="124" y="56"/>
                  </a:cubicBezTo>
                  <a:cubicBezTo>
                    <a:pt x="116" y="50"/>
                    <a:pt x="104" y="51"/>
                    <a:pt x="96" y="57"/>
                  </a:cubicBezTo>
                  <a:cubicBezTo>
                    <a:pt x="94" y="58"/>
                    <a:pt x="94" y="58"/>
                    <a:pt x="94" y="58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4" y="27"/>
                    <a:pt x="59" y="17"/>
                    <a:pt x="51" y="12"/>
                  </a:cubicBezTo>
                  <a:cubicBezTo>
                    <a:pt x="47" y="10"/>
                    <a:pt x="42" y="8"/>
                    <a:pt x="38" y="8"/>
                  </a:cubicBezTo>
                  <a:cubicBezTo>
                    <a:pt x="29" y="8"/>
                    <a:pt x="21" y="13"/>
                    <a:pt x="16" y="21"/>
                  </a:cubicBezTo>
                  <a:cubicBezTo>
                    <a:pt x="8" y="34"/>
                    <a:pt x="11" y="65"/>
                    <a:pt x="17" y="69"/>
                  </a:cubicBezTo>
                  <a:cubicBezTo>
                    <a:pt x="19" y="69"/>
                    <a:pt x="22" y="68"/>
                    <a:pt x="25" y="66"/>
                  </a:cubicBezTo>
                  <a:cubicBezTo>
                    <a:pt x="30" y="64"/>
                    <a:pt x="37" y="61"/>
                    <a:pt x="43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582" name="组合 581"/>
            <p:cNvGrpSpPr/>
            <p:nvPr/>
          </p:nvGrpSpPr>
          <p:grpSpPr>
            <a:xfrm>
              <a:off x="10406401" y="5276892"/>
              <a:ext cx="226025" cy="218109"/>
              <a:chOff x="10406401" y="5200692"/>
              <a:chExt cx="226025" cy="218109"/>
            </a:xfrm>
            <a:grpFill/>
          </p:grpSpPr>
          <p:sp>
            <p:nvSpPr>
              <p:cNvPr id="583" name="Freeform 266"/>
              <p:cNvSpPr/>
              <p:nvPr/>
            </p:nvSpPr>
            <p:spPr bwMode="auto">
              <a:xfrm>
                <a:off x="10406401" y="5250821"/>
                <a:ext cx="70358" cy="76514"/>
              </a:xfrm>
              <a:custGeom>
                <a:avLst/>
                <a:gdLst>
                  <a:gd name="T0" fmla="*/ 33 w 34"/>
                  <a:gd name="T1" fmla="*/ 27 h 37"/>
                  <a:gd name="T2" fmla="*/ 25 w 34"/>
                  <a:gd name="T3" fmla="*/ 29 h 37"/>
                  <a:gd name="T4" fmla="*/ 19 w 34"/>
                  <a:gd name="T5" fmla="*/ 25 h 37"/>
                  <a:gd name="T6" fmla="*/ 15 w 34"/>
                  <a:gd name="T7" fmla="*/ 33 h 37"/>
                  <a:gd name="T8" fmla="*/ 7 w 34"/>
                  <a:gd name="T9" fmla="*/ 35 h 37"/>
                  <a:gd name="T10" fmla="*/ 6 w 34"/>
                  <a:gd name="T11" fmla="*/ 28 h 37"/>
                  <a:gd name="T12" fmla="*/ 10 w 34"/>
                  <a:gd name="T13" fmla="*/ 20 h 37"/>
                  <a:gd name="T14" fmla="*/ 4 w 34"/>
                  <a:gd name="T15" fmla="*/ 16 h 37"/>
                  <a:gd name="T16" fmla="*/ 2 w 34"/>
                  <a:gd name="T17" fmla="*/ 9 h 37"/>
                  <a:gd name="T18" fmla="*/ 9 w 34"/>
                  <a:gd name="T19" fmla="*/ 7 h 37"/>
                  <a:gd name="T20" fmla="*/ 16 w 34"/>
                  <a:gd name="T21" fmla="*/ 11 h 37"/>
                  <a:gd name="T22" fmla="*/ 20 w 34"/>
                  <a:gd name="T23" fmla="*/ 3 h 37"/>
                  <a:gd name="T24" fmla="*/ 27 w 34"/>
                  <a:gd name="T25" fmla="*/ 1 h 37"/>
                  <a:gd name="T26" fmla="*/ 29 w 34"/>
                  <a:gd name="T27" fmla="*/ 9 h 37"/>
                  <a:gd name="T28" fmla="*/ 25 w 34"/>
                  <a:gd name="T29" fmla="*/ 16 h 37"/>
                  <a:gd name="T30" fmla="*/ 31 w 34"/>
                  <a:gd name="T31" fmla="*/ 20 h 37"/>
                  <a:gd name="T32" fmla="*/ 33 w 34"/>
                  <a:gd name="T33" fmla="*/ 2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" h="37">
                    <a:moveTo>
                      <a:pt x="33" y="27"/>
                    </a:moveTo>
                    <a:cubicBezTo>
                      <a:pt x="31" y="30"/>
                      <a:pt x="28" y="31"/>
                      <a:pt x="25" y="29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3" y="36"/>
                      <a:pt x="10" y="37"/>
                      <a:pt x="7" y="35"/>
                    </a:cubicBezTo>
                    <a:cubicBezTo>
                      <a:pt x="5" y="34"/>
                      <a:pt x="4" y="30"/>
                      <a:pt x="6" y="28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1" y="15"/>
                      <a:pt x="0" y="11"/>
                      <a:pt x="2" y="9"/>
                    </a:cubicBezTo>
                    <a:cubicBezTo>
                      <a:pt x="3" y="6"/>
                      <a:pt x="6" y="6"/>
                      <a:pt x="9" y="7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2" y="1"/>
                      <a:pt x="25" y="0"/>
                      <a:pt x="27" y="1"/>
                    </a:cubicBezTo>
                    <a:cubicBezTo>
                      <a:pt x="30" y="3"/>
                      <a:pt x="31" y="6"/>
                      <a:pt x="29" y="9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3" y="22"/>
                      <a:pt x="34" y="25"/>
                      <a:pt x="33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84" name="Freeform 267"/>
              <p:cNvSpPr/>
              <p:nvPr/>
            </p:nvSpPr>
            <p:spPr bwMode="auto">
              <a:xfrm>
                <a:off x="10557670" y="5354599"/>
                <a:ext cx="25505" cy="24625"/>
              </a:xfrm>
              <a:custGeom>
                <a:avLst/>
                <a:gdLst>
                  <a:gd name="T0" fmla="*/ 1 w 12"/>
                  <a:gd name="T1" fmla="*/ 3 h 12"/>
                  <a:gd name="T2" fmla="*/ 9 w 12"/>
                  <a:gd name="T3" fmla="*/ 2 h 12"/>
                  <a:gd name="T4" fmla="*/ 11 w 12"/>
                  <a:gd name="T5" fmla="*/ 9 h 12"/>
                  <a:gd name="T6" fmla="*/ 3 w 12"/>
                  <a:gd name="T7" fmla="*/ 11 h 12"/>
                  <a:gd name="T8" fmla="*/ 1 w 12"/>
                  <a:gd name="T9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" y="3"/>
                    </a:moveTo>
                    <a:cubicBezTo>
                      <a:pt x="3" y="1"/>
                      <a:pt x="6" y="0"/>
                      <a:pt x="9" y="2"/>
                    </a:cubicBezTo>
                    <a:cubicBezTo>
                      <a:pt x="11" y="3"/>
                      <a:pt x="12" y="6"/>
                      <a:pt x="11" y="9"/>
                    </a:cubicBezTo>
                    <a:cubicBezTo>
                      <a:pt x="9" y="12"/>
                      <a:pt x="6" y="12"/>
                      <a:pt x="3" y="11"/>
                    </a:cubicBezTo>
                    <a:cubicBezTo>
                      <a:pt x="1" y="9"/>
                      <a:pt x="0" y="6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85" name="Freeform 268"/>
              <p:cNvSpPr/>
              <p:nvPr/>
            </p:nvSpPr>
            <p:spPr bwMode="auto">
              <a:xfrm>
                <a:off x="10568224" y="5392417"/>
                <a:ext cx="24625" cy="26384"/>
              </a:xfrm>
              <a:custGeom>
                <a:avLst/>
                <a:gdLst>
                  <a:gd name="T0" fmla="*/ 11 w 12"/>
                  <a:gd name="T1" fmla="*/ 9 h 13"/>
                  <a:gd name="T2" fmla="*/ 3 w 12"/>
                  <a:gd name="T3" fmla="*/ 11 h 13"/>
                  <a:gd name="T4" fmla="*/ 1 w 12"/>
                  <a:gd name="T5" fmla="*/ 4 h 13"/>
                  <a:gd name="T6" fmla="*/ 9 w 12"/>
                  <a:gd name="T7" fmla="*/ 2 h 13"/>
                  <a:gd name="T8" fmla="*/ 11 w 12"/>
                  <a:gd name="T9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11" y="9"/>
                    </a:moveTo>
                    <a:cubicBezTo>
                      <a:pt x="9" y="12"/>
                      <a:pt x="6" y="13"/>
                      <a:pt x="3" y="11"/>
                    </a:cubicBezTo>
                    <a:cubicBezTo>
                      <a:pt x="1" y="10"/>
                      <a:pt x="0" y="6"/>
                      <a:pt x="1" y="4"/>
                    </a:cubicBezTo>
                    <a:cubicBezTo>
                      <a:pt x="3" y="1"/>
                      <a:pt x="6" y="0"/>
                      <a:pt x="9" y="2"/>
                    </a:cubicBezTo>
                    <a:cubicBezTo>
                      <a:pt x="11" y="3"/>
                      <a:pt x="12" y="7"/>
                      <a:pt x="1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86" name="Freeform 269"/>
              <p:cNvSpPr/>
              <p:nvPr/>
            </p:nvSpPr>
            <p:spPr bwMode="auto">
              <a:xfrm>
                <a:off x="10597247" y="5342287"/>
                <a:ext cx="25505" cy="27263"/>
              </a:xfrm>
              <a:custGeom>
                <a:avLst/>
                <a:gdLst>
                  <a:gd name="T0" fmla="*/ 2 w 12"/>
                  <a:gd name="T1" fmla="*/ 4 h 13"/>
                  <a:gd name="T2" fmla="*/ 9 w 12"/>
                  <a:gd name="T3" fmla="*/ 2 h 13"/>
                  <a:gd name="T4" fmla="*/ 11 w 12"/>
                  <a:gd name="T5" fmla="*/ 9 h 13"/>
                  <a:gd name="T6" fmla="*/ 3 w 12"/>
                  <a:gd name="T7" fmla="*/ 11 h 13"/>
                  <a:gd name="T8" fmla="*/ 2 w 12"/>
                  <a:gd name="T9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2" y="4"/>
                    </a:moveTo>
                    <a:cubicBezTo>
                      <a:pt x="3" y="1"/>
                      <a:pt x="6" y="0"/>
                      <a:pt x="9" y="2"/>
                    </a:cubicBezTo>
                    <a:cubicBezTo>
                      <a:pt x="12" y="3"/>
                      <a:pt x="12" y="7"/>
                      <a:pt x="11" y="9"/>
                    </a:cubicBezTo>
                    <a:cubicBezTo>
                      <a:pt x="9" y="12"/>
                      <a:pt x="6" y="13"/>
                      <a:pt x="3" y="11"/>
                    </a:cubicBezTo>
                    <a:cubicBezTo>
                      <a:pt x="1" y="10"/>
                      <a:pt x="0" y="6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87" name="Freeform 270"/>
              <p:cNvSpPr/>
              <p:nvPr/>
            </p:nvSpPr>
            <p:spPr bwMode="auto">
              <a:xfrm>
                <a:off x="10606042" y="5383622"/>
                <a:ext cx="26384" cy="25504"/>
              </a:xfrm>
              <a:custGeom>
                <a:avLst/>
                <a:gdLst>
                  <a:gd name="T0" fmla="*/ 11 w 13"/>
                  <a:gd name="T1" fmla="*/ 9 h 12"/>
                  <a:gd name="T2" fmla="*/ 4 w 13"/>
                  <a:gd name="T3" fmla="*/ 11 h 12"/>
                  <a:gd name="T4" fmla="*/ 2 w 13"/>
                  <a:gd name="T5" fmla="*/ 4 h 12"/>
                  <a:gd name="T6" fmla="*/ 9 w 13"/>
                  <a:gd name="T7" fmla="*/ 2 h 12"/>
                  <a:gd name="T8" fmla="*/ 11 w 13"/>
                  <a:gd name="T9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2">
                    <a:moveTo>
                      <a:pt x="11" y="9"/>
                    </a:moveTo>
                    <a:cubicBezTo>
                      <a:pt x="10" y="12"/>
                      <a:pt x="6" y="12"/>
                      <a:pt x="4" y="11"/>
                    </a:cubicBezTo>
                    <a:cubicBezTo>
                      <a:pt x="1" y="9"/>
                      <a:pt x="0" y="6"/>
                      <a:pt x="2" y="4"/>
                    </a:cubicBezTo>
                    <a:cubicBezTo>
                      <a:pt x="4" y="1"/>
                      <a:pt x="7" y="0"/>
                      <a:pt x="9" y="2"/>
                    </a:cubicBezTo>
                    <a:cubicBezTo>
                      <a:pt x="12" y="3"/>
                      <a:pt x="13" y="6"/>
                      <a:pt x="1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588" name="Freeform 271"/>
              <p:cNvSpPr/>
              <p:nvPr/>
            </p:nvSpPr>
            <p:spPr bwMode="auto">
              <a:xfrm>
                <a:off x="10537443" y="5200692"/>
                <a:ext cx="85309" cy="93224"/>
              </a:xfrm>
              <a:custGeom>
                <a:avLst/>
                <a:gdLst>
                  <a:gd name="T0" fmla="*/ 2 w 41"/>
                  <a:gd name="T1" fmla="*/ 44 h 45"/>
                  <a:gd name="T2" fmla="*/ 2 w 41"/>
                  <a:gd name="T3" fmla="*/ 44 h 45"/>
                  <a:gd name="T4" fmla="*/ 4 w 41"/>
                  <a:gd name="T5" fmla="*/ 45 h 45"/>
                  <a:gd name="T6" fmla="*/ 7 w 41"/>
                  <a:gd name="T7" fmla="*/ 41 h 45"/>
                  <a:gd name="T8" fmla="*/ 10 w 41"/>
                  <a:gd name="T9" fmla="*/ 28 h 45"/>
                  <a:gd name="T10" fmla="*/ 21 w 41"/>
                  <a:gd name="T11" fmla="*/ 26 h 45"/>
                  <a:gd name="T12" fmla="*/ 36 w 41"/>
                  <a:gd name="T13" fmla="*/ 21 h 45"/>
                  <a:gd name="T14" fmla="*/ 40 w 41"/>
                  <a:gd name="T15" fmla="*/ 3 h 45"/>
                  <a:gd name="T16" fmla="*/ 38 w 41"/>
                  <a:gd name="T17" fmla="*/ 0 h 45"/>
                  <a:gd name="T18" fmla="*/ 36 w 41"/>
                  <a:gd name="T19" fmla="*/ 0 h 45"/>
                  <a:gd name="T20" fmla="*/ 36 w 41"/>
                  <a:gd name="T21" fmla="*/ 0 h 45"/>
                  <a:gd name="T22" fmla="*/ 33 w 41"/>
                  <a:gd name="T23" fmla="*/ 3 h 45"/>
                  <a:gd name="T24" fmla="*/ 31 w 41"/>
                  <a:gd name="T25" fmla="*/ 17 h 45"/>
                  <a:gd name="T26" fmla="*/ 21 w 41"/>
                  <a:gd name="T27" fmla="*/ 19 h 45"/>
                  <a:gd name="T28" fmla="*/ 5 w 41"/>
                  <a:gd name="T29" fmla="*/ 23 h 45"/>
                  <a:gd name="T30" fmla="*/ 1 w 41"/>
                  <a:gd name="T31" fmla="*/ 41 h 45"/>
                  <a:gd name="T32" fmla="*/ 2 w 41"/>
                  <a:gd name="T33" fmla="*/ 4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1" h="45">
                    <a:moveTo>
                      <a:pt x="2" y="44"/>
                    </a:moveTo>
                    <a:cubicBezTo>
                      <a:pt x="2" y="44"/>
                      <a:pt x="2" y="44"/>
                      <a:pt x="2" y="44"/>
                    </a:cubicBezTo>
                    <a:cubicBezTo>
                      <a:pt x="3" y="45"/>
                      <a:pt x="3" y="45"/>
                      <a:pt x="4" y="45"/>
                    </a:cubicBezTo>
                    <a:cubicBezTo>
                      <a:pt x="6" y="45"/>
                      <a:pt x="7" y="43"/>
                      <a:pt x="7" y="41"/>
                    </a:cubicBezTo>
                    <a:cubicBezTo>
                      <a:pt x="7" y="35"/>
                      <a:pt x="8" y="30"/>
                      <a:pt x="10" y="28"/>
                    </a:cubicBezTo>
                    <a:cubicBezTo>
                      <a:pt x="12" y="26"/>
                      <a:pt x="16" y="26"/>
                      <a:pt x="21" y="26"/>
                    </a:cubicBezTo>
                    <a:cubicBezTo>
                      <a:pt x="26" y="26"/>
                      <a:pt x="32" y="26"/>
                      <a:pt x="36" y="21"/>
                    </a:cubicBezTo>
                    <a:cubicBezTo>
                      <a:pt x="39" y="18"/>
                      <a:pt x="41" y="12"/>
                      <a:pt x="40" y="3"/>
                    </a:cubicBezTo>
                    <a:cubicBezTo>
                      <a:pt x="40" y="2"/>
                      <a:pt x="39" y="1"/>
                      <a:pt x="38" y="0"/>
                    </a:cubicBezTo>
                    <a:cubicBezTo>
                      <a:pt x="38" y="0"/>
                      <a:pt x="37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4" y="1"/>
                      <a:pt x="33" y="2"/>
                      <a:pt x="33" y="3"/>
                    </a:cubicBezTo>
                    <a:cubicBezTo>
                      <a:pt x="34" y="10"/>
                      <a:pt x="33" y="14"/>
                      <a:pt x="31" y="17"/>
                    </a:cubicBezTo>
                    <a:cubicBezTo>
                      <a:pt x="29" y="19"/>
                      <a:pt x="25" y="19"/>
                      <a:pt x="21" y="19"/>
                    </a:cubicBezTo>
                    <a:cubicBezTo>
                      <a:pt x="15" y="19"/>
                      <a:pt x="9" y="19"/>
                      <a:pt x="5" y="23"/>
                    </a:cubicBezTo>
                    <a:cubicBezTo>
                      <a:pt x="2" y="27"/>
                      <a:pt x="0" y="33"/>
                      <a:pt x="1" y="41"/>
                    </a:cubicBezTo>
                    <a:cubicBezTo>
                      <a:pt x="1" y="43"/>
                      <a:pt x="1" y="44"/>
                      <a:pt x="2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89" name="组合 588"/>
          <p:cNvGrpSpPr/>
          <p:nvPr/>
        </p:nvGrpSpPr>
        <p:grpSpPr>
          <a:xfrm>
            <a:off x="10485242" y="5996401"/>
            <a:ext cx="224266" cy="266481"/>
            <a:chOff x="10408160" y="5910992"/>
            <a:chExt cx="224266" cy="266480"/>
          </a:xfrm>
          <a:solidFill>
            <a:srgbClr val="F5F5F5"/>
          </a:solidFill>
        </p:grpSpPr>
        <p:sp>
          <p:nvSpPr>
            <p:cNvPr id="590" name="Freeform 272"/>
            <p:cNvSpPr>
              <a:spLocks noEditPoints="1"/>
            </p:cNvSpPr>
            <p:nvPr/>
          </p:nvSpPr>
          <p:spPr bwMode="auto">
            <a:xfrm>
              <a:off x="10408160" y="5979591"/>
              <a:ext cx="224266" cy="197881"/>
            </a:xfrm>
            <a:custGeom>
              <a:avLst/>
              <a:gdLst>
                <a:gd name="T0" fmla="*/ 13 w 108"/>
                <a:gd name="T1" fmla="*/ 95 h 95"/>
                <a:gd name="T2" fmla="*/ 0 w 108"/>
                <a:gd name="T3" fmla="*/ 83 h 95"/>
                <a:gd name="T4" fmla="*/ 0 w 108"/>
                <a:gd name="T5" fmla="*/ 12 h 95"/>
                <a:gd name="T6" fmla="*/ 13 w 108"/>
                <a:gd name="T7" fmla="*/ 0 h 95"/>
                <a:gd name="T8" fmla="*/ 95 w 108"/>
                <a:gd name="T9" fmla="*/ 0 h 95"/>
                <a:gd name="T10" fmla="*/ 108 w 108"/>
                <a:gd name="T11" fmla="*/ 12 h 95"/>
                <a:gd name="T12" fmla="*/ 108 w 108"/>
                <a:gd name="T13" fmla="*/ 83 h 95"/>
                <a:gd name="T14" fmla="*/ 95 w 108"/>
                <a:gd name="T15" fmla="*/ 95 h 95"/>
                <a:gd name="T16" fmla="*/ 13 w 108"/>
                <a:gd name="T17" fmla="*/ 95 h 95"/>
                <a:gd name="T18" fmla="*/ 13 w 108"/>
                <a:gd name="T19" fmla="*/ 6 h 95"/>
                <a:gd name="T20" fmla="*/ 6 w 108"/>
                <a:gd name="T21" fmla="*/ 12 h 95"/>
                <a:gd name="T22" fmla="*/ 6 w 108"/>
                <a:gd name="T23" fmla="*/ 83 h 95"/>
                <a:gd name="T24" fmla="*/ 13 w 108"/>
                <a:gd name="T25" fmla="*/ 89 h 95"/>
                <a:gd name="T26" fmla="*/ 95 w 108"/>
                <a:gd name="T27" fmla="*/ 89 h 95"/>
                <a:gd name="T28" fmla="*/ 102 w 108"/>
                <a:gd name="T29" fmla="*/ 83 h 95"/>
                <a:gd name="T30" fmla="*/ 102 w 108"/>
                <a:gd name="T31" fmla="*/ 12 h 95"/>
                <a:gd name="T32" fmla="*/ 95 w 108"/>
                <a:gd name="T33" fmla="*/ 6 h 95"/>
                <a:gd name="T34" fmla="*/ 13 w 108"/>
                <a:gd name="T35" fmla="*/ 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8" h="95">
                  <a:moveTo>
                    <a:pt x="13" y="95"/>
                  </a:moveTo>
                  <a:cubicBezTo>
                    <a:pt x="6" y="95"/>
                    <a:pt x="0" y="90"/>
                    <a:pt x="0" y="8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103" y="0"/>
                    <a:pt x="108" y="5"/>
                    <a:pt x="108" y="12"/>
                  </a:cubicBezTo>
                  <a:cubicBezTo>
                    <a:pt x="108" y="83"/>
                    <a:pt x="108" y="83"/>
                    <a:pt x="108" y="83"/>
                  </a:cubicBezTo>
                  <a:cubicBezTo>
                    <a:pt x="108" y="90"/>
                    <a:pt x="103" y="95"/>
                    <a:pt x="95" y="95"/>
                  </a:cubicBezTo>
                  <a:lnTo>
                    <a:pt x="13" y="95"/>
                  </a:lnTo>
                  <a:close/>
                  <a:moveTo>
                    <a:pt x="13" y="6"/>
                  </a:moveTo>
                  <a:cubicBezTo>
                    <a:pt x="9" y="6"/>
                    <a:pt x="6" y="9"/>
                    <a:pt x="6" y="12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6"/>
                    <a:pt x="9" y="89"/>
                    <a:pt x="13" y="89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9" y="89"/>
                    <a:pt x="102" y="86"/>
                    <a:pt x="102" y="83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2" y="9"/>
                    <a:pt x="99" y="6"/>
                    <a:pt x="95" y="6"/>
                  </a:cubicBezTo>
                  <a:lnTo>
                    <a:pt x="13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1" name="Freeform 273"/>
            <p:cNvSpPr>
              <a:spLocks noEditPoints="1"/>
            </p:cNvSpPr>
            <p:nvPr/>
          </p:nvSpPr>
          <p:spPr bwMode="auto">
            <a:xfrm>
              <a:off x="10439821" y="6005096"/>
              <a:ext cx="161823" cy="124885"/>
            </a:xfrm>
            <a:custGeom>
              <a:avLst/>
              <a:gdLst>
                <a:gd name="T0" fmla="*/ 64 w 78"/>
                <a:gd name="T1" fmla="*/ 60 h 60"/>
                <a:gd name="T2" fmla="*/ 14 w 78"/>
                <a:gd name="T3" fmla="*/ 60 h 60"/>
                <a:gd name="T4" fmla="*/ 0 w 78"/>
                <a:gd name="T5" fmla="*/ 45 h 60"/>
                <a:gd name="T6" fmla="*/ 0 w 78"/>
                <a:gd name="T7" fmla="*/ 14 h 60"/>
                <a:gd name="T8" fmla="*/ 14 w 78"/>
                <a:gd name="T9" fmla="*/ 0 h 60"/>
                <a:gd name="T10" fmla="*/ 64 w 78"/>
                <a:gd name="T11" fmla="*/ 0 h 60"/>
                <a:gd name="T12" fmla="*/ 78 w 78"/>
                <a:gd name="T13" fmla="*/ 14 h 60"/>
                <a:gd name="T14" fmla="*/ 78 w 78"/>
                <a:gd name="T15" fmla="*/ 45 h 60"/>
                <a:gd name="T16" fmla="*/ 64 w 78"/>
                <a:gd name="T17" fmla="*/ 60 h 60"/>
                <a:gd name="T18" fmla="*/ 14 w 78"/>
                <a:gd name="T19" fmla="*/ 7 h 60"/>
                <a:gd name="T20" fmla="*/ 6 w 78"/>
                <a:gd name="T21" fmla="*/ 14 h 60"/>
                <a:gd name="T22" fmla="*/ 6 w 78"/>
                <a:gd name="T23" fmla="*/ 45 h 60"/>
                <a:gd name="T24" fmla="*/ 14 w 78"/>
                <a:gd name="T25" fmla="*/ 53 h 60"/>
                <a:gd name="T26" fmla="*/ 64 w 78"/>
                <a:gd name="T27" fmla="*/ 53 h 60"/>
                <a:gd name="T28" fmla="*/ 72 w 78"/>
                <a:gd name="T29" fmla="*/ 45 h 60"/>
                <a:gd name="T30" fmla="*/ 72 w 78"/>
                <a:gd name="T31" fmla="*/ 14 h 60"/>
                <a:gd name="T32" fmla="*/ 64 w 78"/>
                <a:gd name="T33" fmla="*/ 7 h 60"/>
                <a:gd name="T34" fmla="*/ 14 w 78"/>
                <a:gd name="T35" fmla="*/ 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60">
                  <a:moveTo>
                    <a:pt x="64" y="60"/>
                  </a:move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3"/>
                    <a:pt x="0" y="4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72" y="0"/>
                    <a:pt x="78" y="7"/>
                    <a:pt x="78" y="14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78" y="53"/>
                    <a:pt x="72" y="60"/>
                    <a:pt x="64" y="60"/>
                  </a:cubicBezTo>
                  <a:close/>
                  <a:moveTo>
                    <a:pt x="14" y="7"/>
                  </a:moveTo>
                  <a:cubicBezTo>
                    <a:pt x="10" y="7"/>
                    <a:pt x="6" y="10"/>
                    <a:pt x="6" y="14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6" y="50"/>
                    <a:pt x="10" y="53"/>
                    <a:pt x="14" y="53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8" y="53"/>
                    <a:pt x="72" y="50"/>
                    <a:pt x="72" y="45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0"/>
                    <a:pt x="68" y="7"/>
                    <a:pt x="64" y="7"/>
                  </a:cubicBezTo>
                  <a:lnTo>
                    <a:pt x="14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2" name="Oval 274"/>
            <p:cNvSpPr>
              <a:spLocks noChangeArrowheads="1"/>
            </p:cNvSpPr>
            <p:nvPr/>
          </p:nvSpPr>
          <p:spPr bwMode="auto">
            <a:xfrm>
              <a:off x="10510179" y="6136137"/>
              <a:ext cx="21107" cy="202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3" name="Oval 275"/>
            <p:cNvSpPr>
              <a:spLocks noChangeArrowheads="1"/>
            </p:cNvSpPr>
            <p:nvPr/>
          </p:nvSpPr>
          <p:spPr bwMode="auto">
            <a:xfrm>
              <a:off x="10560309" y="6142294"/>
              <a:ext cx="9674" cy="1055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4" name="Oval 276"/>
            <p:cNvSpPr>
              <a:spLocks noChangeArrowheads="1"/>
            </p:cNvSpPr>
            <p:nvPr/>
          </p:nvSpPr>
          <p:spPr bwMode="auto">
            <a:xfrm>
              <a:off x="10583175" y="6142294"/>
              <a:ext cx="9674" cy="1055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5" name="Freeform 277"/>
            <p:cNvSpPr/>
            <p:nvPr/>
          </p:nvSpPr>
          <p:spPr bwMode="auto">
            <a:xfrm>
              <a:off x="10466205" y="5910992"/>
              <a:ext cx="129283" cy="66840"/>
            </a:xfrm>
            <a:custGeom>
              <a:avLst/>
              <a:gdLst>
                <a:gd name="T0" fmla="*/ 1 w 62"/>
                <a:gd name="T1" fmla="*/ 19 h 32"/>
                <a:gd name="T2" fmla="*/ 0 w 62"/>
                <a:gd name="T3" fmla="*/ 17 h 32"/>
                <a:gd name="T4" fmla="*/ 1 w 62"/>
                <a:gd name="T5" fmla="*/ 15 h 32"/>
                <a:gd name="T6" fmla="*/ 3 w 62"/>
                <a:gd name="T7" fmla="*/ 15 h 32"/>
                <a:gd name="T8" fmla="*/ 5 w 62"/>
                <a:gd name="T9" fmla="*/ 15 h 32"/>
                <a:gd name="T10" fmla="*/ 23 w 62"/>
                <a:gd name="T11" fmla="*/ 26 h 32"/>
                <a:gd name="T12" fmla="*/ 57 w 62"/>
                <a:gd name="T13" fmla="*/ 1 h 32"/>
                <a:gd name="T14" fmla="*/ 59 w 62"/>
                <a:gd name="T15" fmla="*/ 0 h 32"/>
                <a:gd name="T16" fmla="*/ 61 w 62"/>
                <a:gd name="T17" fmla="*/ 1 h 32"/>
                <a:gd name="T18" fmla="*/ 62 w 62"/>
                <a:gd name="T19" fmla="*/ 3 h 32"/>
                <a:gd name="T20" fmla="*/ 61 w 62"/>
                <a:gd name="T21" fmla="*/ 5 h 32"/>
                <a:gd name="T22" fmla="*/ 23 w 62"/>
                <a:gd name="T23" fmla="*/ 32 h 32"/>
                <a:gd name="T24" fmla="*/ 1 w 62"/>
                <a:gd name="T25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32">
                  <a:moveTo>
                    <a:pt x="1" y="19"/>
                  </a:moveTo>
                  <a:cubicBezTo>
                    <a:pt x="1" y="19"/>
                    <a:pt x="0" y="18"/>
                    <a:pt x="0" y="17"/>
                  </a:cubicBezTo>
                  <a:cubicBezTo>
                    <a:pt x="0" y="16"/>
                    <a:pt x="1" y="16"/>
                    <a:pt x="1" y="15"/>
                  </a:cubicBezTo>
                  <a:cubicBezTo>
                    <a:pt x="2" y="15"/>
                    <a:pt x="3" y="15"/>
                    <a:pt x="3" y="15"/>
                  </a:cubicBezTo>
                  <a:cubicBezTo>
                    <a:pt x="4" y="15"/>
                    <a:pt x="5" y="15"/>
                    <a:pt x="5" y="1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7" y="1"/>
                    <a:pt x="58" y="0"/>
                    <a:pt x="59" y="0"/>
                  </a:cubicBezTo>
                  <a:cubicBezTo>
                    <a:pt x="59" y="0"/>
                    <a:pt x="60" y="1"/>
                    <a:pt x="61" y="1"/>
                  </a:cubicBezTo>
                  <a:cubicBezTo>
                    <a:pt x="61" y="1"/>
                    <a:pt x="62" y="2"/>
                    <a:pt x="62" y="3"/>
                  </a:cubicBezTo>
                  <a:cubicBezTo>
                    <a:pt x="62" y="4"/>
                    <a:pt x="62" y="4"/>
                    <a:pt x="61" y="5"/>
                  </a:cubicBezTo>
                  <a:cubicBezTo>
                    <a:pt x="23" y="32"/>
                    <a:pt x="23" y="32"/>
                    <a:pt x="23" y="32"/>
                  </a:cubicBezTo>
                  <a:lnTo>
                    <a:pt x="1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96" name="组合 595"/>
          <p:cNvGrpSpPr/>
          <p:nvPr/>
        </p:nvGrpSpPr>
        <p:grpSpPr>
          <a:xfrm>
            <a:off x="1446895" y="4089178"/>
            <a:ext cx="310454" cy="284070"/>
            <a:chOff x="1443673" y="3928093"/>
            <a:chExt cx="310454" cy="284070"/>
          </a:xfrm>
          <a:solidFill>
            <a:srgbClr val="F5F5F5"/>
          </a:solidFill>
        </p:grpSpPr>
        <p:sp>
          <p:nvSpPr>
            <p:cNvPr id="597" name="Freeform 278"/>
            <p:cNvSpPr/>
            <p:nvPr/>
          </p:nvSpPr>
          <p:spPr bwMode="auto">
            <a:xfrm>
              <a:off x="1510513" y="4015161"/>
              <a:ext cx="176774" cy="109934"/>
            </a:xfrm>
            <a:custGeom>
              <a:avLst/>
              <a:gdLst>
                <a:gd name="T0" fmla="*/ 85 w 85"/>
                <a:gd name="T1" fmla="*/ 4 h 53"/>
                <a:gd name="T2" fmla="*/ 80 w 85"/>
                <a:gd name="T3" fmla="*/ 0 h 53"/>
                <a:gd name="T4" fmla="*/ 5 w 85"/>
                <a:gd name="T5" fmla="*/ 0 h 53"/>
                <a:gd name="T6" fmla="*/ 0 w 85"/>
                <a:gd name="T7" fmla="*/ 4 h 53"/>
                <a:gd name="T8" fmla="*/ 0 w 85"/>
                <a:gd name="T9" fmla="*/ 30 h 53"/>
                <a:gd name="T10" fmla="*/ 35 w 85"/>
                <a:gd name="T11" fmla="*/ 50 h 53"/>
                <a:gd name="T12" fmla="*/ 35 w 85"/>
                <a:gd name="T13" fmla="*/ 50 h 53"/>
                <a:gd name="T14" fmla="*/ 38 w 85"/>
                <a:gd name="T15" fmla="*/ 52 h 53"/>
                <a:gd name="T16" fmla="*/ 42 w 85"/>
                <a:gd name="T17" fmla="*/ 53 h 53"/>
                <a:gd name="T18" fmla="*/ 47 w 85"/>
                <a:gd name="T19" fmla="*/ 52 h 53"/>
                <a:gd name="T20" fmla="*/ 50 w 85"/>
                <a:gd name="T21" fmla="*/ 50 h 53"/>
                <a:gd name="T22" fmla="*/ 50 w 85"/>
                <a:gd name="T23" fmla="*/ 50 h 53"/>
                <a:gd name="T24" fmla="*/ 85 w 85"/>
                <a:gd name="T25" fmla="*/ 29 h 53"/>
                <a:gd name="T26" fmla="*/ 85 w 85"/>
                <a:gd name="T27" fmla="*/ 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5" h="53">
                  <a:moveTo>
                    <a:pt x="85" y="4"/>
                  </a:moveTo>
                  <a:cubicBezTo>
                    <a:pt x="85" y="2"/>
                    <a:pt x="83" y="0"/>
                    <a:pt x="8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0" y="52"/>
                    <a:pt x="41" y="53"/>
                    <a:pt x="42" y="53"/>
                  </a:cubicBezTo>
                  <a:cubicBezTo>
                    <a:pt x="44" y="53"/>
                    <a:pt x="46" y="52"/>
                    <a:pt x="47" y="52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85" y="29"/>
                    <a:pt x="85" y="29"/>
                    <a:pt x="85" y="29"/>
                  </a:cubicBezTo>
                  <a:lnTo>
                    <a:pt x="8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98" name="Freeform 279"/>
            <p:cNvSpPr>
              <a:spLocks noEditPoints="1"/>
            </p:cNvSpPr>
            <p:nvPr/>
          </p:nvSpPr>
          <p:spPr bwMode="auto">
            <a:xfrm>
              <a:off x="1443673" y="3928093"/>
              <a:ext cx="310454" cy="284070"/>
            </a:xfrm>
            <a:custGeom>
              <a:avLst/>
              <a:gdLst>
                <a:gd name="T0" fmla="*/ 142 w 149"/>
                <a:gd name="T1" fmla="*/ 38 h 137"/>
                <a:gd name="T2" fmla="*/ 80 w 149"/>
                <a:gd name="T3" fmla="*/ 1 h 137"/>
                <a:gd name="T4" fmla="*/ 74 w 149"/>
                <a:gd name="T5" fmla="*/ 0 h 137"/>
                <a:gd name="T6" fmla="*/ 69 w 149"/>
                <a:gd name="T7" fmla="*/ 1 h 137"/>
                <a:gd name="T8" fmla="*/ 61 w 149"/>
                <a:gd name="T9" fmla="*/ 6 h 137"/>
                <a:gd name="T10" fmla="*/ 7 w 149"/>
                <a:gd name="T11" fmla="*/ 38 h 137"/>
                <a:gd name="T12" fmla="*/ 0 w 149"/>
                <a:gd name="T13" fmla="*/ 50 h 137"/>
                <a:gd name="T14" fmla="*/ 0 w 149"/>
                <a:gd name="T15" fmla="*/ 53 h 137"/>
                <a:gd name="T16" fmla="*/ 0 w 149"/>
                <a:gd name="T17" fmla="*/ 53 h 137"/>
                <a:gd name="T18" fmla="*/ 0 w 149"/>
                <a:gd name="T19" fmla="*/ 121 h 137"/>
                <a:gd name="T20" fmla="*/ 16 w 149"/>
                <a:gd name="T21" fmla="*/ 137 h 137"/>
                <a:gd name="T22" fmla="*/ 133 w 149"/>
                <a:gd name="T23" fmla="*/ 137 h 137"/>
                <a:gd name="T24" fmla="*/ 149 w 149"/>
                <a:gd name="T25" fmla="*/ 121 h 137"/>
                <a:gd name="T26" fmla="*/ 149 w 149"/>
                <a:gd name="T27" fmla="*/ 50 h 137"/>
                <a:gd name="T28" fmla="*/ 142 w 149"/>
                <a:gd name="T29" fmla="*/ 38 h 137"/>
                <a:gd name="T30" fmla="*/ 8 w 149"/>
                <a:gd name="T31" fmla="*/ 121 h 137"/>
                <a:gd name="T32" fmla="*/ 8 w 149"/>
                <a:gd name="T33" fmla="*/ 69 h 137"/>
                <a:gd name="T34" fmla="*/ 54 w 149"/>
                <a:gd name="T35" fmla="*/ 96 h 137"/>
                <a:gd name="T36" fmla="*/ 9 w 149"/>
                <a:gd name="T37" fmla="*/ 123 h 137"/>
                <a:gd name="T38" fmla="*/ 8 w 149"/>
                <a:gd name="T39" fmla="*/ 121 h 137"/>
                <a:gd name="T40" fmla="*/ 16 w 149"/>
                <a:gd name="T41" fmla="*/ 128 h 137"/>
                <a:gd name="T42" fmla="*/ 62 w 149"/>
                <a:gd name="T43" fmla="*/ 101 h 137"/>
                <a:gd name="T44" fmla="*/ 67 w 149"/>
                <a:gd name="T45" fmla="*/ 103 h 137"/>
                <a:gd name="T46" fmla="*/ 82 w 149"/>
                <a:gd name="T47" fmla="*/ 103 h 137"/>
                <a:gd name="T48" fmla="*/ 88 w 149"/>
                <a:gd name="T49" fmla="*/ 100 h 137"/>
                <a:gd name="T50" fmla="*/ 134 w 149"/>
                <a:gd name="T51" fmla="*/ 128 h 137"/>
                <a:gd name="T52" fmla="*/ 16 w 149"/>
                <a:gd name="T53" fmla="*/ 128 h 137"/>
                <a:gd name="T54" fmla="*/ 141 w 149"/>
                <a:gd name="T55" fmla="*/ 121 h 137"/>
                <a:gd name="T56" fmla="*/ 140 w 149"/>
                <a:gd name="T57" fmla="*/ 123 h 137"/>
                <a:gd name="T58" fmla="*/ 95 w 149"/>
                <a:gd name="T59" fmla="*/ 96 h 137"/>
                <a:gd name="T60" fmla="*/ 141 w 149"/>
                <a:gd name="T61" fmla="*/ 68 h 137"/>
                <a:gd name="T62" fmla="*/ 141 w 149"/>
                <a:gd name="T63" fmla="*/ 121 h 137"/>
                <a:gd name="T64" fmla="*/ 141 w 149"/>
                <a:gd name="T65" fmla="*/ 59 h 137"/>
                <a:gd name="T66" fmla="*/ 78 w 149"/>
                <a:gd name="T67" fmla="*/ 97 h 137"/>
                <a:gd name="T68" fmla="*/ 74 w 149"/>
                <a:gd name="T69" fmla="*/ 98 h 137"/>
                <a:gd name="T70" fmla="*/ 74 w 149"/>
                <a:gd name="T71" fmla="*/ 98 h 137"/>
                <a:gd name="T72" fmla="*/ 71 w 149"/>
                <a:gd name="T73" fmla="*/ 97 h 137"/>
                <a:gd name="T74" fmla="*/ 8 w 149"/>
                <a:gd name="T75" fmla="*/ 60 h 137"/>
                <a:gd name="T76" fmla="*/ 8 w 149"/>
                <a:gd name="T77" fmla="*/ 53 h 137"/>
                <a:gd name="T78" fmla="*/ 10 w 149"/>
                <a:gd name="T79" fmla="*/ 48 h 137"/>
                <a:gd name="T80" fmla="*/ 24 w 149"/>
                <a:gd name="T81" fmla="*/ 37 h 137"/>
                <a:gd name="T82" fmla="*/ 64 w 149"/>
                <a:gd name="T83" fmla="*/ 12 h 137"/>
                <a:gd name="T84" fmla="*/ 73 w 149"/>
                <a:gd name="T85" fmla="*/ 7 h 137"/>
                <a:gd name="T86" fmla="*/ 74 w 149"/>
                <a:gd name="T87" fmla="*/ 7 h 137"/>
                <a:gd name="T88" fmla="*/ 76 w 149"/>
                <a:gd name="T89" fmla="*/ 7 h 137"/>
                <a:gd name="T90" fmla="*/ 125 w 149"/>
                <a:gd name="T91" fmla="*/ 37 h 137"/>
                <a:gd name="T92" fmla="*/ 138 w 149"/>
                <a:gd name="T93" fmla="*/ 47 h 137"/>
                <a:gd name="T94" fmla="*/ 141 w 149"/>
                <a:gd name="T95" fmla="*/ 53 h 137"/>
                <a:gd name="T96" fmla="*/ 141 w 149"/>
                <a:gd name="T97" fmla="*/ 5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9" h="137">
                  <a:moveTo>
                    <a:pt x="142" y="38"/>
                  </a:moveTo>
                  <a:cubicBezTo>
                    <a:pt x="80" y="1"/>
                    <a:pt x="80" y="1"/>
                    <a:pt x="80" y="1"/>
                  </a:cubicBezTo>
                  <a:cubicBezTo>
                    <a:pt x="78" y="0"/>
                    <a:pt x="77" y="0"/>
                    <a:pt x="74" y="0"/>
                  </a:cubicBezTo>
                  <a:cubicBezTo>
                    <a:pt x="72" y="0"/>
                    <a:pt x="71" y="0"/>
                    <a:pt x="69" y="1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4" y="40"/>
                    <a:pt x="0" y="46"/>
                    <a:pt x="0" y="5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9"/>
                    <a:pt x="8" y="137"/>
                    <a:pt x="16" y="137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41" y="137"/>
                    <a:pt x="149" y="129"/>
                    <a:pt x="149" y="121"/>
                  </a:cubicBezTo>
                  <a:cubicBezTo>
                    <a:pt x="149" y="50"/>
                    <a:pt x="149" y="50"/>
                    <a:pt x="149" y="50"/>
                  </a:cubicBezTo>
                  <a:cubicBezTo>
                    <a:pt x="149" y="46"/>
                    <a:pt x="146" y="40"/>
                    <a:pt x="142" y="38"/>
                  </a:cubicBezTo>
                  <a:close/>
                  <a:moveTo>
                    <a:pt x="8" y="121"/>
                  </a:moveTo>
                  <a:cubicBezTo>
                    <a:pt x="8" y="69"/>
                    <a:pt x="8" y="69"/>
                    <a:pt x="8" y="69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9" y="123"/>
                    <a:pt x="9" y="123"/>
                    <a:pt x="9" y="123"/>
                  </a:cubicBezTo>
                  <a:cubicBezTo>
                    <a:pt x="9" y="122"/>
                    <a:pt x="8" y="121"/>
                    <a:pt x="8" y="121"/>
                  </a:cubicBezTo>
                  <a:close/>
                  <a:moveTo>
                    <a:pt x="16" y="128"/>
                  </a:moveTo>
                  <a:cubicBezTo>
                    <a:pt x="62" y="101"/>
                    <a:pt x="62" y="101"/>
                    <a:pt x="62" y="101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71" y="106"/>
                    <a:pt x="78" y="106"/>
                    <a:pt x="82" y="103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134" y="128"/>
                    <a:pt x="134" y="128"/>
                    <a:pt x="134" y="128"/>
                  </a:cubicBezTo>
                  <a:lnTo>
                    <a:pt x="16" y="128"/>
                  </a:lnTo>
                  <a:close/>
                  <a:moveTo>
                    <a:pt x="141" y="121"/>
                  </a:moveTo>
                  <a:cubicBezTo>
                    <a:pt x="141" y="121"/>
                    <a:pt x="141" y="122"/>
                    <a:pt x="140" y="123"/>
                  </a:cubicBezTo>
                  <a:cubicBezTo>
                    <a:pt x="95" y="96"/>
                    <a:pt x="95" y="96"/>
                    <a:pt x="95" y="96"/>
                  </a:cubicBezTo>
                  <a:cubicBezTo>
                    <a:pt x="141" y="68"/>
                    <a:pt x="141" y="68"/>
                    <a:pt x="141" y="68"/>
                  </a:cubicBezTo>
                  <a:lnTo>
                    <a:pt x="141" y="121"/>
                  </a:lnTo>
                  <a:close/>
                  <a:moveTo>
                    <a:pt x="141" y="59"/>
                  </a:moveTo>
                  <a:cubicBezTo>
                    <a:pt x="78" y="97"/>
                    <a:pt x="78" y="97"/>
                    <a:pt x="78" y="97"/>
                  </a:cubicBezTo>
                  <a:cubicBezTo>
                    <a:pt x="77" y="97"/>
                    <a:pt x="76" y="98"/>
                    <a:pt x="74" y="98"/>
                  </a:cubicBezTo>
                  <a:cubicBezTo>
                    <a:pt x="74" y="98"/>
                    <a:pt x="74" y="98"/>
                    <a:pt x="74" y="98"/>
                  </a:cubicBezTo>
                  <a:cubicBezTo>
                    <a:pt x="73" y="98"/>
                    <a:pt x="72" y="97"/>
                    <a:pt x="71" y="97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1"/>
                    <a:pt x="10" y="49"/>
                    <a:pt x="10" y="48"/>
                  </a:cubicBezTo>
                  <a:cubicBezTo>
                    <a:pt x="11" y="44"/>
                    <a:pt x="24" y="37"/>
                    <a:pt x="24" y="37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7"/>
                    <a:pt x="74" y="7"/>
                    <a:pt x="74" y="7"/>
                  </a:cubicBezTo>
                  <a:cubicBezTo>
                    <a:pt x="75" y="7"/>
                    <a:pt x="76" y="7"/>
                    <a:pt x="76" y="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5" y="37"/>
                    <a:pt x="136" y="44"/>
                    <a:pt x="138" y="47"/>
                  </a:cubicBezTo>
                  <a:cubicBezTo>
                    <a:pt x="140" y="49"/>
                    <a:pt x="141" y="50"/>
                    <a:pt x="141" y="53"/>
                  </a:cubicBezTo>
                  <a:lnTo>
                    <a:pt x="141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99" name="组合 598"/>
          <p:cNvGrpSpPr/>
          <p:nvPr/>
        </p:nvGrpSpPr>
        <p:grpSpPr>
          <a:xfrm>
            <a:off x="11104702" y="5384701"/>
            <a:ext cx="278792" cy="265601"/>
            <a:chOff x="10961348" y="5202451"/>
            <a:chExt cx="278793" cy="265601"/>
          </a:xfrm>
          <a:solidFill>
            <a:srgbClr val="F5F5F5"/>
          </a:solidFill>
        </p:grpSpPr>
        <p:sp>
          <p:nvSpPr>
            <p:cNvPr id="600" name="Freeform 58"/>
            <p:cNvSpPr>
              <a:spLocks noEditPoints="1"/>
            </p:cNvSpPr>
            <p:nvPr/>
          </p:nvSpPr>
          <p:spPr bwMode="auto">
            <a:xfrm>
              <a:off x="11000925" y="5271050"/>
              <a:ext cx="62443" cy="158305"/>
            </a:xfrm>
            <a:custGeom>
              <a:avLst/>
              <a:gdLst>
                <a:gd name="T0" fmla="*/ 22 w 30"/>
                <a:gd name="T1" fmla="*/ 76 h 76"/>
                <a:gd name="T2" fmla="*/ 8 w 30"/>
                <a:gd name="T3" fmla="*/ 76 h 76"/>
                <a:gd name="T4" fmla="*/ 0 w 30"/>
                <a:gd name="T5" fmla="*/ 68 h 76"/>
                <a:gd name="T6" fmla="*/ 0 w 30"/>
                <a:gd name="T7" fmla="*/ 8 h 76"/>
                <a:gd name="T8" fmla="*/ 8 w 30"/>
                <a:gd name="T9" fmla="*/ 0 h 76"/>
                <a:gd name="T10" fmla="*/ 22 w 30"/>
                <a:gd name="T11" fmla="*/ 0 h 76"/>
                <a:gd name="T12" fmla="*/ 30 w 30"/>
                <a:gd name="T13" fmla="*/ 8 h 76"/>
                <a:gd name="T14" fmla="*/ 30 w 30"/>
                <a:gd name="T15" fmla="*/ 68 h 76"/>
                <a:gd name="T16" fmla="*/ 22 w 30"/>
                <a:gd name="T17" fmla="*/ 76 h 76"/>
                <a:gd name="T18" fmla="*/ 9 w 30"/>
                <a:gd name="T19" fmla="*/ 67 h 76"/>
                <a:gd name="T20" fmla="*/ 21 w 30"/>
                <a:gd name="T21" fmla="*/ 67 h 76"/>
                <a:gd name="T22" fmla="*/ 21 w 30"/>
                <a:gd name="T23" fmla="*/ 9 h 76"/>
                <a:gd name="T24" fmla="*/ 9 w 30"/>
                <a:gd name="T25" fmla="*/ 9 h 76"/>
                <a:gd name="T26" fmla="*/ 9 w 30"/>
                <a:gd name="T27" fmla="*/ 6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76">
                  <a:moveTo>
                    <a:pt x="22" y="76"/>
                  </a:moveTo>
                  <a:cubicBezTo>
                    <a:pt x="8" y="76"/>
                    <a:pt x="8" y="76"/>
                    <a:pt x="8" y="76"/>
                  </a:cubicBezTo>
                  <a:cubicBezTo>
                    <a:pt x="4" y="76"/>
                    <a:pt x="0" y="73"/>
                    <a:pt x="0" y="6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6" y="0"/>
                    <a:pt x="30" y="3"/>
                    <a:pt x="30" y="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73"/>
                    <a:pt x="26" y="76"/>
                    <a:pt x="22" y="76"/>
                  </a:cubicBezTo>
                  <a:close/>
                  <a:moveTo>
                    <a:pt x="9" y="67"/>
                  </a:moveTo>
                  <a:cubicBezTo>
                    <a:pt x="21" y="67"/>
                    <a:pt x="21" y="67"/>
                    <a:pt x="21" y="67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9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01" name="Freeform 59"/>
            <p:cNvSpPr>
              <a:spLocks noEditPoints="1"/>
            </p:cNvSpPr>
            <p:nvPr/>
          </p:nvSpPr>
          <p:spPr bwMode="auto">
            <a:xfrm>
              <a:off x="11080077" y="5301832"/>
              <a:ext cx="62443" cy="127523"/>
            </a:xfrm>
            <a:custGeom>
              <a:avLst/>
              <a:gdLst>
                <a:gd name="T0" fmla="*/ 21 w 30"/>
                <a:gd name="T1" fmla="*/ 61 h 61"/>
                <a:gd name="T2" fmla="*/ 8 w 30"/>
                <a:gd name="T3" fmla="*/ 61 h 61"/>
                <a:gd name="T4" fmla="*/ 0 w 30"/>
                <a:gd name="T5" fmla="*/ 53 h 61"/>
                <a:gd name="T6" fmla="*/ 0 w 30"/>
                <a:gd name="T7" fmla="*/ 8 h 61"/>
                <a:gd name="T8" fmla="*/ 8 w 30"/>
                <a:gd name="T9" fmla="*/ 0 h 61"/>
                <a:gd name="T10" fmla="*/ 21 w 30"/>
                <a:gd name="T11" fmla="*/ 0 h 61"/>
                <a:gd name="T12" fmla="*/ 30 w 30"/>
                <a:gd name="T13" fmla="*/ 8 h 61"/>
                <a:gd name="T14" fmla="*/ 30 w 30"/>
                <a:gd name="T15" fmla="*/ 53 h 61"/>
                <a:gd name="T16" fmla="*/ 21 w 30"/>
                <a:gd name="T17" fmla="*/ 61 h 61"/>
                <a:gd name="T18" fmla="*/ 9 w 30"/>
                <a:gd name="T19" fmla="*/ 52 h 61"/>
                <a:gd name="T20" fmla="*/ 21 w 30"/>
                <a:gd name="T21" fmla="*/ 52 h 61"/>
                <a:gd name="T22" fmla="*/ 21 w 30"/>
                <a:gd name="T23" fmla="*/ 9 h 61"/>
                <a:gd name="T24" fmla="*/ 9 w 30"/>
                <a:gd name="T25" fmla="*/ 9 h 61"/>
                <a:gd name="T26" fmla="*/ 9 w 30"/>
                <a:gd name="T27" fmla="*/ 5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61">
                  <a:moveTo>
                    <a:pt x="21" y="61"/>
                  </a:moveTo>
                  <a:cubicBezTo>
                    <a:pt x="8" y="61"/>
                    <a:pt x="8" y="61"/>
                    <a:pt x="8" y="61"/>
                  </a:cubicBezTo>
                  <a:cubicBezTo>
                    <a:pt x="3" y="61"/>
                    <a:pt x="0" y="58"/>
                    <a:pt x="0" y="5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6" y="0"/>
                    <a:pt x="30" y="4"/>
                    <a:pt x="30" y="8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0" y="58"/>
                    <a:pt x="26" y="61"/>
                    <a:pt x="21" y="61"/>
                  </a:cubicBezTo>
                  <a:close/>
                  <a:moveTo>
                    <a:pt x="9" y="52"/>
                  </a:moveTo>
                  <a:cubicBezTo>
                    <a:pt x="21" y="52"/>
                    <a:pt x="21" y="52"/>
                    <a:pt x="21" y="52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9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02" name="Freeform 60"/>
            <p:cNvSpPr>
              <a:spLocks noEditPoints="1"/>
            </p:cNvSpPr>
            <p:nvPr/>
          </p:nvSpPr>
          <p:spPr bwMode="auto">
            <a:xfrm>
              <a:off x="11156591" y="5213005"/>
              <a:ext cx="62443" cy="216351"/>
            </a:xfrm>
            <a:custGeom>
              <a:avLst/>
              <a:gdLst>
                <a:gd name="T0" fmla="*/ 22 w 30"/>
                <a:gd name="T1" fmla="*/ 104 h 104"/>
                <a:gd name="T2" fmla="*/ 9 w 30"/>
                <a:gd name="T3" fmla="*/ 104 h 104"/>
                <a:gd name="T4" fmla="*/ 0 w 30"/>
                <a:gd name="T5" fmla="*/ 96 h 104"/>
                <a:gd name="T6" fmla="*/ 0 w 30"/>
                <a:gd name="T7" fmla="*/ 8 h 104"/>
                <a:gd name="T8" fmla="*/ 9 w 30"/>
                <a:gd name="T9" fmla="*/ 0 h 104"/>
                <a:gd name="T10" fmla="*/ 22 w 30"/>
                <a:gd name="T11" fmla="*/ 0 h 104"/>
                <a:gd name="T12" fmla="*/ 30 w 30"/>
                <a:gd name="T13" fmla="*/ 8 h 104"/>
                <a:gd name="T14" fmla="*/ 30 w 30"/>
                <a:gd name="T15" fmla="*/ 96 h 104"/>
                <a:gd name="T16" fmla="*/ 22 w 30"/>
                <a:gd name="T17" fmla="*/ 104 h 104"/>
                <a:gd name="T18" fmla="*/ 9 w 30"/>
                <a:gd name="T19" fmla="*/ 95 h 104"/>
                <a:gd name="T20" fmla="*/ 21 w 30"/>
                <a:gd name="T21" fmla="*/ 95 h 104"/>
                <a:gd name="T22" fmla="*/ 21 w 30"/>
                <a:gd name="T23" fmla="*/ 9 h 104"/>
                <a:gd name="T24" fmla="*/ 9 w 30"/>
                <a:gd name="T25" fmla="*/ 9 h 104"/>
                <a:gd name="T26" fmla="*/ 9 w 30"/>
                <a:gd name="T27" fmla="*/ 9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04">
                  <a:moveTo>
                    <a:pt x="22" y="104"/>
                  </a:moveTo>
                  <a:cubicBezTo>
                    <a:pt x="9" y="104"/>
                    <a:pt x="9" y="104"/>
                    <a:pt x="9" y="104"/>
                  </a:cubicBezTo>
                  <a:cubicBezTo>
                    <a:pt x="4" y="104"/>
                    <a:pt x="0" y="101"/>
                    <a:pt x="0" y="9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7" y="0"/>
                    <a:pt x="30" y="4"/>
                    <a:pt x="30" y="8"/>
                  </a:cubicBezTo>
                  <a:cubicBezTo>
                    <a:pt x="30" y="96"/>
                    <a:pt x="30" y="96"/>
                    <a:pt x="30" y="96"/>
                  </a:cubicBezTo>
                  <a:cubicBezTo>
                    <a:pt x="30" y="101"/>
                    <a:pt x="27" y="104"/>
                    <a:pt x="22" y="104"/>
                  </a:cubicBezTo>
                  <a:close/>
                  <a:moveTo>
                    <a:pt x="9" y="95"/>
                  </a:moveTo>
                  <a:cubicBezTo>
                    <a:pt x="21" y="95"/>
                    <a:pt x="21" y="95"/>
                    <a:pt x="21" y="95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9" y="9"/>
                    <a:pt x="9" y="9"/>
                    <a:pt x="9" y="9"/>
                  </a:cubicBezTo>
                  <a:lnTo>
                    <a:pt x="9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03" name="Freeform 61"/>
            <p:cNvSpPr/>
            <p:nvPr/>
          </p:nvSpPr>
          <p:spPr bwMode="auto">
            <a:xfrm>
              <a:off x="10961348" y="5202451"/>
              <a:ext cx="278793" cy="265601"/>
            </a:xfrm>
            <a:custGeom>
              <a:avLst/>
              <a:gdLst>
                <a:gd name="T0" fmla="*/ 2 w 134"/>
                <a:gd name="T1" fmla="*/ 128 h 128"/>
                <a:gd name="T2" fmla="*/ 0 w 134"/>
                <a:gd name="T3" fmla="*/ 126 h 128"/>
                <a:gd name="T4" fmla="*/ 0 w 134"/>
                <a:gd name="T5" fmla="*/ 3 h 128"/>
                <a:gd name="T6" fmla="*/ 2 w 134"/>
                <a:gd name="T7" fmla="*/ 0 h 128"/>
                <a:gd name="T8" fmla="*/ 3 w 134"/>
                <a:gd name="T9" fmla="*/ 0 h 128"/>
                <a:gd name="T10" fmla="*/ 5 w 134"/>
                <a:gd name="T11" fmla="*/ 3 h 128"/>
                <a:gd name="T12" fmla="*/ 5 w 134"/>
                <a:gd name="T13" fmla="*/ 117 h 128"/>
                <a:gd name="T14" fmla="*/ 10 w 134"/>
                <a:gd name="T15" fmla="*/ 122 h 128"/>
                <a:gd name="T16" fmla="*/ 132 w 134"/>
                <a:gd name="T17" fmla="*/ 122 h 128"/>
                <a:gd name="T18" fmla="*/ 134 w 134"/>
                <a:gd name="T19" fmla="*/ 125 h 128"/>
                <a:gd name="T20" fmla="*/ 134 w 134"/>
                <a:gd name="T21" fmla="*/ 126 h 128"/>
                <a:gd name="T22" fmla="*/ 132 w 134"/>
                <a:gd name="T23" fmla="*/ 128 h 128"/>
                <a:gd name="T24" fmla="*/ 2 w 134"/>
                <a:gd name="T2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28">
                  <a:moveTo>
                    <a:pt x="2" y="128"/>
                  </a:moveTo>
                  <a:cubicBezTo>
                    <a:pt x="1" y="128"/>
                    <a:pt x="0" y="127"/>
                    <a:pt x="0" y="12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20"/>
                    <a:pt x="8" y="122"/>
                    <a:pt x="10" y="122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3" y="122"/>
                    <a:pt x="134" y="123"/>
                    <a:pt x="134" y="125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4" y="127"/>
                    <a:pt x="133" y="128"/>
                    <a:pt x="132" y="128"/>
                  </a:cubicBezTo>
                  <a:lnTo>
                    <a:pt x="2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3416" name="Freeform 93"/>
          <p:cNvSpPr>
            <a:spLocks noEditPoints="1"/>
          </p:cNvSpPr>
          <p:nvPr/>
        </p:nvSpPr>
        <p:spPr>
          <a:xfrm>
            <a:off x="11096625" y="5995988"/>
            <a:ext cx="287338" cy="266700"/>
          </a:xfrm>
          <a:custGeom>
            <a:avLst/>
            <a:gdLst/>
            <a:ahLst/>
            <a:cxnLst>
              <a:cxn ang="0">
                <a:pos x="89611" y="260234"/>
              </a:cxn>
              <a:cxn ang="0">
                <a:pos x="18756" y="206106"/>
              </a:cxn>
              <a:cxn ang="0">
                <a:pos x="2084" y="114503"/>
              </a:cxn>
              <a:cxn ang="0">
                <a:pos x="47931" y="33310"/>
              </a:cxn>
              <a:cxn ang="0">
                <a:pos x="137542" y="0"/>
              </a:cxn>
              <a:cxn ang="0">
                <a:pos x="187557" y="10409"/>
              </a:cxn>
              <a:cxn ang="0">
                <a:pos x="262580" y="77029"/>
              </a:cxn>
              <a:cxn ang="0">
                <a:pos x="279252" y="131158"/>
              </a:cxn>
              <a:cxn ang="0">
                <a:pos x="279252" y="145731"/>
              </a:cxn>
              <a:cxn ang="0">
                <a:pos x="277168" y="176959"/>
              </a:cxn>
              <a:cxn ang="0">
                <a:pos x="283420" y="241498"/>
              </a:cxn>
              <a:cxn ang="0">
                <a:pos x="273000" y="262316"/>
              </a:cxn>
              <a:cxn ang="0">
                <a:pos x="175054" y="264398"/>
              </a:cxn>
              <a:cxn ang="0">
                <a:pos x="158382" y="245661"/>
              </a:cxn>
              <a:cxn ang="0">
                <a:pos x="193809" y="143649"/>
              </a:cxn>
              <a:cxn ang="0">
                <a:pos x="216733" y="164468"/>
              </a:cxn>
              <a:cxn ang="0">
                <a:pos x="220901" y="147813"/>
              </a:cxn>
              <a:cxn ang="0">
                <a:pos x="220901" y="135322"/>
              </a:cxn>
              <a:cxn ang="0">
                <a:pos x="214649" y="99930"/>
              </a:cxn>
              <a:cxn ang="0">
                <a:pos x="168802" y="54129"/>
              </a:cxn>
              <a:cxn ang="0">
                <a:pos x="104199" y="47883"/>
              </a:cxn>
              <a:cxn ang="0">
                <a:pos x="47931" y="89521"/>
              </a:cxn>
              <a:cxn ang="0">
                <a:pos x="31260" y="158223"/>
              </a:cxn>
              <a:cxn ang="0">
                <a:pos x="64603" y="222761"/>
              </a:cxn>
              <a:cxn ang="0">
                <a:pos x="135458" y="249825"/>
              </a:cxn>
              <a:cxn ang="0">
                <a:pos x="135458" y="266480"/>
              </a:cxn>
              <a:cxn ang="0">
                <a:pos x="195893" y="166550"/>
              </a:cxn>
              <a:cxn ang="0">
                <a:pos x="264664" y="245661"/>
              </a:cxn>
              <a:cxn ang="0">
                <a:pos x="243825" y="212351"/>
              </a:cxn>
              <a:cxn ang="0">
                <a:pos x="262580" y="149895"/>
              </a:cxn>
              <a:cxn ang="0">
                <a:pos x="262580" y="141568"/>
              </a:cxn>
              <a:cxn ang="0">
                <a:pos x="262580" y="126994"/>
              </a:cxn>
              <a:cxn ang="0">
                <a:pos x="220901" y="49965"/>
              </a:cxn>
              <a:cxn ang="0">
                <a:pos x="139626" y="16655"/>
              </a:cxn>
              <a:cxn ang="0">
                <a:pos x="95863" y="24983"/>
              </a:cxn>
              <a:cxn ang="0">
                <a:pos x="31260" y="79111"/>
              </a:cxn>
              <a:cxn ang="0">
                <a:pos x="33344" y="79111"/>
              </a:cxn>
              <a:cxn ang="0">
                <a:pos x="97947" y="33310"/>
              </a:cxn>
              <a:cxn ang="0">
                <a:pos x="177138" y="39556"/>
              </a:cxn>
              <a:cxn ang="0">
                <a:pos x="229237" y="93684"/>
              </a:cxn>
              <a:cxn ang="0">
                <a:pos x="237573" y="135322"/>
              </a:cxn>
              <a:cxn ang="0">
                <a:pos x="237573" y="149895"/>
              </a:cxn>
              <a:cxn ang="0">
                <a:pos x="227153" y="183205"/>
              </a:cxn>
              <a:cxn ang="0">
                <a:pos x="218817" y="187369"/>
              </a:cxn>
              <a:cxn ang="0">
                <a:pos x="195893" y="166550"/>
              </a:cxn>
            </a:cxnLst>
            <a:rect l="0" t="0" r="0" b="0"/>
            <a:pathLst>
              <a:path w="138" h="128">
                <a:moveTo>
                  <a:pt x="62" y="128"/>
                </a:moveTo>
                <a:cubicBezTo>
                  <a:pt x="55" y="128"/>
                  <a:pt x="49" y="127"/>
                  <a:pt x="43" y="125"/>
                </a:cubicBezTo>
                <a:cubicBezTo>
                  <a:pt x="36" y="123"/>
                  <a:pt x="30" y="120"/>
                  <a:pt x="24" y="115"/>
                </a:cubicBezTo>
                <a:cubicBezTo>
                  <a:pt x="18" y="110"/>
                  <a:pt x="13" y="105"/>
                  <a:pt x="9" y="99"/>
                </a:cubicBezTo>
                <a:cubicBezTo>
                  <a:pt x="6" y="92"/>
                  <a:pt x="3" y="85"/>
                  <a:pt x="1" y="78"/>
                </a:cubicBezTo>
                <a:cubicBezTo>
                  <a:pt x="0" y="70"/>
                  <a:pt x="0" y="63"/>
                  <a:pt x="1" y="55"/>
                </a:cubicBezTo>
                <a:cubicBezTo>
                  <a:pt x="2" y="48"/>
                  <a:pt x="5" y="40"/>
                  <a:pt x="8" y="34"/>
                </a:cubicBezTo>
                <a:cubicBezTo>
                  <a:pt x="12" y="27"/>
                  <a:pt x="17" y="21"/>
                  <a:pt x="23" y="16"/>
                </a:cubicBezTo>
                <a:cubicBezTo>
                  <a:pt x="29" y="11"/>
                  <a:pt x="36" y="7"/>
                  <a:pt x="43" y="4"/>
                </a:cubicBezTo>
                <a:cubicBezTo>
                  <a:pt x="51" y="2"/>
                  <a:pt x="58" y="0"/>
                  <a:pt x="6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5" y="0"/>
                  <a:pt x="83" y="2"/>
                  <a:pt x="90" y="5"/>
                </a:cubicBezTo>
                <a:cubicBezTo>
                  <a:pt x="98" y="8"/>
                  <a:pt x="105" y="12"/>
                  <a:pt x="111" y="17"/>
                </a:cubicBezTo>
                <a:cubicBezTo>
                  <a:pt x="117" y="23"/>
                  <a:pt x="122" y="29"/>
                  <a:pt x="126" y="37"/>
                </a:cubicBezTo>
                <a:cubicBezTo>
                  <a:pt x="130" y="44"/>
                  <a:pt x="133" y="52"/>
                  <a:pt x="134" y="60"/>
                </a:cubicBezTo>
                <a:cubicBezTo>
                  <a:pt x="134" y="61"/>
                  <a:pt x="134" y="62"/>
                  <a:pt x="134" y="63"/>
                </a:cubicBezTo>
                <a:cubicBezTo>
                  <a:pt x="134" y="68"/>
                  <a:pt x="134" y="68"/>
                  <a:pt x="134" y="68"/>
                </a:cubicBezTo>
                <a:cubicBezTo>
                  <a:pt x="134" y="69"/>
                  <a:pt x="134" y="69"/>
                  <a:pt x="134" y="70"/>
                </a:cubicBezTo>
                <a:cubicBezTo>
                  <a:pt x="134" y="71"/>
                  <a:pt x="134" y="72"/>
                  <a:pt x="134" y="73"/>
                </a:cubicBezTo>
                <a:cubicBezTo>
                  <a:pt x="134" y="77"/>
                  <a:pt x="134" y="81"/>
                  <a:pt x="133" y="85"/>
                </a:cubicBezTo>
                <a:cubicBezTo>
                  <a:pt x="131" y="92"/>
                  <a:pt x="129" y="98"/>
                  <a:pt x="125" y="104"/>
                </a:cubicBezTo>
                <a:cubicBezTo>
                  <a:pt x="136" y="116"/>
                  <a:pt x="136" y="116"/>
                  <a:pt x="136" y="116"/>
                </a:cubicBezTo>
                <a:cubicBezTo>
                  <a:pt x="138" y="119"/>
                  <a:pt x="138" y="122"/>
                  <a:pt x="137" y="123"/>
                </a:cubicBezTo>
                <a:cubicBezTo>
                  <a:pt x="137" y="124"/>
                  <a:pt x="135" y="126"/>
                  <a:pt x="131" y="126"/>
                </a:cubicBezTo>
                <a:cubicBezTo>
                  <a:pt x="84" y="127"/>
                  <a:pt x="84" y="127"/>
                  <a:pt x="84" y="127"/>
                </a:cubicBezTo>
                <a:cubicBezTo>
                  <a:pt x="84" y="127"/>
                  <a:pt x="84" y="127"/>
                  <a:pt x="84" y="127"/>
                </a:cubicBezTo>
                <a:cubicBezTo>
                  <a:pt x="81" y="127"/>
                  <a:pt x="79" y="126"/>
                  <a:pt x="78" y="124"/>
                </a:cubicBezTo>
                <a:cubicBezTo>
                  <a:pt x="76" y="122"/>
                  <a:pt x="76" y="120"/>
                  <a:pt x="76" y="118"/>
                </a:cubicBezTo>
                <a:cubicBezTo>
                  <a:pt x="87" y="75"/>
                  <a:pt x="87" y="75"/>
                  <a:pt x="87" y="75"/>
                </a:cubicBezTo>
                <a:cubicBezTo>
                  <a:pt x="88" y="71"/>
                  <a:pt x="90" y="69"/>
                  <a:pt x="93" y="69"/>
                </a:cubicBezTo>
                <a:cubicBezTo>
                  <a:pt x="95" y="69"/>
                  <a:pt x="97" y="70"/>
                  <a:pt x="98" y="72"/>
                </a:cubicBezTo>
                <a:cubicBezTo>
                  <a:pt x="104" y="79"/>
                  <a:pt x="104" y="79"/>
                  <a:pt x="104" y="79"/>
                </a:cubicBezTo>
                <a:cubicBezTo>
                  <a:pt x="104" y="78"/>
                  <a:pt x="104" y="78"/>
                  <a:pt x="104" y="78"/>
                </a:cubicBezTo>
                <a:cubicBezTo>
                  <a:pt x="105" y="76"/>
                  <a:pt x="106" y="73"/>
                  <a:pt x="106" y="71"/>
                </a:cubicBezTo>
                <a:cubicBezTo>
                  <a:pt x="106" y="70"/>
                  <a:pt x="106" y="69"/>
                  <a:pt x="106" y="6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06" y="64"/>
                  <a:pt x="106" y="64"/>
                  <a:pt x="106" y="63"/>
                </a:cubicBezTo>
                <a:cubicBezTo>
                  <a:pt x="106" y="58"/>
                  <a:pt x="105" y="53"/>
                  <a:pt x="103" y="48"/>
                </a:cubicBezTo>
                <a:cubicBezTo>
                  <a:pt x="101" y="43"/>
                  <a:pt x="98" y="39"/>
                  <a:pt x="94" y="35"/>
                </a:cubicBezTo>
                <a:cubicBezTo>
                  <a:pt x="90" y="32"/>
                  <a:pt x="86" y="29"/>
                  <a:pt x="81" y="26"/>
                </a:cubicBezTo>
                <a:cubicBezTo>
                  <a:pt x="76" y="24"/>
                  <a:pt x="71" y="23"/>
                  <a:pt x="66" y="22"/>
                </a:cubicBezTo>
                <a:cubicBezTo>
                  <a:pt x="60" y="22"/>
                  <a:pt x="55" y="22"/>
                  <a:pt x="50" y="23"/>
                </a:cubicBezTo>
                <a:cubicBezTo>
                  <a:pt x="44" y="25"/>
                  <a:pt x="39" y="27"/>
                  <a:pt x="35" y="31"/>
                </a:cubicBezTo>
                <a:cubicBezTo>
                  <a:pt x="30" y="34"/>
                  <a:pt x="26" y="38"/>
                  <a:pt x="23" y="43"/>
                </a:cubicBezTo>
                <a:cubicBezTo>
                  <a:pt x="20" y="47"/>
                  <a:pt x="18" y="53"/>
                  <a:pt x="16" y="58"/>
                </a:cubicBezTo>
                <a:cubicBezTo>
                  <a:pt x="15" y="64"/>
                  <a:pt x="15" y="70"/>
                  <a:pt x="15" y="76"/>
                </a:cubicBezTo>
                <a:cubicBezTo>
                  <a:pt x="16" y="81"/>
                  <a:pt x="18" y="87"/>
                  <a:pt x="20" y="92"/>
                </a:cubicBezTo>
                <a:cubicBezTo>
                  <a:pt x="23" y="98"/>
                  <a:pt x="27" y="102"/>
                  <a:pt x="31" y="107"/>
                </a:cubicBezTo>
                <a:cubicBezTo>
                  <a:pt x="36" y="111"/>
                  <a:pt x="41" y="114"/>
                  <a:pt x="47" y="116"/>
                </a:cubicBezTo>
                <a:cubicBezTo>
                  <a:pt x="52" y="118"/>
                  <a:pt x="58" y="120"/>
                  <a:pt x="65" y="120"/>
                </a:cubicBezTo>
                <a:cubicBezTo>
                  <a:pt x="67" y="120"/>
                  <a:pt x="69" y="122"/>
                  <a:pt x="69" y="124"/>
                </a:cubicBezTo>
                <a:cubicBezTo>
                  <a:pt x="69" y="126"/>
                  <a:pt x="67" y="128"/>
                  <a:pt x="65" y="128"/>
                </a:cubicBezTo>
                <a:cubicBezTo>
                  <a:pt x="64" y="128"/>
                  <a:pt x="63" y="128"/>
                  <a:pt x="62" y="128"/>
                </a:cubicBezTo>
                <a:close/>
                <a:moveTo>
                  <a:pt x="94" y="80"/>
                </a:moveTo>
                <a:cubicBezTo>
                  <a:pt x="85" y="119"/>
                  <a:pt x="85" y="119"/>
                  <a:pt x="85" y="119"/>
                </a:cubicBezTo>
                <a:cubicBezTo>
                  <a:pt x="127" y="118"/>
                  <a:pt x="127" y="118"/>
                  <a:pt x="127" y="118"/>
                </a:cubicBezTo>
                <a:cubicBezTo>
                  <a:pt x="117" y="107"/>
                  <a:pt x="117" y="107"/>
                  <a:pt x="117" y="107"/>
                </a:cubicBezTo>
                <a:cubicBezTo>
                  <a:pt x="116" y="106"/>
                  <a:pt x="116" y="103"/>
                  <a:pt x="117" y="102"/>
                </a:cubicBezTo>
                <a:cubicBezTo>
                  <a:pt x="121" y="96"/>
                  <a:pt x="123" y="90"/>
                  <a:pt x="125" y="83"/>
                </a:cubicBezTo>
                <a:cubicBezTo>
                  <a:pt x="126" y="80"/>
                  <a:pt x="126" y="76"/>
                  <a:pt x="126" y="72"/>
                </a:cubicBezTo>
                <a:cubicBezTo>
                  <a:pt x="126" y="71"/>
                  <a:pt x="126" y="71"/>
                  <a:pt x="126" y="70"/>
                </a:cubicBezTo>
                <a:cubicBezTo>
                  <a:pt x="126" y="69"/>
                  <a:pt x="126" y="69"/>
                  <a:pt x="126" y="68"/>
                </a:cubicBezTo>
                <a:cubicBezTo>
                  <a:pt x="126" y="64"/>
                  <a:pt x="126" y="64"/>
                  <a:pt x="126" y="64"/>
                </a:cubicBezTo>
                <a:cubicBezTo>
                  <a:pt x="126" y="63"/>
                  <a:pt x="126" y="62"/>
                  <a:pt x="126" y="61"/>
                </a:cubicBezTo>
                <a:cubicBezTo>
                  <a:pt x="125" y="54"/>
                  <a:pt x="123" y="47"/>
                  <a:pt x="119" y="40"/>
                </a:cubicBezTo>
                <a:cubicBezTo>
                  <a:pt x="116" y="34"/>
                  <a:pt x="111" y="28"/>
                  <a:pt x="106" y="24"/>
                </a:cubicBezTo>
                <a:cubicBezTo>
                  <a:pt x="100" y="19"/>
                  <a:pt x="94" y="15"/>
                  <a:pt x="87" y="12"/>
                </a:cubicBezTo>
                <a:cubicBezTo>
                  <a:pt x="81" y="10"/>
                  <a:pt x="74" y="9"/>
                  <a:pt x="67" y="8"/>
                </a:cubicBezTo>
                <a:cubicBezTo>
                  <a:pt x="66" y="8"/>
                  <a:pt x="66" y="8"/>
                  <a:pt x="66" y="8"/>
                </a:cubicBezTo>
                <a:cubicBezTo>
                  <a:pt x="59" y="8"/>
                  <a:pt x="53" y="10"/>
                  <a:pt x="46" y="12"/>
                </a:cubicBezTo>
                <a:cubicBezTo>
                  <a:pt x="40" y="14"/>
                  <a:pt x="34" y="18"/>
                  <a:pt x="28" y="22"/>
                </a:cubicBezTo>
                <a:cubicBezTo>
                  <a:pt x="23" y="26"/>
                  <a:pt x="19" y="32"/>
                  <a:pt x="15" y="38"/>
                </a:cubicBezTo>
                <a:cubicBezTo>
                  <a:pt x="13" y="42"/>
                  <a:pt x="11" y="46"/>
                  <a:pt x="10" y="51"/>
                </a:cubicBezTo>
                <a:cubicBezTo>
                  <a:pt x="12" y="46"/>
                  <a:pt x="14" y="42"/>
                  <a:pt x="16" y="38"/>
                </a:cubicBezTo>
                <a:cubicBezTo>
                  <a:pt x="20" y="33"/>
                  <a:pt x="25" y="28"/>
                  <a:pt x="30" y="24"/>
                </a:cubicBezTo>
                <a:cubicBezTo>
                  <a:pt x="35" y="20"/>
                  <a:pt x="41" y="17"/>
                  <a:pt x="47" y="16"/>
                </a:cubicBezTo>
                <a:cubicBezTo>
                  <a:pt x="54" y="14"/>
                  <a:pt x="60" y="13"/>
                  <a:pt x="67" y="14"/>
                </a:cubicBezTo>
                <a:cubicBezTo>
                  <a:pt x="73" y="15"/>
                  <a:pt x="79" y="16"/>
                  <a:pt x="85" y="19"/>
                </a:cubicBezTo>
                <a:cubicBezTo>
                  <a:pt x="90" y="22"/>
                  <a:pt x="95" y="25"/>
                  <a:pt x="100" y="30"/>
                </a:cubicBezTo>
                <a:cubicBezTo>
                  <a:pt x="104" y="34"/>
                  <a:pt x="107" y="39"/>
                  <a:pt x="110" y="45"/>
                </a:cubicBezTo>
                <a:cubicBezTo>
                  <a:pt x="112" y="51"/>
                  <a:pt x="114" y="56"/>
                  <a:pt x="114" y="63"/>
                </a:cubicBezTo>
                <a:cubicBezTo>
                  <a:pt x="114" y="63"/>
                  <a:pt x="114" y="64"/>
                  <a:pt x="114" y="65"/>
                </a:cubicBezTo>
                <a:cubicBezTo>
                  <a:pt x="114" y="69"/>
                  <a:pt x="114" y="69"/>
                  <a:pt x="114" y="69"/>
                </a:cubicBezTo>
                <a:cubicBezTo>
                  <a:pt x="114" y="70"/>
                  <a:pt x="114" y="71"/>
                  <a:pt x="114" y="72"/>
                </a:cubicBezTo>
                <a:cubicBezTo>
                  <a:pt x="114" y="75"/>
                  <a:pt x="113" y="77"/>
                  <a:pt x="112" y="80"/>
                </a:cubicBezTo>
                <a:cubicBezTo>
                  <a:pt x="111" y="83"/>
                  <a:pt x="110" y="85"/>
                  <a:pt x="109" y="88"/>
                </a:cubicBezTo>
                <a:cubicBezTo>
                  <a:pt x="109" y="88"/>
                  <a:pt x="109" y="88"/>
                  <a:pt x="109" y="88"/>
                </a:cubicBezTo>
                <a:cubicBezTo>
                  <a:pt x="108" y="89"/>
                  <a:pt x="107" y="90"/>
                  <a:pt x="105" y="90"/>
                </a:cubicBezTo>
                <a:cubicBezTo>
                  <a:pt x="104" y="90"/>
                  <a:pt x="103" y="90"/>
                  <a:pt x="102" y="89"/>
                </a:cubicBezTo>
                <a:lnTo>
                  <a:pt x="94" y="80"/>
                </a:lnTo>
                <a:close/>
              </a:path>
            </a:pathLst>
          </a:custGeom>
          <a:solidFill>
            <a:srgbClr val="F5F5F5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 bwMode="auto">
          <a:xfrm>
            <a:off x="6389688" y="3948113"/>
            <a:ext cx="2363788" cy="1589088"/>
          </a:xfrm>
          <a:custGeom>
            <a:avLst/>
            <a:gdLst/>
            <a:ahLst/>
            <a:cxnLst>
              <a:cxn ang="0">
                <a:pos x="1380" y="721"/>
              </a:cxn>
              <a:cxn ang="0">
                <a:pos x="1375" y="732"/>
              </a:cxn>
              <a:cxn ang="0">
                <a:pos x="1339" y="790"/>
              </a:cxn>
              <a:cxn ang="0">
                <a:pos x="1319" y="816"/>
              </a:cxn>
              <a:cxn ang="0">
                <a:pos x="1303" y="834"/>
              </a:cxn>
              <a:cxn ang="0">
                <a:pos x="1238" y="889"/>
              </a:cxn>
              <a:cxn ang="0">
                <a:pos x="1223" y="899"/>
              </a:cxn>
              <a:cxn ang="0">
                <a:pos x="1080" y="921"/>
              </a:cxn>
              <a:cxn ang="0">
                <a:pos x="1044" y="916"/>
              </a:cxn>
              <a:cxn ang="0">
                <a:pos x="786" y="819"/>
              </a:cxn>
              <a:cxn ang="0">
                <a:pos x="416" y="587"/>
              </a:cxn>
              <a:cxn ang="0">
                <a:pos x="269" y="477"/>
              </a:cxn>
              <a:cxn ang="0">
                <a:pos x="219" y="437"/>
              </a:cxn>
              <a:cxn ang="0">
                <a:pos x="203" y="425"/>
              </a:cxn>
              <a:cxn ang="0">
                <a:pos x="203" y="426"/>
              </a:cxn>
              <a:cxn ang="0">
                <a:pos x="106" y="540"/>
              </a:cxn>
              <a:cxn ang="0">
                <a:pos x="0" y="0"/>
              </a:cxn>
              <a:cxn ang="0">
                <a:pos x="563" y="0"/>
              </a:cxn>
              <a:cxn ang="0">
                <a:pos x="489" y="89"/>
              </a:cxn>
              <a:cxn ang="0">
                <a:pos x="465" y="117"/>
              </a:cxn>
              <a:cxn ang="0">
                <a:pos x="480" y="130"/>
              </a:cxn>
              <a:cxn ang="0">
                <a:pos x="638" y="280"/>
              </a:cxn>
              <a:cxn ang="0">
                <a:pos x="1028" y="602"/>
              </a:cxn>
              <a:cxn ang="0">
                <a:pos x="1045" y="615"/>
              </a:cxn>
              <a:cxn ang="0">
                <a:pos x="1080" y="639"/>
              </a:cxn>
              <a:cxn ang="0">
                <a:pos x="1195" y="708"/>
              </a:cxn>
              <a:cxn ang="0">
                <a:pos x="1250" y="733"/>
              </a:cxn>
              <a:cxn ang="0">
                <a:pos x="1303" y="746"/>
              </a:cxn>
              <a:cxn ang="0">
                <a:pos x="1315" y="748"/>
              </a:cxn>
              <a:cxn ang="0">
                <a:pos x="1342" y="746"/>
              </a:cxn>
              <a:cxn ang="0">
                <a:pos x="1370" y="732"/>
              </a:cxn>
              <a:cxn ang="0">
                <a:pos x="1380" y="721"/>
              </a:cxn>
            </a:cxnLst>
            <a:rect l="0" t="0" r="r" b="b"/>
            <a:pathLst>
              <a:path w="1380" h="926">
                <a:moveTo>
                  <a:pt x="1380" y="721"/>
                </a:moveTo>
                <a:cubicBezTo>
                  <a:pt x="1379" y="724"/>
                  <a:pt x="1377" y="728"/>
                  <a:pt x="1375" y="732"/>
                </a:cubicBezTo>
                <a:cubicBezTo>
                  <a:pt x="1364" y="752"/>
                  <a:pt x="1352" y="772"/>
                  <a:pt x="1339" y="790"/>
                </a:cubicBezTo>
                <a:cubicBezTo>
                  <a:pt x="1333" y="799"/>
                  <a:pt x="1326" y="807"/>
                  <a:pt x="1319" y="816"/>
                </a:cubicBezTo>
                <a:cubicBezTo>
                  <a:pt x="1314" y="822"/>
                  <a:pt x="1308" y="828"/>
                  <a:pt x="1303" y="834"/>
                </a:cubicBezTo>
                <a:cubicBezTo>
                  <a:pt x="1283" y="854"/>
                  <a:pt x="1261" y="873"/>
                  <a:pt x="1238" y="889"/>
                </a:cubicBezTo>
                <a:cubicBezTo>
                  <a:pt x="1233" y="893"/>
                  <a:pt x="1228" y="896"/>
                  <a:pt x="1223" y="899"/>
                </a:cubicBezTo>
                <a:cubicBezTo>
                  <a:pt x="1185" y="919"/>
                  <a:pt x="1137" y="926"/>
                  <a:pt x="1080" y="921"/>
                </a:cubicBezTo>
                <a:cubicBezTo>
                  <a:pt x="1068" y="920"/>
                  <a:pt x="1056" y="918"/>
                  <a:pt x="1044" y="916"/>
                </a:cubicBezTo>
                <a:cubicBezTo>
                  <a:pt x="971" y="903"/>
                  <a:pt x="884" y="871"/>
                  <a:pt x="786" y="819"/>
                </a:cubicBezTo>
                <a:cubicBezTo>
                  <a:pt x="416" y="587"/>
                  <a:pt x="416" y="587"/>
                  <a:pt x="416" y="587"/>
                </a:cubicBezTo>
                <a:cubicBezTo>
                  <a:pt x="269" y="477"/>
                  <a:pt x="269" y="477"/>
                  <a:pt x="269" y="477"/>
                </a:cubicBezTo>
                <a:cubicBezTo>
                  <a:pt x="253" y="464"/>
                  <a:pt x="236" y="451"/>
                  <a:pt x="219" y="437"/>
                </a:cubicBezTo>
                <a:cubicBezTo>
                  <a:pt x="213" y="433"/>
                  <a:pt x="208" y="429"/>
                  <a:pt x="203" y="425"/>
                </a:cubicBezTo>
                <a:cubicBezTo>
                  <a:pt x="203" y="426"/>
                  <a:pt x="203" y="426"/>
                  <a:pt x="203" y="426"/>
                </a:cubicBezTo>
                <a:cubicBezTo>
                  <a:pt x="106" y="540"/>
                  <a:pt x="106" y="540"/>
                  <a:pt x="106" y="540"/>
                </a:cubicBezTo>
                <a:cubicBezTo>
                  <a:pt x="0" y="0"/>
                  <a:pt x="0" y="0"/>
                  <a:pt x="0" y="0"/>
                </a:cubicBezTo>
                <a:cubicBezTo>
                  <a:pt x="563" y="0"/>
                  <a:pt x="563" y="0"/>
                  <a:pt x="563" y="0"/>
                </a:cubicBezTo>
                <a:cubicBezTo>
                  <a:pt x="489" y="89"/>
                  <a:pt x="489" y="89"/>
                  <a:pt x="489" y="89"/>
                </a:cubicBezTo>
                <a:cubicBezTo>
                  <a:pt x="465" y="117"/>
                  <a:pt x="465" y="117"/>
                  <a:pt x="465" y="117"/>
                </a:cubicBezTo>
                <a:cubicBezTo>
                  <a:pt x="470" y="121"/>
                  <a:pt x="474" y="125"/>
                  <a:pt x="480" y="130"/>
                </a:cubicBezTo>
                <a:cubicBezTo>
                  <a:pt x="535" y="183"/>
                  <a:pt x="588" y="233"/>
                  <a:pt x="638" y="280"/>
                </a:cubicBezTo>
                <a:cubicBezTo>
                  <a:pt x="1028" y="602"/>
                  <a:pt x="1028" y="602"/>
                  <a:pt x="1028" y="602"/>
                </a:cubicBezTo>
                <a:cubicBezTo>
                  <a:pt x="1045" y="615"/>
                  <a:pt x="1045" y="615"/>
                  <a:pt x="1045" y="615"/>
                </a:cubicBezTo>
                <a:cubicBezTo>
                  <a:pt x="1057" y="623"/>
                  <a:pt x="1069" y="631"/>
                  <a:pt x="1080" y="639"/>
                </a:cubicBezTo>
                <a:cubicBezTo>
                  <a:pt x="1123" y="668"/>
                  <a:pt x="1161" y="691"/>
                  <a:pt x="1195" y="708"/>
                </a:cubicBezTo>
                <a:cubicBezTo>
                  <a:pt x="1215" y="718"/>
                  <a:pt x="1233" y="726"/>
                  <a:pt x="1250" y="733"/>
                </a:cubicBezTo>
                <a:cubicBezTo>
                  <a:pt x="1269" y="740"/>
                  <a:pt x="1287" y="744"/>
                  <a:pt x="1303" y="746"/>
                </a:cubicBezTo>
                <a:cubicBezTo>
                  <a:pt x="1307" y="747"/>
                  <a:pt x="1311" y="747"/>
                  <a:pt x="1315" y="748"/>
                </a:cubicBezTo>
                <a:cubicBezTo>
                  <a:pt x="1325" y="748"/>
                  <a:pt x="1334" y="747"/>
                  <a:pt x="1342" y="746"/>
                </a:cubicBezTo>
                <a:cubicBezTo>
                  <a:pt x="1353" y="743"/>
                  <a:pt x="1362" y="739"/>
                  <a:pt x="1370" y="732"/>
                </a:cubicBezTo>
                <a:cubicBezTo>
                  <a:pt x="1374" y="729"/>
                  <a:pt x="1377" y="725"/>
                  <a:pt x="1380" y="721"/>
                </a:cubicBez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Freeform 6"/>
          <p:cNvSpPr/>
          <p:nvPr/>
        </p:nvSpPr>
        <p:spPr bwMode="auto">
          <a:xfrm>
            <a:off x="7580313" y="3763963"/>
            <a:ext cx="1166813" cy="1427163"/>
          </a:xfrm>
          <a:custGeom>
            <a:avLst/>
            <a:gdLst/>
            <a:ahLst/>
            <a:cxnLst>
              <a:cxn ang="0">
                <a:pos x="558" y="810"/>
              </a:cxn>
              <a:cxn ang="0">
                <a:pos x="514" y="661"/>
              </a:cxn>
              <a:cxn ang="0">
                <a:pos x="500" y="634"/>
              </a:cxn>
              <a:cxn ang="0">
                <a:pos x="24" y="26"/>
              </a:cxn>
              <a:cxn ang="0">
                <a:pos x="0" y="0"/>
              </a:cxn>
              <a:cxn ang="0">
                <a:pos x="30" y="26"/>
              </a:cxn>
              <a:cxn ang="0">
                <a:pos x="545" y="530"/>
              </a:cxn>
              <a:cxn ang="0">
                <a:pos x="608" y="613"/>
              </a:cxn>
              <a:cxn ang="0">
                <a:pos x="638" y="661"/>
              </a:cxn>
              <a:cxn ang="0">
                <a:pos x="650" y="682"/>
              </a:cxn>
              <a:cxn ang="0">
                <a:pos x="675" y="745"/>
              </a:cxn>
              <a:cxn ang="0">
                <a:pos x="679" y="788"/>
              </a:cxn>
              <a:cxn ang="0">
                <a:pos x="666" y="818"/>
              </a:cxn>
              <a:cxn ang="0">
                <a:pos x="638" y="832"/>
              </a:cxn>
              <a:cxn ang="0">
                <a:pos x="620" y="831"/>
              </a:cxn>
              <a:cxn ang="0">
                <a:pos x="608" y="829"/>
              </a:cxn>
              <a:cxn ang="0">
                <a:pos x="598" y="826"/>
              </a:cxn>
              <a:cxn ang="0">
                <a:pos x="558" y="810"/>
              </a:cxn>
            </a:cxnLst>
            <a:rect l="0" t="0" r="r" b="b"/>
            <a:pathLst>
              <a:path w="681" h="832">
                <a:moveTo>
                  <a:pt x="558" y="810"/>
                </a:moveTo>
                <a:cubicBezTo>
                  <a:pt x="558" y="770"/>
                  <a:pt x="543" y="721"/>
                  <a:pt x="514" y="661"/>
                </a:cubicBezTo>
                <a:cubicBezTo>
                  <a:pt x="510" y="652"/>
                  <a:pt x="505" y="643"/>
                  <a:pt x="500" y="634"/>
                </a:cubicBezTo>
                <a:cubicBezTo>
                  <a:pt x="422" y="486"/>
                  <a:pt x="263" y="284"/>
                  <a:pt x="24" y="26"/>
                </a:cubicBezTo>
                <a:cubicBezTo>
                  <a:pt x="16" y="17"/>
                  <a:pt x="8" y="9"/>
                  <a:pt x="0" y="0"/>
                </a:cubicBezTo>
                <a:cubicBezTo>
                  <a:pt x="10" y="9"/>
                  <a:pt x="20" y="17"/>
                  <a:pt x="30" y="26"/>
                </a:cubicBezTo>
                <a:cubicBezTo>
                  <a:pt x="266" y="231"/>
                  <a:pt x="437" y="399"/>
                  <a:pt x="545" y="530"/>
                </a:cubicBezTo>
                <a:cubicBezTo>
                  <a:pt x="569" y="559"/>
                  <a:pt x="590" y="587"/>
                  <a:pt x="608" y="613"/>
                </a:cubicBezTo>
                <a:cubicBezTo>
                  <a:pt x="619" y="630"/>
                  <a:pt x="630" y="646"/>
                  <a:pt x="638" y="661"/>
                </a:cubicBezTo>
                <a:cubicBezTo>
                  <a:pt x="643" y="668"/>
                  <a:pt x="646" y="675"/>
                  <a:pt x="650" y="682"/>
                </a:cubicBezTo>
                <a:cubicBezTo>
                  <a:pt x="662" y="705"/>
                  <a:pt x="670" y="726"/>
                  <a:pt x="675" y="745"/>
                </a:cubicBezTo>
                <a:cubicBezTo>
                  <a:pt x="680" y="763"/>
                  <a:pt x="681" y="777"/>
                  <a:pt x="679" y="788"/>
                </a:cubicBezTo>
                <a:cubicBezTo>
                  <a:pt x="676" y="799"/>
                  <a:pt x="672" y="809"/>
                  <a:pt x="666" y="818"/>
                </a:cubicBezTo>
                <a:cubicBezTo>
                  <a:pt x="660" y="827"/>
                  <a:pt x="651" y="832"/>
                  <a:pt x="638" y="832"/>
                </a:cubicBezTo>
                <a:cubicBezTo>
                  <a:pt x="632" y="832"/>
                  <a:pt x="626" y="832"/>
                  <a:pt x="620" y="831"/>
                </a:cubicBezTo>
                <a:cubicBezTo>
                  <a:pt x="616" y="831"/>
                  <a:pt x="612" y="830"/>
                  <a:pt x="608" y="829"/>
                </a:cubicBezTo>
                <a:cubicBezTo>
                  <a:pt x="604" y="828"/>
                  <a:pt x="601" y="827"/>
                  <a:pt x="598" y="826"/>
                </a:cubicBezTo>
                <a:cubicBezTo>
                  <a:pt x="584" y="821"/>
                  <a:pt x="571" y="816"/>
                  <a:pt x="558" y="810"/>
                </a:cubicBezTo>
                <a:close/>
              </a:path>
            </a:pathLst>
          </a:custGeom>
          <a:solidFill>
            <a:srgbClr val="FCFCFC">
              <a:alpha val="7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Freeform 7"/>
          <p:cNvSpPr>
            <a:spLocks noEditPoints="1"/>
          </p:cNvSpPr>
          <p:nvPr/>
        </p:nvSpPr>
        <p:spPr bwMode="auto">
          <a:xfrm>
            <a:off x="6389688" y="3740150"/>
            <a:ext cx="2387600" cy="1492250"/>
          </a:xfrm>
          <a:custGeom>
            <a:avLst/>
            <a:gdLst/>
            <a:ahLst/>
            <a:cxnLst>
              <a:cxn ang="0">
                <a:pos x="0" y="121"/>
              </a:cxn>
              <a:cxn ang="0">
                <a:pos x="19" y="106"/>
              </a:cxn>
              <a:cxn ang="0">
                <a:pos x="547" y="106"/>
              </a:cxn>
              <a:cxn ang="0">
                <a:pos x="563" y="121"/>
              </a:cxn>
              <a:cxn ang="0">
                <a:pos x="0" y="121"/>
              </a:cxn>
              <a:cxn ang="0">
                <a:pos x="1380" y="842"/>
              </a:cxn>
              <a:cxn ang="0">
                <a:pos x="1370" y="853"/>
              </a:cxn>
              <a:cxn ang="0">
                <a:pos x="1342" y="867"/>
              </a:cxn>
              <a:cxn ang="0">
                <a:pos x="1315" y="869"/>
              </a:cxn>
              <a:cxn ang="0">
                <a:pos x="1303" y="867"/>
              </a:cxn>
              <a:cxn ang="0">
                <a:pos x="1250" y="854"/>
              </a:cxn>
              <a:cxn ang="0">
                <a:pos x="1195" y="829"/>
              </a:cxn>
              <a:cxn ang="0">
                <a:pos x="1080" y="760"/>
              </a:cxn>
              <a:cxn ang="0">
                <a:pos x="1045" y="736"/>
              </a:cxn>
              <a:cxn ang="0">
                <a:pos x="1028" y="723"/>
              </a:cxn>
              <a:cxn ang="0">
                <a:pos x="638" y="401"/>
              </a:cxn>
              <a:cxn ang="0">
                <a:pos x="480" y="251"/>
              </a:cxn>
              <a:cxn ang="0">
                <a:pos x="465" y="238"/>
              </a:cxn>
              <a:cxn ang="0">
                <a:pos x="489" y="210"/>
              </a:cxn>
              <a:cxn ang="0">
                <a:pos x="1044" y="691"/>
              </a:cxn>
              <a:cxn ang="0">
                <a:pos x="1119" y="745"/>
              </a:cxn>
              <a:cxn ang="0">
                <a:pos x="1195" y="793"/>
              </a:cxn>
              <a:cxn ang="0">
                <a:pos x="1235" y="814"/>
              </a:cxn>
              <a:cxn ang="0">
                <a:pos x="1253" y="823"/>
              </a:cxn>
              <a:cxn ang="0">
                <a:pos x="1293" y="839"/>
              </a:cxn>
              <a:cxn ang="0">
                <a:pos x="1303" y="842"/>
              </a:cxn>
              <a:cxn ang="0">
                <a:pos x="1315" y="844"/>
              </a:cxn>
              <a:cxn ang="0">
                <a:pos x="1333" y="845"/>
              </a:cxn>
              <a:cxn ang="0">
                <a:pos x="1361" y="831"/>
              </a:cxn>
              <a:cxn ang="0">
                <a:pos x="1374" y="801"/>
              </a:cxn>
              <a:cxn ang="0">
                <a:pos x="1370" y="758"/>
              </a:cxn>
              <a:cxn ang="0">
                <a:pos x="1345" y="695"/>
              </a:cxn>
              <a:cxn ang="0">
                <a:pos x="1333" y="674"/>
              </a:cxn>
              <a:cxn ang="0">
                <a:pos x="1303" y="626"/>
              </a:cxn>
              <a:cxn ang="0">
                <a:pos x="1240" y="543"/>
              </a:cxn>
              <a:cxn ang="0">
                <a:pos x="725" y="39"/>
              </a:cxn>
              <a:cxn ang="0">
                <a:pos x="695" y="13"/>
              </a:cxn>
              <a:cxn ang="0">
                <a:pos x="682" y="0"/>
              </a:cxn>
              <a:cxn ang="0">
                <a:pos x="728" y="39"/>
              </a:cxn>
              <a:cxn ang="0">
                <a:pos x="945" y="234"/>
              </a:cxn>
              <a:cxn ang="0">
                <a:pos x="1247" y="543"/>
              </a:cxn>
              <a:cxn ang="0">
                <a:pos x="1303" y="613"/>
              </a:cxn>
              <a:cxn ang="0">
                <a:pos x="1344" y="674"/>
              </a:cxn>
              <a:cxn ang="0">
                <a:pos x="1356" y="695"/>
              </a:cxn>
              <a:cxn ang="0">
                <a:pos x="1384" y="758"/>
              </a:cxn>
              <a:cxn ang="0">
                <a:pos x="1392" y="793"/>
              </a:cxn>
              <a:cxn ang="0">
                <a:pos x="1392" y="792"/>
              </a:cxn>
              <a:cxn ang="0">
                <a:pos x="1380" y="842"/>
              </a:cxn>
            </a:cxnLst>
            <a:rect l="0" t="0" r="r" b="b"/>
            <a:pathLst>
              <a:path w="1394" h="869">
                <a:moveTo>
                  <a:pt x="0" y="121"/>
                </a:moveTo>
                <a:cubicBezTo>
                  <a:pt x="19" y="106"/>
                  <a:pt x="19" y="106"/>
                  <a:pt x="19" y="106"/>
                </a:cubicBezTo>
                <a:cubicBezTo>
                  <a:pt x="547" y="106"/>
                  <a:pt x="547" y="106"/>
                  <a:pt x="547" y="106"/>
                </a:cubicBezTo>
                <a:cubicBezTo>
                  <a:pt x="563" y="121"/>
                  <a:pt x="563" y="121"/>
                  <a:pt x="563" y="121"/>
                </a:cubicBezTo>
                <a:lnTo>
                  <a:pt x="0" y="121"/>
                </a:lnTo>
                <a:close/>
                <a:moveTo>
                  <a:pt x="1380" y="842"/>
                </a:moveTo>
                <a:cubicBezTo>
                  <a:pt x="1377" y="846"/>
                  <a:pt x="1374" y="850"/>
                  <a:pt x="1370" y="853"/>
                </a:cubicBezTo>
                <a:cubicBezTo>
                  <a:pt x="1362" y="860"/>
                  <a:pt x="1353" y="864"/>
                  <a:pt x="1342" y="867"/>
                </a:cubicBezTo>
                <a:cubicBezTo>
                  <a:pt x="1334" y="868"/>
                  <a:pt x="1325" y="869"/>
                  <a:pt x="1315" y="869"/>
                </a:cubicBezTo>
                <a:cubicBezTo>
                  <a:pt x="1311" y="868"/>
                  <a:pt x="1307" y="868"/>
                  <a:pt x="1303" y="867"/>
                </a:cubicBezTo>
                <a:cubicBezTo>
                  <a:pt x="1287" y="865"/>
                  <a:pt x="1269" y="861"/>
                  <a:pt x="1250" y="854"/>
                </a:cubicBezTo>
                <a:cubicBezTo>
                  <a:pt x="1233" y="847"/>
                  <a:pt x="1215" y="839"/>
                  <a:pt x="1195" y="829"/>
                </a:cubicBezTo>
                <a:cubicBezTo>
                  <a:pt x="1161" y="812"/>
                  <a:pt x="1123" y="789"/>
                  <a:pt x="1080" y="760"/>
                </a:cubicBezTo>
                <a:cubicBezTo>
                  <a:pt x="1069" y="752"/>
                  <a:pt x="1057" y="744"/>
                  <a:pt x="1045" y="736"/>
                </a:cubicBezTo>
                <a:cubicBezTo>
                  <a:pt x="1028" y="723"/>
                  <a:pt x="1028" y="723"/>
                  <a:pt x="1028" y="723"/>
                </a:cubicBezTo>
                <a:cubicBezTo>
                  <a:pt x="638" y="401"/>
                  <a:pt x="638" y="401"/>
                  <a:pt x="638" y="401"/>
                </a:cubicBezTo>
                <a:cubicBezTo>
                  <a:pt x="588" y="354"/>
                  <a:pt x="535" y="304"/>
                  <a:pt x="480" y="251"/>
                </a:cubicBezTo>
                <a:cubicBezTo>
                  <a:pt x="474" y="246"/>
                  <a:pt x="470" y="242"/>
                  <a:pt x="465" y="238"/>
                </a:cubicBezTo>
                <a:cubicBezTo>
                  <a:pt x="489" y="210"/>
                  <a:pt x="489" y="210"/>
                  <a:pt x="489" y="210"/>
                </a:cubicBezTo>
                <a:cubicBezTo>
                  <a:pt x="716" y="425"/>
                  <a:pt x="901" y="585"/>
                  <a:pt x="1044" y="691"/>
                </a:cubicBezTo>
                <a:cubicBezTo>
                  <a:pt x="1071" y="711"/>
                  <a:pt x="1095" y="729"/>
                  <a:pt x="1119" y="745"/>
                </a:cubicBezTo>
                <a:cubicBezTo>
                  <a:pt x="1146" y="763"/>
                  <a:pt x="1172" y="779"/>
                  <a:pt x="1195" y="793"/>
                </a:cubicBezTo>
                <a:cubicBezTo>
                  <a:pt x="1209" y="801"/>
                  <a:pt x="1223" y="808"/>
                  <a:pt x="1235" y="814"/>
                </a:cubicBezTo>
                <a:cubicBezTo>
                  <a:pt x="1241" y="817"/>
                  <a:pt x="1247" y="820"/>
                  <a:pt x="1253" y="823"/>
                </a:cubicBezTo>
                <a:cubicBezTo>
                  <a:pt x="1266" y="829"/>
                  <a:pt x="1279" y="834"/>
                  <a:pt x="1293" y="839"/>
                </a:cubicBezTo>
                <a:cubicBezTo>
                  <a:pt x="1296" y="840"/>
                  <a:pt x="1299" y="841"/>
                  <a:pt x="1303" y="842"/>
                </a:cubicBezTo>
                <a:cubicBezTo>
                  <a:pt x="1307" y="843"/>
                  <a:pt x="1311" y="844"/>
                  <a:pt x="1315" y="844"/>
                </a:cubicBezTo>
                <a:cubicBezTo>
                  <a:pt x="1321" y="845"/>
                  <a:pt x="1327" y="845"/>
                  <a:pt x="1333" y="845"/>
                </a:cubicBezTo>
                <a:cubicBezTo>
                  <a:pt x="1346" y="845"/>
                  <a:pt x="1355" y="840"/>
                  <a:pt x="1361" y="831"/>
                </a:cubicBezTo>
                <a:cubicBezTo>
                  <a:pt x="1367" y="822"/>
                  <a:pt x="1371" y="812"/>
                  <a:pt x="1374" y="801"/>
                </a:cubicBezTo>
                <a:cubicBezTo>
                  <a:pt x="1376" y="790"/>
                  <a:pt x="1375" y="776"/>
                  <a:pt x="1370" y="758"/>
                </a:cubicBezTo>
                <a:cubicBezTo>
                  <a:pt x="1365" y="739"/>
                  <a:pt x="1357" y="718"/>
                  <a:pt x="1345" y="695"/>
                </a:cubicBezTo>
                <a:cubicBezTo>
                  <a:pt x="1341" y="688"/>
                  <a:pt x="1338" y="681"/>
                  <a:pt x="1333" y="674"/>
                </a:cubicBezTo>
                <a:cubicBezTo>
                  <a:pt x="1325" y="659"/>
                  <a:pt x="1314" y="643"/>
                  <a:pt x="1303" y="626"/>
                </a:cubicBezTo>
                <a:cubicBezTo>
                  <a:pt x="1285" y="600"/>
                  <a:pt x="1264" y="572"/>
                  <a:pt x="1240" y="543"/>
                </a:cubicBezTo>
                <a:cubicBezTo>
                  <a:pt x="1132" y="412"/>
                  <a:pt x="961" y="244"/>
                  <a:pt x="725" y="39"/>
                </a:cubicBezTo>
                <a:cubicBezTo>
                  <a:pt x="715" y="30"/>
                  <a:pt x="705" y="22"/>
                  <a:pt x="695" y="13"/>
                </a:cubicBezTo>
                <a:cubicBezTo>
                  <a:pt x="691" y="9"/>
                  <a:pt x="686" y="4"/>
                  <a:pt x="682" y="0"/>
                </a:cubicBezTo>
                <a:cubicBezTo>
                  <a:pt x="698" y="13"/>
                  <a:pt x="713" y="26"/>
                  <a:pt x="728" y="39"/>
                </a:cubicBezTo>
                <a:cubicBezTo>
                  <a:pt x="808" y="108"/>
                  <a:pt x="880" y="173"/>
                  <a:pt x="945" y="234"/>
                </a:cubicBezTo>
                <a:cubicBezTo>
                  <a:pt x="1073" y="353"/>
                  <a:pt x="1174" y="456"/>
                  <a:pt x="1247" y="543"/>
                </a:cubicBezTo>
                <a:cubicBezTo>
                  <a:pt x="1268" y="568"/>
                  <a:pt x="1286" y="591"/>
                  <a:pt x="1303" y="613"/>
                </a:cubicBezTo>
                <a:cubicBezTo>
                  <a:pt x="1318" y="635"/>
                  <a:pt x="1332" y="655"/>
                  <a:pt x="1344" y="674"/>
                </a:cubicBezTo>
                <a:cubicBezTo>
                  <a:pt x="1348" y="681"/>
                  <a:pt x="1352" y="688"/>
                  <a:pt x="1356" y="695"/>
                </a:cubicBezTo>
                <a:cubicBezTo>
                  <a:pt x="1368" y="718"/>
                  <a:pt x="1378" y="739"/>
                  <a:pt x="1384" y="758"/>
                </a:cubicBezTo>
                <a:cubicBezTo>
                  <a:pt x="1388" y="772"/>
                  <a:pt x="1391" y="783"/>
                  <a:pt x="1392" y="793"/>
                </a:cubicBezTo>
                <a:cubicBezTo>
                  <a:pt x="1392" y="792"/>
                  <a:pt x="1392" y="792"/>
                  <a:pt x="1392" y="792"/>
                </a:cubicBezTo>
                <a:cubicBezTo>
                  <a:pt x="1394" y="808"/>
                  <a:pt x="1390" y="825"/>
                  <a:pt x="1380" y="842"/>
                </a:cubicBezTo>
                <a:close/>
              </a:path>
            </a:pathLst>
          </a:custGeom>
          <a:solidFill>
            <a:srgbClr val="FCFCFC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Freeform 5"/>
          <p:cNvSpPr/>
          <p:nvPr/>
        </p:nvSpPr>
        <p:spPr bwMode="auto">
          <a:xfrm flipH="1">
            <a:off x="3452813" y="3971925"/>
            <a:ext cx="2363788" cy="1589088"/>
          </a:xfrm>
          <a:custGeom>
            <a:avLst/>
            <a:gdLst/>
            <a:ahLst/>
            <a:cxnLst>
              <a:cxn ang="0">
                <a:pos x="1380" y="721"/>
              </a:cxn>
              <a:cxn ang="0">
                <a:pos x="1375" y="732"/>
              </a:cxn>
              <a:cxn ang="0">
                <a:pos x="1339" y="790"/>
              </a:cxn>
              <a:cxn ang="0">
                <a:pos x="1319" y="816"/>
              </a:cxn>
              <a:cxn ang="0">
                <a:pos x="1303" y="834"/>
              </a:cxn>
              <a:cxn ang="0">
                <a:pos x="1238" y="889"/>
              </a:cxn>
              <a:cxn ang="0">
                <a:pos x="1223" y="899"/>
              </a:cxn>
              <a:cxn ang="0">
                <a:pos x="1080" y="921"/>
              </a:cxn>
              <a:cxn ang="0">
                <a:pos x="1044" y="916"/>
              </a:cxn>
              <a:cxn ang="0">
                <a:pos x="786" y="819"/>
              </a:cxn>
              <a:cxn ang="0">
                <a:pos x="416" y="587"/>
              </a:cxn>
              <a:cxn ang="0">
                <a:pos x="269" y="477"/>
              </a:cxn>
              <a:cxn ang="0">
                <a:pos x="219" y="437"/>
              </a:cxn>
              <a:cxn ang="0">
                <a:pos x="203" y="425"/>
              </a:cxn>
              <a:cxn ang="0">
                <a:pos x="203" y="426"/>
              </a:cxn>
              <a:cxn ang="0">
                <a:pos x="106" y="540"/>
              </a:cxn>
              <a:cxn ang="0">
                <a:pos x="0" y="0"/>
              </a:cxn>
              <a:cxn ang="0">
                <a:pos x="563" y="0"/>
              </a:cxn>
              <a:cxn ang="0">
                <a:pos x="489" y="89"/>
              </a:cxn>
              <a:cxn ang="0">
                <a:pos x="465" y="117"/>
              </a:cxn>
              <a:cxn ang="0">
                <a:pos x="480" y="130"/>
              </a:cxn>
              <a:cxn ang="0">
                <a:pos x="638" y="280"/>
              </a:cxn>
              <a:cxn ang="0">
                <a:pos x="1028" y="602"/>
              </a:cxn>
              <a:cxn ang="0">
                <a:pos x="1045" y="615"/>
              </a:cxn>
              <a:cxn ang="0">
                <a:pos x="1080" y="639"/>
              </a:cxn>
              <a:cxn ang="0">
                <a:pos x="1195" y="708"/>
              </a:cxn>
              <a:cxn ang="0">
                <a:pos x="1250" y="733"/>
              </a:cxn>
              <a:cxn ang="0">
                <a:pos x="1303" y="746"/>
              </a:cxn>
              <a:cxn ang="0">
                <a:pos x="1315" y="748"/>
              </a:cxn>
              <a:cxn ang="0">
                <a:pos x="1342" y="746"/>
              </a:cxn>
              <a:cxn ang="0">
                <a:pos x="1370" y="732"/>
              </a:cxn>
              <a:cxn ang="0">
                <a:pos x="1380" y="721"/>
              </a:cxn>
            </a:cxnLst>
            <a:rect l="0" t="0" r="r" b="b"/>
            <a:pathLst>
              <a:path w="1380" h="926">
                <a:moveTo>
                  <a:pt x="1380" y="721"/>
                </a:moveTo>
                <a:cubicBezTo>
                  <a:pt x="1379" y="724"/>
                  <a:pt x="1377" y="728"/>
                  <a:pt x="1375" y="732"/>
                </a:cubicBezTo>
                <a:cubicBezTo>
                  <a:pt x="1364" y="752"/>
                  <a:pt x="1352" y="772"/>
                  <a:pt x="1339" y="790"/>
                </a:cubicBezTo>
                <a:cubicBezTo>
                  <a:pt x="1333" y="799"/>
                  <a:pt x="1326" y="807"/>
                  <a:pt x="1319" y="816"/>
                </a:cubicBezTo>
                <a:cubicBezTo>
                  <a:pt x="1314" y="822"/>
                  <a:pt x="1308" y="828"/>
                  <a:pt x="1303" y="834"/>
                </a:cubicBezTo>
                <a:cubicBezTo>
                  <a:pt x="1283" y="854"/>
                  <a:pt x="1261" y="873"/>
                  <a:pt x="1238" y="889"/>
                </a:cubicBezTo>
                <a:cubicBezTo>
                  <a:pt x="1233" y="893"/>
                  <a:pt x="1228" y="896"/>
                  <a:pt x="1223" y="899"/>
                </a:cubicBezTo>
                <a:cubicBezTo>
                  <a:pt x="1185" y="919"/>
                  <a:pt x="1137" y="926"/>
                  <a:pt x="1080" y="921"/>
                </a:cubicBezTo>
                <a:cubicBezTo>
                  <a:pt x="1068" y="920"/>
                  <a:pt x="1056" y="918"/>
                  <a:pt x="1044" y="916"/>
                </a:cubicBezTo>
                <a:cubicBezTo>
                  <a:pt x="971" y="903"/>
                  <a:pt x="884" y="871"/>
                  <a:pt x="786" y="819"/>
                </a:cubicBezTo>
                <a:cubicBezTo>
                  <a:pt x="416" y="587"/>
                  <a:pt x="416" y="587"/>
                  <a:pt x="416" y="587"/>
                </a:cubicBezTo>
                <a:cubicBezTo>
                  <a:pt x="269" y="477"/>
                  <a:pt x="269" y="477"/>
                  <a:pt x="269" y="477"/>
                </a:cubicBezTo>
                <a:cubicBezTo>
                  <a:pt x="253" y="464"/>
                  <a:pt x="236" y="451"/>
                  <a:pt x="219" y="437"/>
                </a:cubicBezTo>
                <a:cubicBezTo>
                  <a:pt x="213" y="433"/>
                  <a:pt x="208" y="429"/>
                  <a:pt x="203" y="425"/>
                </a:cubicBezTo>
                <a:cubicBezTo>
                  <a:pt x="203" y="426"/>
                  <a:pt x="203" y="426"/>
                  <a:pt x="203" y="426"/>
                </a:cubicBezTo>
                <a:cubicBezTo>
                  <a:pt x="106" y="540"/>
                  <a:pt x="106" y="540"/>
                  <a:pt x="106" y="540"/>
                </a:cubicBezTo>
                <a:cubicBezTo>
                  <a:pt x="0" y="0"/>
                  <a:pt x="0" y="0"/>
                  <a:pt x="0" y="0"/>
                </a:cubicBezTo>
                <a:cubicBezTo>
                  <a:pt x="563" y="0"/>
                  <a:pt x="563" y="0"/>
                  <a:pt x="563" y="0"/>
                </a:cubicBezTo>
                <a:cubicBezTo>
                  <a:pt x="489" y="89"/>
                  <a:pt x="489" y="89"/>
                  <a:pt x="489" y="89"/>
                </a:cubicBezTo>
                <a:cubicBezTo>
                  <a:pt x="465" y="117"/>
                  <a:pt x="465" y="117"/>
                  <a:pt x="465" y="117"/>
                </a:cubicBezTo>
                <a:cubicBezTo>
                  <a:pt x="470" y="121"/>
                  <a:pt x="474" y="125"/>
                  <a:pt x="480" y="130"/>
                </a:cubicBezTo>
                <a:cubicBezTo>
                  <a:pt x="535" y="183"/>
                  <a:pt x="588" y="233"/>
                  <a:pt x="638" y="280"/>
                </a:cubicBezTo>
                <a:cubicBezTo>
                  <a:pt x="1028" y="602"/>
                  <a:pt x="1028" y="602"/>
                  <a:pt x="1028" y="602"/>
                </a:cubicBezTo>
                <a:cubicBezTo>
                  <a:pt x="1045" y="615"/>
                  <a:pt x="1045" y="615"/>
                  <a:pt x="1045" y="615"/>
                </a:cubicBezTo>
                <a:cubicBezTo>
                  <a:pt x="1057" y="623"/>
                  <a:pt x="1069" y="631"/>
                  <a:pt x="1080" y="639"/>
                </a:cubicBezTo>
                <a:cubicBezTo>
                  <a:pt x="1123" y="668"/>
                  <a:pt x="1161" y="691"/>
                  <a:pt x="1195" y="708"/>
                </a:cubicBezTo>
                <a:cubicBezTo>
                  <a:pt x="1215" y="718"/>
                  <a:pt x="1233" y="726"/>
                  <a:pt x="1250" y="733"/>
                </a:cubicBezTo>
                <a:cubicBezTo>
                  <a:pt x="1269" y="740"/>
                  <a:pt x="1287" y="744"/>
                  <a:pt x="1303" y="746"/>
                </a:cubicBezTo>
                <a:cubicBezTo>
                  <a:pt x="1307" y="747"/>
                  <a:pt x="1311" y="747"/>
                  <a:pt x="1315" y="748"/>
                </a:cubicBezTo>
                <a:cubicBezTo>
                  <a:pt x="1325" y="748"/>
                  <a:pt x="1334" y="747"/>
                  <a:pt x="1342" y="746"/>
                </a:cubicBezTo>
                <a:cubicBezTo>
                  <a:pt x="1353" y="743"/>
                  <a:pt x="1362" y="739"/>
                  <a:pt x="1370" y="732"/>
                </a:cubicBezTo>
                <a:cubicBezTo>
                  <a:pt x="1374" y="729"/>
                  <a:pt x="1377" y="725"/>
                  <a:pt x="1380" y="721"/>
                </a:cubicBez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Freeform 6"/>
          <p:cNvSpPr/>
          <p:nvPr/>
        </p:nvSpPr>
        <p:spPr bwMode="auto">
          <a:xfrm flipH="1">
            <a:off x="3457575" y="3786188"/>
            <a:ext cx="1168400" cy="1428750"/>
          </a:xfrm>
          <a:custGeom>
            <a:avLst/>
            <a:gdLst/>
            <a:ahLst/>
            <a:cxnLst>
              <a:cxn ang="0">
                <a:pos x="558" y="810"/>
              </a:cxn>
              <a:cxn ang="0">
                <a:pos x="514" y="661"/>
              </a:cxn>
              <a:cxn ang="0">
                <a:pos x="500" y="634"/>
              </a:cxn>
              <a:cxn ang="0">
                <a:pos x="24" y="26"/>
              </a:cxn>
              <a:cxn ang="0">
                <a:pos x="0" y="0"/>
              </a:cxn>
              <a:cxn ang="0">
                <a:pos x="30" y="26"/>
              </a:cxn>
              <a:cxn ang="0">
                <a:pos x="545" y="530"/>
              </a:cxn>
              <a:cxn ang="0">
                <a:pos x="608" y="613"/>
              </a:cxn>
              <a:cxn ang="0">
                <a:pos x="638" y="661"/>
              </a:cxn>
              <a:cxn ang="0">
                <a:pos x="650" y="682"/>
              </a:cxn>
              <a:cxn ang="0">
                <a:pos x="675" y="745"/>
              </a:cxn>
              <a:cxn ang="0">
                <a:pos x="679" y="788"/>
              </a:cxn>
              <a:cxn ang="0">
                <a:pos x="666" y="818"/>
              </a:cxn>
              <a:cxn ang="0">
                <a:pos x="638" y="832"/>
              </a:cxn>
              <a:cxn ang="0">
                <a:pos x="620" y="831"/>
              </a:cxn>
              <a:cxn ang="0">
                <a:pos x="608" y="829"/>
              </a:cxn>
              <a:cxn ang="0">
                <a:pos x="598" y="826"/>
              </a:cxn>
              <a:cxn ang="0">
                <a:pos x="558" y="810"/>
              </a:cxn>
            </a:cxnLst>
            <a:rect l="0" t="0" r="r" b="b"/>
            <a:pathLst>
              <a:path w="681" h="832">
                <a:moveTo>
                  <a:pt x="558" y="810"/>
                </a:moveTo>
                <a:cubicBezTo>
                  <a:pt x="558" y="770"/>
                  <a:pt x="543" y="721"/>
                  <a:pt x="514" y="661"/>
                </a:cubicBezTo>
                <a:cubicBezTo>
                  <a:pt x="510" y="652"/>
                  <a:pt x="505" y="643"/>
                  <a:pt x="500" y="634"/>
                </a:cubicBezTo>
                <a:cubicBezTo>
                  <a:pt x="422" y="486"/>
                  <a:pt x="263" y="284"/>
                  <a:pt x="24" y="26"/>
                </a:cubicBezTo>
                <a:cubicBezTo>
                  <a:pt x="16" y="17"/>
                  <a:pt x="8" y="9"/>
                  <a:pt x="0" y="0"/>
                </a:cubicBezTo>
                <a:cubicBezTo>
                  <a:pt x="10" y="9"/>
                  <a:pt x="20" y="17"/>
                  <a:pt x="30" y="26"/>
                </a:cubicBezTo>
                <a:cubicBezTo>
                  <a:pt x="266" y="231"/>
                  <a:pt x="437" y="399"/>
                  <a:pt x="545" y="530"/>
                </a:cubicBezTo>
                <a:cubicBezTo>
                  <a:pt x="569" y="559"/>
                  <a:pt x="590" y="587"/>
                  <a:pt x="608" y="613"/>
                </a:cubicBezTo>
                <a:cubicBezTo>
                  <a:pt x="619" y="630"/>
                  <a:pt x="630" y="646"/>
                  <a:pt x="638" y="661"/>
                </a:cubicBezTo>
                <a:cubicBezTo>
                  <a:pt x="643" y="668"/>
                  <a:pt x="646" y="675"/>
                  <a:pt x="650" y="682"/>
                </a:cubicBezTo>
                <a:cubicBezTo>
                  <a:pt x="662" y="705"/>
                  <a:pt x="670" y="726"/>
                  <a:pt x="675" y="745"/>
                </a:cubicBezTo>
                <a:cubicBezTo>
                  <a:pt x="680" y="763"/>
                  <a:pt x="681" y="777"/>
                  <a:pt x="679" y="788"/>
                </a:cubicBezTo>
                <a:cubicBezTo>
                  <a:pt x="676" y="799"/>
                  <a:pt x="672" y="809"/>
                  <a:pt x="666" y="818"/>
                </a:cubicBezTo>
                <a:cubicBezTo>
                  <a:pt x="660" y="827"/>
                  <a:pt x="651" y="832"/>
                  <a:pt x="638" y="832"/>
                </a:cubicBezTo>
                <a:cubicBezTo>
                  <a:pt x="632" y="832"/>
                  <a:pt x="626" y="832"/>
                  <a:pt x="620" y="831"/>
                </a:cubicBezTo>
                <a:cubicBezTo>
                  <a:pt x="616" y="831"/>
                  <a:pt x="612" y="830"/>
                  <a:pt x="608" y="829"/>
                </a:cubicBezTo>
                <a:cubicBezTo>
                  <a:pt x="604" y="828"/>
                  <a:pt x="601" y="827"/>
                  <a:pt x="598" y="826"/>
                </a:cubicBezTo>
                <a:cubicBezTo>
                  <a:pt x="584" y="821"/>
                  <a:pt x="571" y="816"/>
                  <a:pt x="558" y="810"/>
                </a:cubicBezTo>
                <a:close/>
              </a:path>
            </a:pathLst>
          </a:custGeom>
          <a:solidFill>
            <a:srgbClr val="FCFCFC">
              <a:alpha val="7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Freeform 7"/>
          <p:cNvSpPr>
            <a:spLocks noEditPoints="1"/>
          </p:cNvSpPr>
          <p:nvPr/>
        </p:nvSpPr>
        <p:spPr bwMode="auto">
          <a:xfrm flipH="1">
            <a:off x="3427413" y="3763963"/>
            <a:ext cx="2389188" cy="1490663"/>
          </a:xfrm>
          <a:custGeom>
            <a:avLst/>
            <a:gdLst/>
            <a:ahLst/>
            <a:cxnLst>
              <a:cxn ang="0">
                <a:pos x="0" y="121"/>
              </a:cxn>
              <a:cxn ang="0">
                <a:pos x="19" y="106"/>
              </a:cxn>
              <a:cxn ang="0">
                <a:pos x="547" y="106"/>
              </a:cxn>
              <a:cxn ang="0">
                <a:pos x="563" y="121"/>
              </a:cxn>
              <a:cxn ang="0">
                <a:pos x="0" y="121"/>
              </a:cxn>
              <a:cxn ang="0">
                <a:pos x="1380" y="842"/>
              </a:cxn>
              <a:cxn ang="0">
                <a:pos x="1370" y="853"/>
              </a:cxn>
              <a:cxn ang="0">
                <a:pos x="1342" y="867"/>
              </a:cxn>
              <a:cxn ang="0">
                <a:pos x="1315" y="869"/>
              </a:cxn>
              <a:cxn ang="0">
                <a:pos x="1303" y="867"/>
              </a:cxn>
              <a:cxn ang="0">
                <a:pos x="1250" y="854"/>
              </a:cxn>
              <a:cxn ang="0">
                <a:pos x="1195" y="829"/>
              </a:cxn>
              <a:cxn ang="0">
                <a:pos x="1080" y="760"/>
              </a:cxn>
              <a:cxn ang="0">
                <a:pos x="1045" y="736"/>
              </a:cxn>
              <a:cxn ang="0">
                <a:pos x="1028" y="723"/>
              </a:cxn>
              <a:cxn ang="0">
                <a:pos x="638" y="401"/>
              </a:cxn>
              <a:cxn ang="0">
                <a:pos x="480" y="251"/>
              </a:cxn>
              <a:cxn ang="0">
                <a:pos x="465" y="238"/>
              </a:cxn>
              <a:cxn ang="0">
                <a:pos x="489" y="210"/>
              </a:cxn>
              <a:cxn ang="0">
                <a:pos x="1044" y="691"/>
              </a:cxn>
              <a:cxn ang="0">
                <a:pos x="1119" y="745"/>
              </a:cxn>
              <a:cxn ang="0">
                <a:pos x="1195" y="793"/>
              </a:cxn>
              <a:cxn ang="0">
                <a:pos x="1235" y="814"/>
              </a:cxn>
              <a:cxn ang="0">
                <a:pos x="1253" y="823"/>
              </a:cxn>
              <a:cxn ang="0">
                <a:pos x="1293" y="839"/>
              </a:cxn>
              <a:cxn ang="0">
                <a:pos x="1303" y="842"/>
              </a:cxn>
              <a:cxn ang="0">
                <a:pos x="1315" y="844"/>
              </a:cxn>
              <a:cxn ang="0">
                <a:pos x="1333" y="845"/>
              </a:cxn>
              <a:cxn ang="0">
                <a:pos x="1361" y="831"/>
              </a:cxn>
              <a:cxn ang="0">
                <a:pos x="1374" y="801"/>
              </a:cxn>
              <a:cxn ang="0">
                <a:pos x="1370" y="758"/>
              </a:cxn>
              <a:cxn ang="0">
                <a:pos x="1345" y="695"/>
              </a:cxn>
              <a:cxn ang="0">
                <a:pos x="1333" y="674"/>
              </a:cxn>
              <a:cxn ang="0">
                <a:pos x="1303" y="626"/>
              </a:cxn>
              <a:cxn ang="0">
                <a:pos x="1240" y="543"/>
              </a:cxn>
              <a:cxn ang="0">
                <a:pos x="725" y="39"/>
              </a:cxn>
              <a:cxn ang="0">
                <a:pos x="695" y="13"/>
              </a:cxn>
              <a:cxn ang="0">
                <a:pos x="682" y="0"/>
              </a:cxn>
              <a:cxn ang="0">
                <a:pos x="728" y="39"/>
              </a:cxn>
              <a:cxn ang="0">
                <a:pos x="945" y="234"/>
              </a:cxn>
              <a:cxn ang="0">
                <a:pos x="1247" y="543"/>
              </a:cxn>
              <a:cxn ang="0">
                <a:pos x="1303" y="613"/>
              </a:cxn>
              <a:cxn ang="0">
                <a:pos x="1344" y="674"/>
              </a:cxn>
              <a:cxn ang="0">
                <a:pos x="1356" y="695"/>
              </a:cxn>
              <a:cxn ang="0">
                <a:pos x="1384" y="758"/>
              </a:cxn>
              <a:cxn ang="0">
                <a:pos x="1392" y="793"/>
              </a:cxn>
              <a:cxn ang="0">
                <a:pos x="1392" y="792"/>
              </a:cxn>
              <a:cxn ang="0">
                <a:pos x="1380" y="842"/>
              </a:cxn>
            </a:cxnLst>
            <a:rect l="0" t="0" r="r" b="b"/>
            <a:pathLst>
              <a:path w="1394" h="869">
                <a:moveTo>
                  <a:pt x="0" y="121"/>
                </a:moveTo>
                <a:cubicBezTo>
                  <a:pt x="19" y="106"/>
                  <a:pt x="19" y="106"/>
                  <a:pt x="19" y="106"/>
                </a:cubicBezTo>
                <a:cubicBezTo>
                  <a:pt x="547" y="106"/>
                  <a:pt x="547" y="106"/>
                  <a:pt x="547" y="106"/>
                </a:cubicBezTo>
                <a:cubicBezTo>
                  <a:pt x="563" y="121"/>
                  <a:pt x="563" y="121"/>
                  <a:pt x="563" y="121"/>
                </a:cubicBezTo>
                <a:lnTo>
                  <a:pt x="0" y="121"/>
                </a:lnTo>
                <a:close/>
                <a:moveTo>
                  <a:pt x="1380" y="842"/>
                </a:moveTo>
                <a:cubicBezTo>
                  <a:pt x="1377" y="846"/>
                  <a:pt x="1374" y="850"/>
                  <a:pt x="1370" y="853"/>
                </a:cubicBezTo>
                <a:cubicBezTo>
                  <a:pt x="1362" y="860"/>
                  <a:pt x="1353" y="864"/>
                  <a:pt x="1342" y="867"/>
                </a:cubicBezTo>
                <a:cubicBezTo>
                  <a:pt x="1334" y="868"/>
                  <a:pt x="1325" y="869"/>
                  <a:pt x="1315" y="869"/>
                </a:cubicBezTo>
                <a:cubicBezTo>
                  <a:pt x="1311" y="868"/>
                  <a:pt x="1307" y="868"/>
                  <a:pt x="1303" y="867"/>
                </a:cubicBezTo>
                <a:cubicBezTo>
                  <a:pt x="1287" y="865"/>
                  <a:pt x="1269" y="861"/>
                  <a:pt x="1250" y="854"/>
                </a:cubicBezTo>
                <a:cubicBezTo>
                  <a:pt x="1233" y="847"/>
                  <a:pt x="1215" y="839"/>
                  <a:pt x="1195" y="829"/>
                </a:cubicBezTo>
                <a:cubicBezTo>
                  <a:pt x="1161" y="812"/>
                  <a:pt x="1123" y="789"/>
                  <a:pt x="1080" y="760"/>
                </a:cubicBezTo>
                <a:cubicBezTo>
                  <a:pt x="1069" y="752"/>
                  <a:pt x="1057" y="744"/>
                  <a:pt x="1045" y="736"/>
                </a:cubicBezTo>
                <a:cubicBezTo>
                  <a:pt x="1028" y="723"/>
                  <a:pt x="1028" y="723"/>
                  <a:pt x="1028" y="723"/>
                </a:cubicBezTo>
                <a:cubicBezTo>
                  <a:pt x="638" y="401"/>
                  <a:pt x="638" y="401"/>
                  <a:pt x="638" y="401"/>
                </a:cubicBezTo>
                <a:cubicBezTo>
                  <a:pt x="588" y="354"/>
                  <a:pt x="535" y="304"/>
                  <a:pt x="480" y="251"/>
                </a:cubicBezTo>
                <a:cubicBezTo>
                  <a:pt x="474" y="246"/>
                  <a:pt x="470" y="242"/>
                  <a:pt x="465" y="238"/>
                </a:cubicBezTo>
                <a:cubicBezTo>
                  <a:pt x="489" y="210"/>
                  <a:pt x="489" y="210"/>
                  <a:pt x="489" y="210"/>
                </a:cubicBezTo>
                <a:cubicBezTo>
                  <a:pt x="716" y="425"/>
                  <a:pt x="901" y="585"/>
                  <a:pt x="1044" y="691"/>
                </a:cubicBezTo>
                <a:cubicBezTo>
                  <a:pt x="1071" y="711"/>
                  <a:pt x="1095" y="729"/>
                  <a:pt x="1119" y="745"/>
                </a:cubicBezTo>
                <a:cubicBezTo>
                  <a:pt x="1146" y="763"/>
                  <a:pt x="1172" y="779"/>
                  <a:pt x="1195" y="793"/>
                </a:cubicBezTo>
                <a:cubicBezTo>
                  <a:pt x="1209" y="801"/>
                  <a:pt x="1223" y="808"/>
                  <a:pt x="1235" y="814"/>
                </a:cubicBezTo>
                <a:cubicBezTo>
                  <a:pt x="1241" y="817"/>
                  <a:pt x="1247" y="820"/>
                  <a:pt x="1253" y="823"/>
                </a:cubicBezTo>
                <a:cubicBezTo>
                  <a:pt x="1266" y="829"/>
                  <a:pt x="1279" y="834"/>
                  <a:pt x="1293" y="839"/>
                </a:cubicBezTo>
                <a:cubicBezTo>
                  <a:pt x="1296" y="840"/>
                  <a:pt x="1299" y="841"/>
                  <a:pt x="1303" y="842"/>
                </a:cubicBezTo>
                <a:cubicBezTo>
                  <a:pt x="1307" y="843"/>
                  <a:pt x="1311" y="844"/>
                  <a:pt x="1315" y="844"/>
                </a:cubicBezTo>
                <a:cubicBezTo>
                  <a:pt x="1321" y="845"/>
                  <a:pt x="1327" y="845"/>
                  <a:pt x="1333" y="845"/>
                </a:cubicBezTo>
                <a:cubicBezTo>
                  <a:pt x="1346" y="845"/>
                  <a:pt x="1355" y="840"/>
                  <a:pt x="1361" y="831"/>
                </a:cubicBezTo>
                <a:cubicBezTo>
                  <a:pt x="1367" y="822"/>
                  <a:pt x="1371" y="812"/>
                  <a:pt x="1374" y="801"/>
                </a:cubicBezTo>
                <a:cubicBezTo>
                  <a:pt x="1376" y="790"/>
                  <a:pt x="1375" y="776"/>
                  <a:pt x="1370" y="758"/>
                </a:cubicBezTo>
                <a:cubicBezTo>
                  <a:pt x="1365" y="739"/>
                  <a:pt x="1357" y="718"/>
                  <a:pt x="1345" y="695"/>
                </a:cubicBezTo>
                <a:cubicBezTo>
                  <a:pt x="1341" y="688"/>
                  <a:pt x="1338" y="681"/>
                  <a:pt x="1333" y="674"/>
                </a:cubicBezTo>
                <a:cubicBezTo>
                  <a:pt x="1325" y="659"/>
                  <a:pt x="1314" y="643"/>
                  <a:pt x="1303" y="626"/>
                </a:cubicBezTo>
                <a:cubicBezTo>
                  <a:pt x="1285" y="600"/>
                  <a:pt x="1264" y="572"/>
                  <a:pt x="1240" y="543"/>
                </a:cubicBezTo>
                <a:cubicBezTo>
                  <a:pt x="1132" y="412"/>
                  <a:pt x="961" y="244"/>
                  <a:pt x="725" y="39"/>
                </a:cubicBezTo>
                <a:cubicBezTo>
                  <a:pt x="715" y="30"/>
                  <a:pt x="705" y="22"/>
                  <a:pt x="695" y="13"/>
                </a:cubicBezTo>
                <a:cubicBezTo>
                  <a:pt x="691" y="9"/>
                  <a:pt x="686" y="4"/>
                  <a:pt x="682" y="0"/>
                </a:cubicBezTo>
                <a:cubicBezTo>
                  <a:pt x="698" y="13"/>
                  <a:pt x="713" y="26"/>
                  <a:pt x="728" y="39"/>
                </a:cubicBezTo>
                <a:cubicBezTo>
                  <a:pt x="808" y="108"/>
                  <a:pt x="880" y="173"/>
                  <a:pt x="945" y="234"/>
                </a:cubicBezTo>
                <a:cubicBezTo>
                  <a:pt x="1073" y="353"/>
                  <a:pt x="1174" y="456"/>
                  <a:pt x="1247" y="543"/>
                </a:cubicBezTo>
                <a:cubicBezTo>
                  <a:pt x="1268" y="568"/>
                  <a:pt x="1286" y="591"/>
                  <a:pt x="1303" y="613"/>
                </a:cubicBezTo>
                <a:cubicBezTo>
                  <a:pt x="1318" y="635"/>
                  <a:pt x="1332" y="655"/>
                  <a:pt x="1344" y="674"/>
                </a:cubicBezTo>
                <a:cubicBezTo>
                  <a:pt x="1348" y="681"/>
                  <a:pt x="1352" y="688"/>
                  <a:pt x="1356" y="695"/>
                </a:cubicBezTo>
                <a:cubicBezTo>
                  <a:pt x="1368" y="718"/>
                  <a:pt x="1378" y="739"/>
                  <a:pt x="1384" y="758"/>
                </a:cubicBezTo>
                <a:cubicBezTo>
                  <a:pt x="1388" y="772"/>
                  <a:pt x="1391" y="783"/>
                  <a:pt x="1392" y="793"/>
                </a:cubicBezTo>
                <a:cubicBezTo>
                  <a:pt x="1392" y="792"/>
                  <a:pt x="1392" y="792"/>
                  <a:pt x="1392" y="792"/>
                </a:cubicBezTo>
                <a:cubicBezTo>
                  <a:pt x="1394" y="808"/>
                  <a:pt x="1390" y="825"/>
                  <a:pt x="1380" y="842"/>
                </a:cubicBezTo>
                <a:close/>
              </a:path>
            </a:pathLst>
          </a:custGeom>
          <a:solidFill>
            <a:srgbClr val="FCFCFC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Freeform 5"/>
          <p:cNvSpPr/>
          <p:nvPr/>
        </p:nvSpPr>
        <p:spPr bwMode="auto">
          <a:xfrm flipV="1">
            <a:off x="6389688" y="1676400"/>
            <a:ext cx="2363788" cy="1589088"/>
          </a:xfrm>
          <a:custGeom>
            <a:avLst/>
            <a:gdLst/>
            <a:ahLst/>
            <a:cxnLst>
              <a:cxn ang="0">
                <a:pos x="1380" y="721"/>
              </a:cxn>
              <a:cxn ang="0">
                <a:pos x="1375" y="732"/>
              </a:cxn>
              <a:cxn ang="0">
                <a:pos x="1339" y="790"/>
              </a:cxn>
              <a:cxn ang="0">
                <a:pos x="1319" y="816"/>
              </a:cxn>
              <a:cxn ang="0">
                <a:pos x="1303" y="834"/>
              </a:cxn>
              <a:cxn ang="0">
                <a:pos x="1238" y="889"/>
              </a:cxn>
              <a:cxn ang="0">
                <a:pos x="1223" y="899"/>
              </a:cxn>
              <a:cxn ang="0">
                <a:pos x="1080" y="921"/>
              </a:cxn>
              <a:cxn ang="0">
                <a:pos x="1044" y="916"/>
              </a:cxn>
              <a:cxn ang="0">
                <a:pos x="786" y="819"/>
              </a:cxn>
              <a:cxn ang="0">
                <a:pos x="416" y="587"/>
              </a:cxn>
              <a:cxn ang="0">
                <a:pos x="269" y="477"/>
              </a:cxn>
              <a:cxn ang="0">
                <a:pos x="219" y="437"/>
              </a:cxn>
              <a:cxn ang="0">
                <a:pos x="203" y="425"/>
              </a:cxn>
              <a:cxn ang="0">
                <a:pos x="203" y="426"/>
              </a:cxn>
              <a:cxn ang="0">
                <a:pos x="106" y="540"/>
              </a:cxn>
              <a:cxn ang="0">
                <a:pos x="0" y="0"/>
              </a:cxn>
              <a:cxn ang="0">
                <a:pos x="563" y="0"/>
              </a:cxn>
              <a:cxn ang="0">
                <a:pos x="489" y="89"/>
              </a:cxn>
              <a:cxn ang="0">
                <a:pos x="465" y="117"/>
              </a:cxn>
              <a:cxn ang="0">
                <a:pos x="480" y="130"/>
              </a:cxn>
              <a:cxn ang="0">
                <a:pos x="638" y="280"/>
              </a:cxn>
              <a:cxn ang="0">
                <a:pos x="1028" y="602"/>
              </a:cxn>
              <a:cxn ang="0">
                <a:pos x="1045" y="615"/>
              </a:cxn>
              <a:cxn ang="0">
                <a:pos x="1080" y="639"/>
              </a:cxn>
              <a:cxn ang="0">
                <a:pos x="1195" y="708"/>
              </a:cxn>
              <a:cxn ang="0">
                <a:pos x="1250" y="733"/>
              </a:cxn>
              <a:cxn ang="0">
                <a:pos x="1303" y="746"/>
              </a:cxn>
              <a:cxn ang="0">
                <a:pos x="1315" y="748"/>
              </a:cxn>
              <a:cxn ang="0">
                <a:pos x="1342" y="746"/>
              </a:cxn>
              <a:cxn ang="0">
                <a:pos x="1370" y="732"/>
              </a:cxn>
              <a:cxn ang="0">
                <a:pos x="1380" y="721"/>
              </a:cxn>
            </a:cxnLst>
            <a:rect l="0" t="0" r="r" b="b"/>
            <a:pathLst>
              <a:path w="1380" h="926">
                <a:moveTo>
                  <a:pt x="1380" y="721"/>
                </a:moveTo>
                <a:cubicBezTo>
                  <a:pt x="1379" y="724"/>
                  <a:pt x="1377" y="728"/>
                  <a:pt x="1375" y="732"/>
                </a:cubicBezTo>
                <a:cubicBezTo>
                  <a:pt x="1364" y="752"/>
                  <a:pt x="1352" y="772"/>
                  <a:pt x="1339" y="790"/>
                </a:cubicBezTo>
                <a:cubicBezTo>
                  <a:pt x="1333" y="799"/>
                  <a:pt x="1326" y="807"/>
                  <a:pt x="1319" y="816"/>
                </a:cubicBezTo>
                <a:cubicBezTo>
                  <a:pt x="1314" y="822"/>
                  <a:pt x="1308" y="828"/>
                  <a:pt x="1303" y="834"/>
                </a:cubicBezTo>
                <a:cubicBezTo>
                  <a:pt x="1283" y="854"/>
                  <a:pt x="1261" y="873"/>
                  <a:pt x="1238" y="889"/>
                </a:cubicBezTo>
                <a:cubicBezTo>
                  <a:pt x="1233" y="893"/>
                  <a:pt x="1228" y="896"/>
                  <a:pt x="1223" y="899"/>
                </a:cubicBezTo>
                <a:cubicBezTo>
                  <a:pt x="1185" y="919"/>
                  <a:pt x="1137" y="926"/>
                  <a:pt x="1080" y="921"/>
                </a:cubicBezTo>
                <a:cubicBezTo>
                  <a:pt x="1068" y="920"/>
                  <a:pt x="1056" y="918"/>
                  <a:pt x="1044" y="916"/>
                </a:cubicBezTo>
                <a:cubicBezTo>
                  <a:pt x="971" y="903"/>
                  <a:pt x="884" y="871"/>
                  <a:pt x="786" y="819"/>
                </a:cubicBezTo>
                <a:cubicBezTo>
                  <a:pt x="416" y="587"/>
                  <a:pt x="416" y="587"/>
                  <a:pt x="416" y="587"/>
                </a:cubicBezTo>
                <a:cubicBezTo>
                  <a:pt x="269" y="477"/>
                  <a:pt x="269" y="477"/>
                  <a:pt x="269" y="477"/>
                </a:cubicBezTo>
                <a:cubicBezTo>
                  <a:pt x="253" y="464"/>
                  <a:pt x="236" y="451"/>
                  <a:pt x="219" y="437"/>
                </a:cubicBezTo>
                <a:cubicBezTo>
                  <a:pt x="213" y="433"/>
                  <a:pt x="208" y="429"/>
                  <a:pt x="203" y="425"/>
                </a:cubicBezTo>
                <a:cubicBezTo>
                  <a:pt x="203" y="426"/>
                  <a:pt x="203" y="426"/>
                  <a:pt x="203" y="426"/>
                </a:cubicBezTo>
                <a:cubicBezTo>
                  <a:pt x="106" y="540"/>
                  <a:pt x="106" y="540"/>
                  <a:pt x="106" y="540"/>
                </a:cubicBezTo>
                <a:cubicBezTo>
                  <a:pt x="0" y="0"/>
                  <a:pt x="0" y="0"/>
                  <a:pt x="0" y="0"/>
                </a:cubicBezTo>
                <a:cubicBezTo>
                  <a:pt x="563" y="0"/>
                  <a:pt x="563" y="0"/>
                  <a:pt x="563" y="0"/>
                </a:cubicBezTo>
                <a:cubicBezTo>
                  <a:pt x="489" y="89"/>
                  <a:pt x="489" y="89"/>
                  <a:pt x="489" y="89"/>
                </a:cubicBezTo>
                <a:cubicBezTo>
                  <a:pt x="465" y="117"/>
                  <a:pt x="465" y="117"/>
                  <a:pt x="465" y="117"/>
                </a:cubicBezTo>
                <a:cubicBezTo>
                  <a:pt x="470" y="121"/>
                  <a:pt x="474" y="125"/>
                  <a:pt x="480" y="130"/>
                </a:cubicBezTo>
                <a:cubicBezTo>
                  <a:pt x="535" y="183"/>
                  <a:pt x="588" y="233"/>
                  <a:pt x="638" y="280"/>
                </a:cubicBezTo>
                <a:cubicBezTo>
                  <a:pt x="1028" y="602"/>
                  <a:pt x="1028" y="602"/>
                  <a:pt x="1028" y="602"/>
                </a:cubicBezTo>
                <a:cubicBezTo>
                  <a:pt x="1045" y="615"/>
                  <a:pt x="1045" y="615"/>
                  <a:pt x="1045" y="615"/>
                </a:cubicBezTo>
                <a:cubicBezTo>
                  <a:pt x="1057" y="623"/>
                  <a:pt x="1069" y="631"/>
                  <a:pt x="1080" y="639"/>
                </a:cubicBezTo>
                <a:cubicBezTo>
                  <a:pt x="1123" y="668"/>
                  <a:pt x="1161" y="691"/>
                  <a:pt x="1195" y="708"/>
                </a:cubicBezTo>
                <a:cubicBezTo>
                  <a:pt x="1215" y="718"/>
                  <a:pt x="1233" y="726"/>
                  <a:pt x="1250" y="733"/>
                </a:cubicBezTo>
                <a:cubicBezTo>
                  <a:pt x="1269" y="740"/>
                  <a:pt x="1287" y="744"/>
                  <a:pt x="1303" y="746"/>
                </a:cubicBezTo>
                <a:cubicBezTo>
                  <a:pt x="1307" y="747"/>
                  <a:pt x="1311" y="747"/>
                  <a:pt x="1315" y="748"/>
                </a:cubicBezTo>
                <a:cubicBezTo>
                  <a:pt x="1325" y="748"/>
                  <a:pt x="1334" y="747"/>
                  <a:pt x="1342" y="746"/>
                </a:cubicBezTo>
                <a:cubicBezTo>
                  <a:pt x="1353" y="743"/>
                  <a:pt x="1362" y="739"/>
                  <a:pt x="1370" y="732"/>
                </a:cubicBezTo>
                <a:cubicBezTo>
                  <a:pt x="1374" y="729"/>
                  <a:pt x="1377" y="725"/>
                  <a:pt x="1380" y="721"/>
                </a:cubicBez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Freeform 6"/>
          <p:cNvSpPr/>
          <p:nvPr/>
        </p:nvSpPr>
        <p:spPr bwMode="auto">
          <a:xfrm flipV="1">
            <a:off x="7580313" y="2022475"/>
            <a:ext cx="1166813" cy="1428750"/>
          </a:xfrm>
          <a:custGeom>
            <a:avLst/>
            <a:gdLst/>
            <a:ahLst/>
            <a:cxnLst>
              <a:cxn ang="0">
                <a:pos x="558" y="810"/>
              </a:cxn>
              <a:cxn ang="0">
                <a:pos x="514" y="661"/>
              </a:cxn>
              <a:cxn ang="0">
                <a:pos x="500" y="634"/>
              </a:cxn>
              <a:cxn ang="0">
                <a:pos x="24" y="26"/>
              </a:cxn>
              <a:cxn ang="0">
                <a:pos x="0" y="0"/>
              </a:cxn>
              <a:cxn ang="0">
                <a:pos x="30" y="26"/>
              </a:cxn>
              <a:cxn ang="0">
                <a:pos x="545" y="530"/>
              </a:cxn>
              <a:cxn ang="0">
                <a:pos x="608" y="613"/>
              </a:cxn>
              <a:cxn ang="0">
                <a:pos x="638" y="661"/>
              </a:cxn>
              <a:cxn ang="0">
                <a:pos x="650" y="682"/>
              </a:cxn>
              <a:cxn ang="0">
                <a:pos x="675" y="745"/>
              </a:cxn>
              <a:cxn ang="0">
                <a:pos x="679" y="788"/>
              </a:cxn>
              <a:cxn ang="0">
                <a:pos x="666" y="818"/>
              </a:cxn>
              <a:cxn ang="0">
                <a:pos x="638" y="832"/>
              </a:cxn>
              <a:cxn ang="0">
                <a:pos x="620" y="831"/>
              </a:cxn>
              <a:cxn ang="0">
                <a:pos x="608" y="829"/>
              </a:cxn>
              <a:cxn ang="0">
                <a:pos x="598" y="826"/>
              </a:cxn>
              <a:cxn ang="0">
                <a:pos x="558" y="810"/>
              </a:cxn>
            </a:cxnLst>
            <a:rect l="0" t="0" r="r" b="b"/>
            <a:pathLst>
              <a:path w="681" h="832">
                <a:moveTo>
                  <a:pt x="558" y="810"/>
                </a:moveTo>
                <a:cubicBezTo>
                  <a:pt x="558" y="770"/>
                  <a:pt x="543" y="721"/>
                  <a:pt x="514" y="661"/>
                </a:cubicBezTo>
                <a:cubicBezTo>
                  <a:pt x="510" y="652"/>
                  <a:pt x="505" y="643"/>
                  <a:pt x="500" y="634"/>
                </a:cubicBezTo>
                <a:cubicBezTo>
                  <a:pt x="422" y="486"/>
                  <a:pt x="263" y="284"/>
                  <a:pt x="24" y="26"/>
                </a:cubicBezTo>
                <a:cubicBezTo>
                  <a:pt x="16" y="17"/>
                  <a:pt x="8" y="9"/>
                  <a:pt x="0" y="0"/>
                </a:cubicBezTo>
                <a:cubicBezTo>
                  <a:pt x="10" y="9"/>
                  <a:pt x="20" y="17"/>
                  <a:pt x="30" y="26"/>
                </a:cubicBezTo>
                <a:cubicBezTo>
                  <a:pt x="266" y="231"/>
                  <a:pt x="437" y="399"/>
                  <a:pt x="545" y="530"/>
                </a:cubicBezTo>
                <a:cubicBezTo>
                  <a:pt x="569" y="559"/>
                  <a:pt x="590" y="587"/>
                  <a:pt x="608" y="613"/>
                </a:cubicBezTo>
                <a:cubicBezTo>
                  <a:pt x="619" y="630"/>
                  <a:pt x="630" y="646"/>
                  <a:pt x="638" y="661"/>
                </a:cubicBezTo>
                <a:cubicBezTo>
                  <a:pt x="643" y="668"/>
                  <a:pt x="646" y="675"/>
                  <a:pt x="650" y="682"/>
                </a:cubicBezTo>
                <a:cubicBezTo>
                  <a:pt x="662" y="705"/>
                  <a:pt x="670" y="726"/>
                  <a:pt x="675" y="745"/>
                </a:cubicBezTo>
                <a:cubicBezTo>
                  <a:pt x="680" y="763"/>
                  <a:pt x="681" y="777"/>
                  <a:pt x="679" y="788"/>
                </a:cubicBezTo>
                <a:cubicBezTo>
                  <a:pt x="676" y="799"/>
                  <a:pt x="672" y="809"/>
                  <a:pt x="666" y="818"/>
                </a:cubicBezTo>
                <a:cubicBezTo>
                  <a:pt x="660" y="827"/>
                  <a:pt x="651" y="832"/>
                  <a:pt x="638" y="832"/>
                </a:cubicBezTo>
                <a:cubicBezTo>
                  <a:pt x="632" y="832"/>
                  <a:pt x="626" y="832"/>
                  <a:pt x="620" y="831"/>
                </a:cubicBezTo>
                <a:cubicBezTo>
                  <a:pt x="616" y="831"/>
                  <a:pt x="612" y="830"/>
                  <a:pt x="608" y="829"/>
                </a:cubicBezTo>
                <a:cubicBezTo>
                  <a:pt x="604" y="828"/>
                  <a:pt x="601" y="827"/>
                  <a:pt x="598" y="826"/>
                </a:cubicBezTo>
                <a:cubicBezTo>
                  <a:pt x="584" y="821"/>
                  <a:pt x="571" y="816"/>
                  <a:pt x="558" y="810"/>
                </a:cubicBezTo>
                <a:close/>
              </a:path>
            </a:pathLst>
          </a:custGeom>
          <a:solidFill>
            <a:srgbClr val="FCFCFC">
              <a:alpha val="7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Freeform 7"/>
          <p:cNvSpPr>
            <a:spLocks noEditPoints="1"/>
          </p:cNvSpPr>
          <p:nvPr/>
        </p:nvSpPr>
        <p:spPr bwMode="auto">
          <a:xfrm flipV="1">
            <a:off x="6389688" y="1982788"/>
            <a:ext cx="2387600" cy="1490663"/>
          </a:xfrm>
          <a:custGeom>
            <a:avLst/>
            <a:gdLst/>
            <a:ahLst/>
            <a:cxnLst>
              <a:cxn ang="0">
                <a:pos x="0" y="121"/>
              </a:cxn>
              <a:cxn ang="0">
                <a:pos x="19" y="106"/>
              </a:cxn>
              <a:cxn ang="0">
                <a:pos x="547" y="106"/>
              </a:cxn>
              <a:cxn ang="0">
                <a:pos x="563" y="121"/>
              </a:cxn>
              <a:cxn ang="0">
                <a:pos x="0" y="121"/>
              </a:cxn>
              <a:cxn ang="0">
                <a:pos x="1380" y="842"/>
              </a:cxn>
              <a:cxn ang="0">
                <a:pos x="1370" y="853"/>
              </a:cxn>
              <a:cxn ang="0">
                <a:pos x="1342" y="867"/>
              </a:cxn>
              <a:cxn ang="0">
                <a:pos x="1315" y="869"/>
              </a:cxn>
              <a:cxn ang="0">
                <a:pos x="1303" y="867"/>
              </a:cxn>
              <a:cxn ang="0">
                <a:pos x="1250" y="854"/>
              </a:cxn>
              <a:cxn ang="0">
                <a:pos x="1195" y="829"/>
              </a:cxn>
              <a:cxn ang="0">
                <a:pos x="1080" y="760"/>
              </a:cxn>
              <a:cxn ang="0">
                <a:pos x="1045" y="736"/>
              </a:cxn>
              <a:cxn ang="0">
                <a:pos x="1028" y="723"/>
              </a:cxn>
              <a:cxn ang="0">
                <a:pos x="638" y="401"/>
              </a:cxn>
              <a:cxn ang="0">
                <a:pos x="480" y="251"/>
              </a:cxn>
              <a:cxn ang="0">
                <a:pos x="465" y="238"/>
              </a:cxn>
              <a:cxn ang="0">
                <a:pos x="489" y="210"/>
              </a:cxn>
              <a:cxn ang="0">
                <a:pos x="1044" y="691"/>
              </a:cxn>
              <a:cxn ang="0">
                <a:pos x="1119" y="745"/>
              </a:cxn>
              <a:cxn ang="0">
                <a:pos x="1195" y="793"/>
              </a:cxn>
              <a:cxn ang="0">
                <a:pos x="1235" y="814"/>
              </a:cxn>
              <a:cxn ang="0">
                <a:pos x="1253" y="823"/>
              </a:cxn>
              <a:cxn ang="0">
                <a:pos x="1293" y="839"/>
              </a:cxn>
              <a:cxn ang="0">
                <a:pos x="1303" y="842"/>
              </a:cxn>
              <a:cxn ang="0">
                <a:pos x="1315" y="844"/>
              </a:cxn>
              <a:cxn ang="0">
                <a:pos x="1333" y="845"/>
              </a:cxn>
              <a:cxn ang="0">
                <a:pos x="1361" y="831"/>
              </a:cxn>
              <a:cxn ang="0">
                <a:pos x="1374" y="801"/>
              </a:cxn>
              <a:cxn ang="0">
                <a:pos x="1370" y="758"/>
              </a:cxn>
              <a:cxn ang="0">
                <a:pos x="1345" y="695"/>
              </a:cxn>
              <a:cxn ang="0">
                <a:pos x="1333" y="674"/>
              </a:cxn>
              <a:cxn ang="0">
                <a:pos x="1303" y="626"/>
              </a:cxn>
              <a:cxn ang="0">
                <a:pos x="1240" y="543"/>
              </a:cxn>
              <a:cxn ang="0">
                <a:pos x="725" y="39"/>
              </a:cxn>
              <a:cxn ang="0">
                <a:pos x="695" y="13"/>
              </a:cxn>
              <a:cxn ang="0">
                <a:pos x="682" y="0"/>
              </a:cxn>
              <a:cxn ang="0">
                <a:pos x="728" y="39"/>
              </a:cxn>
              <a:cxn ang="0">
                <a:pos x="945" y="234"/>
              </a:cxn>
              <a:cxn ang="0">
                <a:pos x="1247" y="543"/>
              </a:cxn>
              <a:cxn ang="0">
                <a:pos x="1303" y="613"/>
              </a:cxn>
              <a:cxn ang="0">
                <a:pos x="1344" y="674"/>
              </a:cxn>
              <a:cxn ang="0">
                <a:pos x="1356" y="695"/>
              </a:cxn>
              <a:cxn ang="0">
                <a:pos x="1384" y="758"/>
              </a:cxn>
              <a:cxn ang="0">
                <a:pos x="1392" y="793"/>
              </a:cxn>
              <a:cxn ang="0">
                <a:pos x="1392" y="792"/>
              </a:cxn>
              <a:cxn ang="0">
                <a:pos x="1380" y="842"/>
              </a:cxn>
            </a:cxnLst>
            <a:rect l="0" t="0" r="r" b="b"/>
            <a:pathLst>
              <a:path w="1394" h="869">
                <a:moveTo>
                  <a:pt x="0" y="121"/>
                </a:moveTo>
                <a:cubicBezTo>
                  <a:pt x="19" y="106"/>
                  <a:pt x="19" y="106"/>
                  <a:pt x="19" y="106"/>
                </a:cubicBezTo>
                <a:cubicBezTo>
                  <a:pt x="547" y="106"/>
                  <a:pt x="547" y="106"/>
                  <a:pt x="547" y="106"/>
                </a:cubicBezTo>
                <a:cubicBezTo>
                  <a:pt x="563" y="121"/>
                  <a:pt x="563" y="121"/>
                  <a:pt x="563" y="121"/>
                </a:cubicBezTo>
                <a:lnTo>
                  <a:pt x="0" y="121"/>
                </a:lnTo>
                <a:close/>
                <a:moveTo>
                  <a:pt x="1380" y="842"/>
                </a:moveTo>
                <a:cubicBezTo>
                  <a:pt x="1377" y="846"/>
                  <a:pt x="1374" y="850"/>
                  <a:pt x="1370" y="853"/>
                </a:cubicBezTo>
                <a:cubicBezTo>
                  <a:pt x="1362" y="860"/>
                  <a:pt x="1353" y="864"/>
                  <a:pt x="1342" y="867"/>
                </a:cubicBezTo>
                <a:cubicBezTo>
                  <a:pt x="1334" y="868"/>
                  <a:pt x="1325" y="869"/>
                  <a:pt x="1315" y="869"/>
                </a:cubicBezTo>
                <a:cubicBezTo>
                  <a:pt x="1311" y="868"/>
                  <a:pt x="1307" y="868"/>
                  <a:pt x="1303" y="867"/>
                </a:cubicBezTo>
                <a:cubicBezTo>
                  <a:pt x="1287" y="865"/>
                  <a:pt x="1269" y="861"/>
                  <a:pt x="1250" y="854"/>
                </a:cubicBezTo>
                <a:cubicBezTo>
                  <a:pt x="1233" y="847"/>
                  <a:pt x="1215" y="839"/>
                  <a:pt x="1195" y="829"/>
                </a:cubicBezTo>
                <a:cubicBezTo>
                  <a:pt x="1161" y="812"/>
                  <a:pt x="1123" y="789"/>
                  <a:pt x="1080" y="760"/>
                </a:cubicBezTo>
                <a:cubicBezTo>
                  <a:pt x="1069" y="752"/>
                  <a:pt x="1057" y="744"/>
                  <a:pt x="1045" y="736"/>
                </a:cubicBezTo>
                <a:cubicBezTo>
                  <a:pt x="1028" y="723"/>
                  <a:pt x="1028" y="723"/>
                  <a:pt x="1028" y="723"/>
                </a:cubicBezTo>
                <a:cubicBezTo>
                  <a:pt x="638" y="401"/>
                  <a:pt x="638" y="401"/>
                  <a:pt x="638" y="401"/>
                </a:cubicBezTo>
                <a:cubicBezTo>
                  <a:pt x="588" y="354"/>
                  <a:pt x="535" y="304"/>
                  <a:pt x="480" y="251"/>
                </a:cubicBezTo>
                <a:cubicBezTo>
                  <a:pt x="474" y="246"/>
                  <a:pt x="470" y="242"/>
                  <a:pt x="465" y="238"/>
                </a:cubicBezTo>
                <a:cubicBezTo>
                  <a:pt x="489" y="210"/>
                  <a:pt x="489" y="210"/>
                  <a:pt x="489" y="210"/>
                </a:cubicBezTo>
                <a:cubicBezTo>
                  <a:pt x="716" y="425"/>
                  <a:pt x="901" y="585"/>
                  <a:pt x="1044" y="691"/>
                </a:cubicBezTo>
                <a:cubicBezTo>
                  <a:pt x="1071" y="711"/>
                  <a:pt x="1095" y="729"/>
                  <a:pt x="1119" y="745"/>
                </a:cubicBezTo>
                <a:cubicBezTo>
                  <a:pt x="1146" y="763"/>
                  <a:pt x="1172" y="779"/>
                  <a:pt x="1195" y="793"/>
                </a:cubicBezTo>
                <a:cubicBezTo>
                  <a:pt x="1209" y="801"/>
                  <a:pt x="1223" y="808"/>
                  <a:pt x="1235" y="814"/>
                </a:cubicBezTo>
                <a:cubicBezTo>
                  <a:pt x="1241" y="817"/>
                  <a:pt x="1247" y="820"/>
                  <a:pt x="1253" y="823"/>
                </a:cubicBezTo>
                <a:cubicBezTo>
                  <a:pt x="1266" y="829"/>
                  <a:pt x="1279" y="834"/>
                  <a:pt x="1293" y="839"/>
                </a:cubicBezTo>
                <a:cubicBezTo>
                  <a:pt x="1296" y="840"/>
                  <a:pt x="1299" y="841"/>
                  <a:pt x="1303" y="842"/>
                </a:cubicBezTo>
                <a:cubicBezTo>
                  <a:pt x="1307" y="843"/>
                  <a:pt x="1311" y="844"/>
                  <a:pt x="1315" y="844"/>
                </a:cubicBezTo>
                <a:cubicBezTo>
                  <a:pt x="1321" y="845"/>
                  <a:pt x="1327" y="845"/>
                  <a:pt x="1333" y="845"/>
                </a:cubicBezTo>
                <a:cubicBezTo>
                  <a:pt x="1346" y="845"/>
                  <a:pt x="1355" y="840"/>
                  <a:pt x="1361" y="831"/>
                </a:cubicBezTo>
                <a:cubicBezTo>
                  <a:pt x="1367" y="822"/>
                  <a:pt x="1371" y="812"/>
                  <a:pt x="1374" y="801"/>
                </a:cubicBezTo>
                <a:cubicBezTo>
                  <a:pt x="1376" y="790"/>
                  <a:pt x="1375" y="776"/>
                  <a:pt x="1370" y="758"/>
                </a:cubicBezTo>
                <a:cubicBezTo>
                  <a:pt x="1365" y="739"/>
                  <a:pt x="1357" y="718"/>
                  <a:pt x="1345" y="695"/>
                </a:cubicBezTo>
                <a:cubicBezTo>
                  <a:pt x="1341" y="688"/>
                  <a:pt x="1338" y="681"/>
                  <a:pt x="1333" y="674"/>
                </a:cubicBezTo>
                <a:cubicBezTo>
                  <a:pt x="1325" y="659"/>
                  <a:pt x="1314" y="643"/>
                  <a:pt x="1303" y="626"/>
                </a:cubicBezTo>
                <a:cubicBezTo>
                  <a:pt x="1285" y="600"/>
                  <a:pt x="1264" y="572"/>
                  <a:pt x="1240" y="543"/>
                </a:cubicBezTo>
                <a:cubicBezTo>
                  <a:pt x="1132" y="412"/>
                  <a:pt x="961" y="244"/>
                  <a:pt x="725" y="39"/>
                </a:cubicBezTo>
                <a:cubicBezTo>
                  <a:pt x="715" y="30"/>
                  <a:pt x="705" y="22"/>
                  <a:pt x="695" y="13"/>
                </a:cubicBezTo>
                <a:cubicBezTo>
                  <a:pt x="691" y="9"/>
                  <a:pt x="686" y="4"/>
                  <a:pt x="682" y="0"/>
                </a:cubicBezTo>
                <a:cubicBezTo>
                  <a:pt x="698" y="13"/>
                  <a:pt x="713" y="26"/>
                  <a:pt x="728" y="39"/>
                </a:cubicBezTo>
                <a:cubicBezTo>
                  <a:pt x="808" y="108"/>
                  <a:pt x="880" y="173"/>
                  <a:pt x="945" y="234"/>
                </a:cubicBezTo>
                <a:cubicBezTo>
                  <a:pt x="1073" y="353"/>
                  <a:pt x="1174" y="456"/>
                  <a:pt x="1247" y="543"/>
                </a:cubicBezTo>
                <a:cubicBezTo>
                  <a:pt x="1268" y="568"/>
                  <a:pt x="1286" y="591"/>
                  <a:pt x="1303" y="613"/>
                </a:cubicBezTo>
                <a:cubicBezTo>
                  <a:pt x="1318" y="635"/>
                  <a:pt x="1332" y="655"/>
                  <a:pt x="1344" y="674"/>
                </a:cubicBezTo>
                <a:cubicBezTo>
                  <a:pt x="1348" y="681"/>
                  <a:pt x="1352" y="688"/>
                  <a:pt x="1356" y="695"/>
                </a:cubicBezTo>
                <a:cubicBezTo>
                  <a:pt x="1368" y="718"/>
                  <a:pt x="1378" y="739"/>
                  <a:pt x="1384" y="758"/>
                </a:cubicBezTo>
                <a:cubicBezTo>
                  <a:pt x="1388" y="772"/>
                  <a:pt x="1391" y="783"/>
                  <a:pt x="1392" y="793"/>
                </a:cubicBezTo>
                <a:cubicBezTo>
                  <a:pt x="1392" y="792"/>
                  <a:pt x="1392" y="792"/>
                  <a:pt x="1392" y="792"/>
                </a:cubicBezTo>
                <a:cubicBezTo>
                  <a:pt x="1394" y="808"/>
                  <a:pt x="1390" y="825"/>
                  <a:pt x="1380" y="842"/>
                </a:cubicBezTo>
                <a:close/>
              </a:path>
            </a:pathLst>
          </a:custGeom>
          <a:solidFill>
            <a:srgbClr val="FCFCFC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Freeform 5"/>
          <p:cNvSpPr/>
          <p:nvPr/>
        </p:nvSpPr>
        <p:spPr bwMode="auto">
          <a:xfrm flipH="1" flipV="1">
            <a:off x="3452813" y="1700213"/>
            <a:ext cx="2363788" cy="1589088"/>
          </a:xfrm>
          <a:custGeom>
            <a:avLst/>
            <a:gdLst/>
            <a:ahLst/>
            <a:cxnLst>
              <a:cxn ang="0">
                <a:pos x="1380" y="721"/>
              </a:cxn>
              <a:cxn ang="0">
                <a:pos x="1375" y="732"/>
              </a:cxn>
              <a:cxn ang="0">
                <a:pos x="1339" y="790"/>
              </a:cxn>
              <a:cxn ang="0">
                <a:pos x="1319" y="816"/>
              </a:cxn>
              <a:cxn ang="0">
                <a:pos x="1303" y="834"/>
              </a:cxn>
              <a:cxn ang="0">
                <a:pos x="1238" y="889"/>
              </a:cxn>
              <a:cxn ang="0">
                <a:pos x="1223" y="899"/>
              </a:cxn>
              <a:cxn ang="0">
                <a:pos x="1080" y="921"/>
              </a:cxn>
              <a:cxn ang="0">
                <a:pos x="1044" y="916"/>
              </a:cxn>
              <a:cxn ang="0">
                <a:pos x="786" y="819"/>
              </a:cxn>
              <a:cxn ang="0">
                <a:pos x="416" y="587"/>
              </a:cxn>
              <a:cxn ang="0">
                <a:pos x="269" y="477"/>
              </a:cxn>
              <a:cxn ang="0">
                <a:pos x="219" y="437"/>
              </a:cxn>
              <a:cxn ang="0">
                <a:pos x="203" y="425"/>
              </a:cxn>
              <a:cxn ang="0">
                <a:pos x="203" y="426"/>
              </a:cxn>
              <a:cxn ang="0">
                <a:pos x="106" y="540"/>
              </a:cxn>
              <a:cxn ang="0">
                <a:pos x="0" y="0"/>
              </a:cxn>
              <a:cxn ang="0">
                <a:pos x="563" y="0"/>
              </a:cxn>
              <a:cxn ang="0">
                <a:pos x="489" y="89"/>
              </a:cxn>
              <a:cxn ang="0">
                <a:pos x="465" y="117"/>
              </a:cxn>
              <a:cxn ang="0">
                <a:pos x="480" y="130"/>
              </a:cxn>
              <a:cxn ang="0">
                <a:pos x="638" y="280"/>
              </a:cxn>
              <a:cxn ang="0">
                <a:pos x="1028" y="602"/>
              </a:cxn>
              <a:cxn ang="0">
                <a:pos x="1045" y="615"/>
              </a:cxn>
              <a:cxn ang="0">
                <a:pos x="1080" y="639"/>
              </a:cxn>
              <a:cxn ang="0">
                <a:pos x="1195" y="708"/>
              </a:cxn>
              <a:cxn ang="0">
                <a:pos x="1250" y="733"/>
              </a:cxn>
              <a:cxn ang="0">
                <a:pos x="1303" y="746"/>
              </a:cxn>
              <a:cxn ang="0">
                <a:pos x="1315" y="748"/>
              </a:cxn>
              <a:cxn ang="0">
                <a:pos x="1342" y="746"/>
              </a:cxn>
              <a:cxn ang="0">
                <a:pos x="1370" y="732"/>
              </a:cxn>
              <a:cxn ang="0">
                <a:pos x="1380" y="721"/>
              </a:cxn>
            </a:cxnLst>
            <a:rect l="0" t="0" r="r" b="b"/>
            <a:pathLst>
              <a:path w="1380" h="926">
                <a:moveTo>
                  <a:pt x="1380" y="721"/>
                </a:moveTo>
                <a:cubicBezTo>
                  <a:pt x="1379" y="724"/>
                  <a:pt x="1377" y="728"/>
                  <a:pt x="1375" y="732"/>
                </a:cubicBezTo>
                <a:cubicBezTo>
                  <a:pt x="1364" y="752"/>
                  <a:pt x="1352" y="772"/>
                  <a:pt x="1339" y="790"/>
                </a:cubicBezTo>
                <a:cubicBezTo>
                  <a:pt x="1333" y="799"/>
                  <a:pt x="1326" y="807"/>
                  <a:pt x="1319" y="816"/>
                </a:cubicBezTo>
                <a:cubicBezTo>
                  <a:pt x="1314" y="822"/>
                  <a:pt x="1308" y="828"/>
                  <a:pt x="1303" y="834"/>
                </a:cubicBezTo>
                <a:cubicBezTo>
                  <a:pt x="1283" y="854"/>
                  <a:pt x="1261" y="873"/>
                  <a:pt x="1238" y="889"/>
                </a:cubicBezTo>
                <a:cubicBezTo>
                  <a:pt x="1233" y="893"/>
                  <a:pt x="1228" y="896"/>
                  <a:pt x="1223" y="899"/>
                </a:cubicBezTo>
                <a:cubicBezTo>
                  <a:pt x="1185" y="919"/>
                  <a:pt x="1137" y="926"/>
                  <a:pt x="1080" y="921"/>
                </a:cubicBezTo>
                <a:cubicBezTo>
                  <a:pt x="1068" y="920"/>
                  <a:pt x="1056" y="918"/>
                  <a:pt x="1044" y="916"/>
                </a:cubicBezTo>
                <a:cubicBezTo>
                  <a:pt x="971" y="903"/>
                  <a:pt x="884" y="871"/>
                  <a:pt x="786" y="819"/>
                </a:cubicBezTo>
                <a:cubicBezTo>
                  <a:pt x="416" y="587"/>
                  <a:pt x="416" y="587"/>
                  <a:pt x="416" y="587"/>
                </a:cubicBezTo>
                <a:cubicBezTo>
                  <a:pt x="269" y="477"/>
                  <a:pt x="269" y="477"/>
                  <a:pt x="269" y="477"/>
                </a:cubicBezTo>
                <a:cubicBezTo>
                  <a:pt x="253" y="464"/>
                  <a:pt x="236" y="451"/>
                  <a:pt x="219" y="437"/>
                </a:cubicBezTo>
                <a:cubicBezTo>
                  <a:pt x="213" y="433"/>
                  <a:pt x="208" y="429"/>
                  <a:pt x="203" y="425"/>
                </a:cubicBezTo>
                <a:cubicBezTo>
                  <a:pt x="203" y="426"/>
                  <a:pt x="203" y="426"/>
                  <a:pt x="203" y="426"/>
                </a:cubicBezTo>
                <a:cubicBezTo>
                  <a:pt x="106" y="540"/>
                  <a:pt x="106" y="540"/>
                  <a:pt x="106" y="540"/>
                </a:cubicBezTo>
                <a:cubicBezTo>
                  <a:pt x="0" y="0"/>
                  <a:pt x="0" y="0"/>
                  <a:pt x="0" y="0"/>
                </a:cubicBezTo>
                <a:cubicBezTo>
                  <a:pt x="563" y="0"/>
                  <a:pt x="563" y="0"/>
                  <a:pt x="563" y="0"/>
                </a:cubicBezTo>
                <a:cubicBezTo>
                  <a:pt x="489" y="89"/>
                  <a:pt x="489" y="89"/>
                  <a:pt x="489" y="89"/>
                </a:cubicBezTo>
                <a:cubicBezTo>
                  <a:pt x="465" y="117"/>
                  <a:pt x="465" y="117"/>
                  <a:pt x="465" y="117"/>
                </a:cubicBezTo>
                <a:cubicBezTo>
                  <a:pt x="470" y="121"/>
                  <a:pt x="474" y="125"/>
                  <a:pt x="480" y="130"/>
                </a:cubicBezTo>
                <a:cubicBezTo>
                  <a:pt x="535" y="183"/>
                  <a:pt x="588" y="233"/>
                  <a:pt x="638" y="280"/>
                </a:cubicBezTo>
                <a:cubicBezTo>
                  <a:pt x="1028" y="602"/>
                  <a:pt x="1028" y="602"/>
                  <a:pt x="1028" y="602"/>
                </a:cubicBezTo>
                <a:cubicBezTo>
                  <a:pt x="1045" y="615"/>
                  <a:pt x="1045" y="615"/>
                  <a:pt x="1045" y="615"/>
                </a:cubicBezTo>
                <a:cubicBezTo>
                  <a:pt x="1057" y="623"/>
                  <a:pt x="1069" y="631"/>
                  <a:pt x="1080" y="639"/>
                </a:cubicBezTo>
                <a:cubicBezTo>
                  <a:pt x="1123" y="668"/>
                  <a:pt x="1161" y="691"/>
                  <a:pt x="1195" y="708"/>
                </a:cubicBezTo>
                <a:cubicBezTo>
                  <a:pt x="1215" y="718"/>
                  <a:pt x="1233" y="726"/>
                  <a:pt x="1250" y="733"/>
                </a:cubicBezTo>
                <a:cubicBezTo>
                  <a:pt x="1269" y="740"/>
                  <a:pt x="1287" y="744"/>
                  <a:pt x="1303" y="746"/>
                </a:cubicBezTo>
                <a:cubicBezTo>
                  <a:pt x="1307" y="747"/>
                  <a:pt x="1311" y="747"/>
                  <a:pt x="1315" y="748"/>
                </a:cubicBezTo>
                <a:cubicBezTo>
                  <a:pt x="1325" y="748"/>
                  <a:pt x="1334" y="747"/>
                  <a:pt x="1342" y="746"/>
                </a:cubicBezTo>
                <a:cubicBezTo>
                  <a:pt x="1353" y="743"/>
                  <a:pt x="1362" y="739"/>
                  <a:pt x="1370" y="732"/>
                </a:cubicBezTo>
                <a:cubicBezTo>
                  <a:pt x="1374" y="729"/>
                  <a:pt x="1377" y="725"/>
                  <a:pt x="1380" y="721"/>
                </a:cubicBez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Freeform 6"/>
          <p:cNvSpPr/>
          <p:nvPr/>
        </p:nvSpPr>
        <p:spPr bwMode="auto">
          <a:xfrm flipH="1" flipV="1">
            <a:off x="3457575" y="2046288"/>
            <a:ext cx="1168400" cy="1427163"/>
          </a:xfrm>
          <a:custGeom>
            <a:avLst/>
            <a:gdLst/>
            <a:ahLst/>
            <a:cxnLst>
              <a:cxn ang="0">
                <a:pos x="558" y="810"/>
              </a:cxn>
              <a:cxn ang="0">
                <a:pos x="514" y="661"/>
              </a:cxn>
              <a:cxn ang="0">
                <a:pos x="500" y="634"/>
              </a:cxn>
              <a:cxn ang="0">
                <a:pos x="24" y="26"/>
              </a:cxn>
              <a:cxn ang="0">
                <a:pos x="0" y="0"/>
              </a:cxn>
              <a:cxn ang="0">
                <a:pos x="30" y="26"/>
              </a:cxn>
              <a:cxn ang="0">
                <a:pos x="545" y="530"/>
              </a:cxn>
              <a:cxn ang="0">
                <a:pos x="608" y="613"/>
              </a:cxn>
              <a:cxn ang="0">
                <a:pos x="638" y="661"/>
              </a:cxn>
              <a:cxn ang="0">
                <a:pos x="650" y="682"/>
              </a:cxn>
              <a:cxn ang="0">
                <a:pos x="675" y="745"/>
              </a:cxn>
              <a:cxn ang="0">
                <a:pos x="679" y="788"/>
              </a:cxn>
              <a:cxn ang="0">
                <a:pos x="666" y="818"/>
              </a:cxn>
              <a:cxn ang="0">
                <a:pos x="638" y="832"/>
              </a:cxn>
              <a:cxn ang="0">
                <a:pos x="620" y="831"/>
              </a:cxn>
              <a:cxn ang="0">
                <a:pos x="608" y="829"/>
              </a:cxn>
              <a:cxn ang="0">
                <a:pos x="598" y="826"/>
              </a:cxn>
              <a:cxn ang="0">
                <a:pos x="558" y="810"/>
              </a:cxn>
            </a:cxnLst>
            <a:rect l="0" t="0" r="r" b="b"/>
            <a:pathLst>
              <a:path w="681" h="832">
                <a:moveTo>
                  <a:pt x="558" y="810"/>
                </a:moveTo>
                <a:cubicBezTo>
                  <a:pt x="558" y="770"/>
                  <a:pt x="543" y="721"/>
                  <a:pt x="514" y="661"/>
                </a:cubicBezTo>
                <a:cubicBezTo>
                  <a:pt x="510" y="652"/>
                  <a:pt x="505" y="643"/>
                  <a:pt x="500" y="634"/>
                </a:cubicBezTo>
                <a:cubicBezTo>
                  <a:pt x="422" y="486"/>
                  <a:pt x="263" y="284"/>
                  <a:pt x="24" y="26"/>
                </a:cubicBezTo>
                <a:cubicBezTo>
                  <a:pt x="16" y="17"/>
                  <a:pt x="8" y="9"/>
                  <a:pt x="0" y="0"/>
                </a:cubicBezTo>
                <a:cubicBezTo>
                  <a:pt x="10" y="9"/>
                  <a:pt x="20" y="17"/>
                  <a:pt x="30" y="26"/>
                </a:cubicBezTo>
                <a:cubicBezTo>
                  <a:pt x="266" y="231"/>
                  <a:pt x="437" y="399"/>
                  <a:pt x="545" y="530"/>
                </a:cubicBezTo>
                <a:cubicBezTo>
                  <a:pt x="569" y="559"/>
                  <a:pt x="590" y="587"/>
                  <a:pt x="608" y="613"/>
                </a:cubicBezTo>
                <a:cubicBezTo>
                  <a:pt x="619" y="630"/>
                  <a:pt x="630" y="646"/>
                  <a:pt x="638" y="661"/>
                </a:cubicBezTo>
                <a:cubicBezTo>
                  <a:pt x="643" y="668"/>
                  <a:pt x="646" y="675"/>
                  <a:pt x="650" y="682"/>
                </a:cubicBezTo>
                <a:cubicBezTo>
                  <a:pt x="662" y="705"/>
                  <a:pt x="670" y="726"/>
                  <a:pt x="675" y="745"/>
                </a:cubicBezTo>
                <a:cubicBezTo>
                  <a:pt x="680" y="763"/>
                  <a:pt x="681" y="777"/>
                  <a:pt x="679" y="788"/>
                </a:cubicBezTo>
                <a:cubicBezTo>
                  <a:pt x="676" y="799"/>
                  <a:pt x="672" y="809"/>
                  <a:pt x="666" y="818"/>
                </a:cubicBezTo>
                <a:cubicBezTo>
                  <a:pt x="660" y="827"/>
                  <a:pt x="651" y="832"/>
                  <a:pt x="638" y="832"/>
                </a:cubicBezTo>
                <a:cubicBezTo>
                  <a:pt x="632" y="832"/>
                  <a:pt x="626" y="832"/>
                  <a:pt x="620" y="831"/>
                </a:cubicBezTo>
                <a:cubicBezTo>
                  <a:pt x="616" y="831"/>
                  <a:pt x="612" y="830"/>
                  <a:pt x="608" y="829"/>
                </a:cubicBezTo>
                <a:cubicBezTo>
                  <a:pt x="604" y="828"/>
                  <a:pt x="601" y="827"/>
                  <a:pt x="598" y="826"/>
                </a:cubicBezTo>
                <a:cubicBezTo>
                  <a:pt x="584" y="821"/>
                  <a:pt x="571" y="816"/>
                  <a:pt x="558" y="810"/>
                </a:cubicBezTo>
                <a:close/>
              </a:path>
            </a:pathLst>
          </a:custGeom>
          <a:solidFill>
            <a:srgbClr val="FCFCFC">
              <a:alpha val="7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Freeform 7"/>
          <p:cNvSpPr>
            <a:spLocks noEditPoints="1"/>
          </p:cNvSpPr>
          <p:nvPr/>
        </p:nvSpPr>
        <p:spPr bwMode="auto">
          <a:xfrm flipH="1" flipV="1">
            <a:off x="3427413" y="2005013"/>
            <a:ext cx="2389188" cy="1492250"/>
          </a:xfrm>
          <a:custGeom>
            <a:avLst/>
            <a:gdLst/>
            <a:ahLst/>
            <a:cxnLst>
              <a:cxn ang="0">
                <a:pos x="0" y="121"/>
              </a:cxn>
              <a:cxn ang="0">
                <a:pos x="19" y="106"/>
              </a:cxn>
              <a:cxn ang="0">
                <a:pos x="547" y="106"/>
              </a:cxn>
              <a:cxn ang="0">
                <a:pos x="563" y="121"/>
              </a:cxn>
              <a:cxn ang="0">
                <a:pos x="0" y="121"/>
              </a:cxn>
              <a:cxn ang="0">
                <a:pos x="1380" y="842"/>
              </a:cxn>
              <a:cxn ang="0">
                <a:pos x="1370" y="853"/>
              </a:cxn>
              <a:cxn ang="0">
                <a:pos x="1342" y="867"/>
              </a:cxn>
              <a:cxn ang="0">
                <a:pos x="1315" y="869"/>
              </a:cxn>
              <a:cxn ang="0">
                <a:pos x="1303" y="867"/>
              </a:cxn>
              <a:cxn ang="0">
                <a:pos x="1250" y="854"/>
              </a:cxn>
              <a:cxn ang="0">
                <a:pos x="1195" y="829"/>
              </a:cxn>
              <a:cxn ang="0">
                <a:pos x="1080" y="760"/>
              </a:cxn>
              <a:cxn ang="0">
                <a:pos x="1045" y="736"/>
              </a:cxn>
              <a:cxn ang="0">
                <a:pos x="1028" y="723"/>
              </a:cxn>
              <a:cxn ang="0">
                <a:pos x="638" y="401"/>
              </a:cxn>
              <a:cxn ang="0">
                <a:pos x="480" y="251"/>
              </a:cxn>
              <a:cxn ang="0">
                <a:pos x="465" y="238"/>
              </a:cxn>
              <a:cxn ang="0">
                <a:pos x="489" y="210"/>
              </a:cxn>
              <a:cxn ang="0">
                <a:pos x="1044" y="691"/>
              </a:cxn>
              <a:cxn ang="0">
                <a:pos x="1119" y="745"/>
              </a:cxn>
              <a:cxn ang="0">
                <a:pos x="1195" y="793"/>
              </a:cxn>
              <a:cxn ang="0">
                <a:pos x="1235" y="814"/>
              </a:cxn>
              <a:cxn ang="0">
                <a:pos x="1253" y="823"/>
              </a:cxn>
              <a:cxn ang="0">
                <a:pos x="1293" y="839"/>
              </a:cxn>
              <a:cxn ang="0">
                <a:pos x="1303" y="842"/>
              </a:cxn>
              <a:cxn ang="0">
                <a:pos x="1315" y="844"/>
              </a:cxn>
              <a:cxn ang="0">
                <a:pos x="1333" y="845"/>
              </a:cxn>
              <a:cxn ang="0">
                <a:pos x="1361" y="831"/>
              </a:cxn>
              <a:cxn ang="0">
                <a:pos x="1374" y="801"/>
              </a:cxn>
              <a:cxn ang="0">
                <a:pos x="1370" y="758"/>
              </a:cxn>
              <a:cxn ang="0">
                <a:pos x="1345" y="695"/>
              </a:cxn>
              <a:cxn ang="0">
                <a:pos x="1333" y="674"/>
              </a:cxn>
              <a:cxn ang="0">
                <a:pos x="1303" y="626"/>
              </a:cxn>
              <a:cxn ang="0">
                <a:pos x="1240" y="543"/>
              </a:cxn>
              <a:cxn ang="0">
                <a:pos x="725" y="39"/>
              </a:cxn>
              <a:cxn ang="0">
                <a:pos x="695" y="13"/>
              </a:cxn>
              <a:cxn ang="0">
                <a:pos x="682" y="0"/>
              </a:cxn>
              <a:cxn ang="0">
                <a:pos x="728" y="39"/>
              </a:cxn>
              <a:cxn ang="0">
                <a:pos x="945" y="234"/>
              </a:cxn>
              <a:cxn ang="0">
                <a:pos x="1247" y="543"/>
              </a:cxn>
              <a:cxn ang="0">
                <a:pos x="1303" y="613"/>
              </a:cxn>
              <a:cxn ang="0">
                <a:pos x="1344" y="674"/>
              </a:cxn>
              <a:cxn ang="0">
                <a:pos x="1356" y="695"/>
              </a:cxn>
              <a:cxn ang="0">
                <a:pos x="1384" y="758"/>
              </a:cxn>
              <a:cxn ang="0">
                <a:pos x="1392" y="793"/>
              </a:cxn>
              <a:cxn ang="0">
                <a:pos x="1392" y="792"/>
              </a:cxn>
              <a:cxn ang="0">
                <a:pos x="1380" y="842"/>
              </a:cxn>
            </a:cxnLst>
            <a:rect l="0" t="0" r="r" b="b"/>
            <a:pathLst>
              <a:path w="1394" h="869">
                <a:moveTo>
                  <a:pt x="0" y="121"/>
                </a:moveTo>
                <a:cubicBezTo>
                  <a:pt x="19" y="106"/>
                  <a:pt x="19" y="106"/>
                  <a:pt x="19" y="106"/>
                </a:cubicBezTo>
                <a:cubicBezTo>
                  <a:pt x="547" y="106"/>
                  <a:pt x="547" y="106"/>
                  <a:pt x="547" y="106"/>
                </a:cubicBezTo>
                <a:cubicBezTo>
                  <a:pt x="563" y="121"/>
                  <a:pt x="563" y="121"/>
                  <a:pt x="563" y="121"/>
                </a:cubicBezTo>
                <a:lnTo>
                  <a:pt x="0" y="121"/>
                </a:lnTo>
                <a:close/>
                <a:moveTo>
                  <a:pt x="1380" y="842"/>
                </a:moveTo>
                <a:cubicBezTo>
                  <a:pt x="1377" y="846"/>
                  <a:pt x="1374" y="850"/>
                  <a:pt x="1370" y="853"/>
                </a:cubicBezTo>
                <a:cubicBezTo>
                  <a:pt x="1362" y="860"/>
                  <a:pt x="1353" y="864"/>
                  <a:pt x="1342" y="867"/>
                </a:cubicBezTo>
                <a:cubicBezTo>
                  <a:pt x="1334" y="868"/>
                  <a:pt x="1325" y="869"/>
                  <a:pt x="1315" y="869"/>
                </a:cubicBezTo>
                <a:cubicBezTo>
                  <a:pt x="1311" y="868"/>
                  <a:pt x="1307" y="868"/>
                  <a:pt x="1303" y="867"/>
                </a:cubicBezTo>
                <a:cubicBezTo>
                  <a:pt x="1287" y="865"/>
                  <a:pt x="1269" y="861"/>
                  <a:pt x="1250" y="854"/>
                </a:cubicBezTo>
                <a:cubicBezTo>
                  <a:pt x="1233" y="847"/>
                  <a:pt x="1215" y="839"/>
                  <a:pt x="1195" y="829"/>
                </a:cubicBezTo>
                <a:cubicBezTo>
                  <a:pt x="1161" y="812"/>
                  <a:pt x="1123" y="789"/>
                  <a:pt x="1080" y="760"/>
                </a:cubicBezTo>
                <a:cubicBezTo>
                  <a:pt x="1069" y="752"/>
                  <a:pt x="1057" y="744"/>
                  <a:pt x="1045" y="736"/>
                </a:cubicBezTo>
                <a:cubicBezTo>
                  <a:pt x="1028" y="723"/>
                  <a:pt x="1028" y="723"/>
                  <a:pt x="1028" y="723"/>
                </a:cubicBezTo>
                <a:cubicBezTo>
                  <a:pt x="638" y="401"/>
                  <a:pt x="638" y="401"/>
                  <a:pt x="638" y="401"/>
                </a:cubicBezTo>
                <a:cubicBezTo>
                  <a:pt x="588" y="354"/>
                  <a:pt x="535" y="304"/>
                  <a:pt x="480" y="251"/>
                </a:cubicBezTo>
                <a:cubicBezTo>
                  <a:pt x="474" y="246"/>
                  <a:pt x="470" y="242"/>
                  <a:pt x="465" y="238"/>
                </a:cubicBezTo>
                <a:cubicBezTo>
                  <a:pt x="489" y="210"/>
                  <a:pt x="489" y="210"/>
                  <a:pt x="489" y="210"/>
                </a:cubicBezTo>
                <a:cubicBezTo>
                  <a:pt x="716" y="425"/>
                  <a:pt x="901" y="585"/>
                  <a:pt x="1044" y="691"/>
                </a:cubicBezTo>
                <a:cubicBezTo>
                  <a:pt x="1071" y="711"/>
                  <a:pt x="1095" y="729"/>
                  <a:pt x="1119" y="745"/>
                </a:cubicBezTo>
                <a:cubicBezTo>
                  <a:pt x="1146" y="763"/>
                  <a:pt x="1172" y="779"/>
                  <a:pt x="1195" y="793"/>
                </a:cubicBezTo>
                <a:cubicBezTo>
                  <a:pt x="1209" y="801"/>
                  <a:pt x="1223" y="808"/>
                  <a:pt x="1235" y="814"/>
                </a:cubicBezTo>
                <a:cubicBezTo>
                  <a:pt x="1241" y="817"/>
                  <a:pt x="1247" y="820"/>
                  <a:pt x="1253" y="823"/>
                </a:cubicBezTo>
                <a:cubicBezTo>
                  <a:pt x="1266" y="829"/>
                  <a:pt x="1279" y="834"/>
                  <a:pt x="1293" y="839"/>
                </a:cubicBezTo>
                <a:cubicBezTo>
                  <a:pt x="1296" y="840"/>
                  <a:pt x="1299" y="841"/>
                  <a:pt x="1303" y="842"/>
                </a:cubicBezTo>
                <a:cubicBezTo>
                  <a:pt x="1307" y="843"/>
                  <a:pt x="1311" y="844"/>
                  <a:pt x="1315" y="844"/>
                </a:cubicBezTo>
                <a:cubicBezTo>
                  <a:pt x="1321" y="845"/>
                  <a:pt x="1327" y="845"/>
                  <a:pt x="1333" y="845"/>
                </a:cubicBezTo>
                <a:cubicBezTo>
                  <a:pt x="1346" y="845"/>
                  <a:pt x="1355" y="840"/>
                  <a:pt x="1361" y="831"/>
                </a:cubicBezTo>
                <a:cubicBezTo>
                  <a:pt x="1367" y="822"/>
                  <a:pt x="1371" y="812"/>
                  <a:pt x="1374" y="801"/>
                </a:cubicBezTo>
                <a:cubicBezTo>
                  <a:pt x="1376" y="790"/>
                  <a:pt x="1375" y="776"/>
                  <a:pt x="1370" y="758"/>
                </a:cubicBezTo>
                <a:cubicBezTo>
                  <a:pt x="1365" y="739"/>
                  <a:pt x="1357" y="718"/>
                  <a:pt x="1345" y="695"/>
                </a:cubicBezTo>
                <a:cubicBezTo>
                  <a:pt x="1341" y="688"/>
                  <a:pt x="1338" y="681"/>
                  <a:pt x="1333" y="674"/>
                </a:cubicBezTo>
                <a:cubicBezTo>
                  <a:pt x="1325" y="659"/>
                  <a:pt x="1314" y="643"/>
                  <a:pt x="1303" y="626"/>
                </a:cubicBezTo>
                <a:cubicBezTo>
                  <a:pt x="1285" y="600"/>
                  <a:pt x="1264" y="572"/>
                  <a:pt x="1240" y="543"/>
                </a:cubicBezTo>
                <a:cubicBezTo>
                  <a:pt x="1132" y="412"/>
                  <a:pt x="961" y="244"/>
                  <a:pt x="725" y="39"/>
                </a:cubicBezTo>
                <a:cubicBezTo>
                  <a:pt x="715" y="30"/>
                  <a:pt x="705" y="22"/>
                  <a:pt x="695" y="13"/>
                </a:cubicBezTo>
                <a:cubicBezTo>
                  <a:pt x="691" y="9"/>
                  <a:pt x="686" y="4"/>
                  <a:pt x="682" y="0"/>
                </a:cubicBezTo>
                <a:cubicBezTo>
                  <a:pt x="698" y="13"/>
                  <a:pt x="713" y="26"/>
                  <a:pt x="728" y="39"/>
                </a:cubicBezTo>
                <a:cubicBezTo>
                  <a:pt x="808" y="108"/>
                  <a:pt x="880" y="173"/>
                  <a:pt x="945" y="234"/>
                </a:cubicBezTo>
                <a:cubicBezTo>
                  <a:pt x="1073" y="353"/>
                  <a:pt x="1174" y="456"/>
                  <a:pt x="1247" y="543"/>
                </a:cubicBezTo>
                <a:cubicBezTo>
                  <a:pt x="1268" y="568"/>
                  <a:pt x="1286" y="591"/>
                  <a:pt x="1303" y="613"/>
                </a:cubicBezTo>
                <a:cubicBezTo>
                  <a:pt x="1318" y="635"/>
                  <a:pt x="1332" y="655"/>
                  <a:pt x="1344" y="674"/>
                </a:cubicBezTo>
                <a:cubicBezTo>
                  <a:pt x="1348" y="681"/>
                  <a:pt x="1352" y="688"/>
                  <a:pt x="1356" y="695"/>
                </a:cubicBezTo>
                <a:cubicBezTo>
                  <a:pt x="1368" y="718"/>
                  <a:pt x="1378" y="739"/>
                  <a:pt x="1384" y="758"/>
                </a:cubicBezTo>
                <a:cubicBezTo>
                  <a:pt x="1388" y="772"/>
                  <a:pt x="1391" y="783"/>
                  <a:pt x="1392" y="793"/>
                </a:cubicBezTo>
                <a:cubicBezTo>
                  <a:pt x="1392" y="792"/>
                  <a:pt x="1392" y="792"/>
                  <a:pt x="1392" y="792"/>
                </a:cubicBezTo>
                <a:cubicBezTo>
                  <a:pt x="1394" y="808"/>
                  <a:pt x="1390" y="825"/>
                  <a:pt x="1380" y="842"/>
                </a:cubicBezTo>
                <a:close/>
              </a:path>
            </a:pathLst>
          </a:custGeom>
          <a:solidFill>
            <a:srgbClr val="FCFCFC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Text Placeholder 3"/>
          <p:cNvSpPr txBox="1"/>
          <p:nvPr/>
        </p:nvSpPr>
        <p:spPr>
          <a:xfrm rot="2164606">
            <a:off x="4311650" y="2216150"/>
            <a:ext cx="800100" cy="3381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x-none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 Placeholder 3"/>
          <p:cNvSpPr txBox="1"/>
          <p:nvPr/>
        </p:nvSpPr>
        <p:spPr>
          <a:xfrm rot="-2164606" flipH="1">
            <a:off x="7142163" y="2182813"/>
            <a:ext cx="800100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 Placeholder 3"/>
          <p:cNvSpPr txBox="1"/>
          <p:nvPr/>
        </p:nvSpPr>
        <p:spPr>
          <a:xfrm rot="-2164606" flipH="1">
            <a:off x="4295775" y="4668838"/>
            <a:ext cx="800100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 Placeholder 3"/>
          <p:cNvSpPr txBox="1"/>
          <p:nvPr/>
        </p:nvSpPr>
        <p:spPr>
          <a:xfrm rot="2164606">
            <a:off x="7051675" y="4637088"/>
            <a:ext cx="800100" cy="3397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Oval 28"/>
          <p:cNvSpPr>
            <a:spLocks noChangeAspect="1"/>
          </p:cNvSpPr>
          <p:nvPr/>
        </p:nvSpPr>
        <p:spPr>
          <a:xfrm>
            <a:off x="5695950" y="3213100"/>
            <a:ext cx="790575" cy="790575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Oval 32"/>
          <p:cNvSpPr>
            <a:spLocks noChangeAspect="1"/>
          </p:cNvSpPr>
          <p:nvPr/>
        </p:nvSpPr>
        <p:spPr>
          <a:xfrm>
            <a:off x="5783263" y="3306763"/>
            <a:ext cx="615950" cy="61595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5" name="Oval 33"/>
          <p:cNvSpPr>
            <a:spLocks noChangeAspect="1"/>
          </p:cNvSpPr>
          <p:nvPr/>
        </p:nvSpPr>
        <p:spPr>
          <a:xfrm>
            <a:off x="5903913" y="3419475"/>
            <a:ext cx="377825" cy="377825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pSp>
        <p:nvGrpSpPr>
          <p:cNvPr id="27" name="Group 35"/>
          <p:cNvGrpSpPr/>
          <p:nvPr/>
        </p:nvGrpSpPr>
        <p:grpSpPr>
          <a:xfrm>
            <a:off x="1487488" y="3121025"/>
            <a:ext cx="1546225" cy="1081088"/>
            <a:chOff x="1499925" y="2282855"/>
            <a:chExt cx="4233109" cy="2957622"/>
          </a:xfrm>
        </p:grpSpPr>
        <p:grpSp>
          <p:nvGrpSpPr>
            <p:cNvPr id="14428" name="Group 36"/>
            <p:cNvGrpSpPr/>
            <p:nvPr/>
          </p:nvGrpSpPr>
          <p:grpSpPr>
            <a:xfrm>
              <a:off x="1499925" y="2282855"/>
              <a:ext cx="4233109" cy="2648131"/>
              <a:chOff x="1195126" y="2598116"/>
              <a:chExt cx="4008596" cy="2507681"/>
            </a:xfrm>
          </p:grpSpPr>
          <p:grpSp>
            <p:nvGrpSpPr>
              <p:cNvPr id="14439" name="Group 47"/>
              <p:cNvGrpSpPr/>
              <p:nvPr/>
            </p:nvGrpSpPr>
            <p:grpSpPr>
              <a:xfrm>
                <a:off x="3855348" y="2921035"/>
                <a:ext cx="1348374" cy="2031983"/>
                <a:chOff x="6715507" y="4165434"/>
                <a:chExt cx="1348374" cy="2031983"/>
              </a:xfrm>
            </p:grpSpPr>
            <p:sp>
              <p:nvSpPr>
                <p:cNvPr id="14474" name="AutoShape 141"/>
                <p:cNvSpPr/>
                <p:nvPr/>
              </p:nvSpPr>
              <p:spPr>
                <a:xfrm>
                  <a:off x="6715507" y="5397302"/>
                  <a:ext cx="1348374" cy="8001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557">
                      <a:moveTo>
                        <a:pt x="3729" y="4260"/>
                      </a:moveTo>
                      <a:cubicBezTo>
                        <a:pt x="1865" y="6296"/>
                        <a:pt x="1093" y="10671"/>
                        <a:pt x="0" y="15851"/>
                      </a:cubicBezTo>
                      <a:cubicBezTo>
                        <a:pt x="3064" y="19447"/>
                        <a:pt x="6789" y="21557"/>
                        <a:pt x="10808" y="21557"/>
                      </a:cubicBezTo>
                      <a:cubicBezTo>
                        <a:pt x="14820" y="21557"/>
                        <a:pt x="18539" y="19454"/>
                        <a:pt x="21600" y="15869"/>
                      </a:cubicBezTo>
                      <a:cubicBezTo>
                        <a:pt x="20509" y="10663"/>
                        <a:pt x="19750" y="6247"/>
                        <a:pt x="17864" y="4260"/>
                      </a:cubicBezTo>
                      <a:cubicBezTo>
                        <a:pt x="14637" y="860"/>
                        <a:pt x="12694" y="45"/>
                        <a:pt x="10790" y="2"/>
                      </a:cubicBezTo>
                      <a:cubicBezTo>
                        <a:pt x="8842" y="-43"/>
                        <a:pt x="6933" y="760"/>
                        <a:pt x="3729" y="4260"/>
                      </a:cubicBezTo>
                      <a:close/>
                      <a:moveTo>
                        <a:pt x="3729" y="4260"/>
                      </a:moveTo>
                    </a:path>
                  </a:pathLst>
                </a:custGeom>
                <a:solidFill>
                  <a:srgbClr val="484848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75" name="Rectangle 142"/>
                <p:cNvSpPr/>
                <p:nvPr/>
              </p:nvSpPr>
              <p:spPr>
                <a:xfrm>
                  <a:off x="7181527" y="5412722"/>
                  <a:ext cx="474587" cy="527699"/>
                </a:xfrm>
                <a:prstGeom prst="rect">
                  <a:avLst/>
                </a:prstGeom>
                <a:solidFill>
                  <a:srgbClr val="4B4B4B"/>
                </a:solidFill>
                <a:ln w="9525">
                  <a:noFill/>
                </a:ln>
              </p:spPr>
              <p:txBody>
                <a:bodyPr lIns="0" tIns="0" rIns="0" bIns="0"/>
                <a:lstStyle/>
                <a:p>
                  <a:pPr eaLnBrk="1" hangingPunct="1"/>
                  <a:endParaRPr lang="en-US" altLang="zh-CN" dirty="0">
                    <a:solidFill>
                      <a:schemeClr val="bg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4476" name="AutoShape 143"/>
                <p:cNvSpPr/>
                <p:nvPr/>
              </p:nvSpPr>
              <p:spPr>
                <a:xfrm>
                  <a:off x="7222646" y="4905583"/>
                  <a:ext cx="332382" cy="6116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19898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15694"/>
                      </a:lnTo>
                      <a:cubicBezTo>
                        <a:pt x="21600" y="20991"/>
                        <a:pt x="0" y="21600"/>
                        <a:pt x="0" y="15694"/>
                      </a:cubicBezTo>
                      <a:lnTo>
                        <a:pt x="0" y="0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77" name="AutoShape 144"/>
                <p:cNvSpPr/>
                <p:nvPr/>
              </p:nvSpPr>
              <p:spPr>
                <a:xfrm>
                  <a:off x="7222646" y="5193419"/>
                  <a:ext cx="332382" cy="2261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600">
                      <a:moveTo>
                        <a:pt x="21600" y="5865"/>
                      </a:moveTo>
                      <a:lnTo>
                        <a:pt x="21600" y="0"/>
                      </a:ln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21600" y="5865"/>
                      </a:lnTo>
                      <a:close/>
                      <a:moveTo>
                        <a:pt x="21600" y="5865"/>
                      </a:moveTo>
                    </a:path>
                  </a:pathLst>
                </a:custGeom>
                <a:solidFill>
                  <a:srgbClr val="CCCCC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78" name="AutoShape 145"/>
                <p:cNvSpPr/>
                <p:nvPr/>
              </p:nvSpPr>
              <p:spPr>
                <a:xfrm>
                  <a:off x="6962223" y="4343618"/>
                  <a:ext cx="858368" cy="9320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19" h="21600">
                      <a:moveTo>
                        <a:pt x="6559" y="0"/>
                      </a:moveTo>
                      <a:cubicBezTo>
                        <a:pt x="17359" y="0"/>
                        <a:pt x="12981" y="21600"/>
                        <a:pt x="6559" y="21600"/>
                      </a:cubicBezTo>
                      <a:cubicBezTo>
                        <a:pt x="137" y="21600"/>
                        <a:pt x="-4241" y="0"/>
                        <a:pt x="6559" y="0"/>
                      </a:cubicBezTo>
                      <a:close/>
                      <a:moveTo>
                        <a:pt x="6559" y="0"/>
                      </a:moveTo>
                    </a:path>
                  </a:pathLst>
                </a:custGeom>
                <a:solidFill>
                  <a:srgbClr val="F7C2A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79" name="AutoShape 146"/>
                <p:cNvSpPr/>
                <p:nvPr/>
              </p:nvSpPr>
              <p:spPr>
                <a:xfrm>
                  <a:off x="7400831" y="4343618"/>
                  <a:ext cx="428327" cy="9320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19" h="21600">
                      <a:moveTo>
                        <a:pt x="0" y="0"/>
                      </a:moveTo>
                      <a:cubicBezTo>
                        <a:pt x="21600" y="0"/>
                        <a:pt x="12844" y="21600"/>
                        <a:pt x="0" y="21600"/>
                      </a:cubicBezTo>
                      <a:lnTo>
                        <a:pt x="0" y="0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AD9CA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80" name="AutoShape 147"/>
                <p:cNvSpPr/>
                <p:nvPr/>
              </p:nvSpPr>
              <p:spPr>
                <a:xfrm>
                  <a:off x="6934811" y="4165434"/>
                  <a:ext cx="926900" cy="6921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49" h="19707">
                      <a:moveTo>
                        <a:pt x="14146" y="7541"/>
                      </a:moveTo>
                      <a:cubicBezTo>
                        <a:pt x="16594" y="8924"/>
                        <a:pt x="17591" y="13095"/>
                        <a:pt x="18158" y="15906"/>
                      </a:cubicBezTo>
                      <a:cubicBezTo>
                        <a:pt x="18981" y="19990"/>
                        <a:pt x="18517" y="19639"/>
                        <a:pt x="19615" y="16528"/>
                      </a:cubicBezTo>
                      <a:cubicBezTo>
                        <a:pt x="20712" y="13417"/>
                        <a:pt x="18024" y="0"/>
                        <a:pt x="10175" y="0"/>
                      </a:cubicBezTo>
                      <a:cubicBezTo>
                        <a:pt x="2325" y="0"/>
                        <a:pt x="-888" y="10322"/>
                        <a:pt x="209" y="15961"/>
                      </a:cubicBezTo>
                      <a:cubicBezTo>
                        <a:pt x="1307" y="21600"/>
                        <a:pt x="1307" y="20260"/>
                        <a:pt x="1993" y="15983"/>
                      </a:cubicBezTo>
                      <a:cubicBezTo>
                        <a:pt x="3757" y="4980"/>
                        <a:pt x="9969" y="9797"/>
                        <a:pt x="14146" y="7541"/>
                      </a:cubicBezTo>
                      <a:close/>
                      <a:moveTo>
                        <a:pt x="14146" y="7541"/>
                      </a:moveTo>
                    </a:path>
                  </a:pathLst>
                </a:custGeom>
                <a:solidFill>
                  <a:srgbClr val="75524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pSp>
              <p:nvGrpSpPr>
                <p:cNvPr id="83" name="Group 150"/>
                <p:cNvGrpSpPr/>
                <p:nvPr/>
              </p:nvGrpSpPr>
              <p:grpSpPr bwMode="auto">
                <a:xfrm>
                  <a:off x="6907398" y="4658867"/>
                  <a:ext cx="968019" cy="215877"/>
                  <a:chOff x="0" y="0"/>
                  <a:chExt cx="565" cy="126"/>
                </a:xfrm>
                <a:solidFill>
                  <a:srgbClr val="FAD9CA"/>
                </a:solidFill>
              </p:grpSpPr>
              <p:sp>
                <p:nvSpPr>
                  <p:cNvPr id="87" name="AutoShape 148"/>
                  <p:cNvSpPr/>
                  <p:nvPr/>
                </p:nvSpPr>
                <p:spPr bwMode="auto">
                  <a:xfrm>
                    <a:off x="504" y="0"/>
                    <a:ext cx="61" cy="126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587" h="21561">
                        <a:moveTo>
                          <a:pt x="15736" y="50"/>
                        </a:moveTo>
                        <a:cubicBezTo>
                          <a:pt x="15097" y="-19"/>
                          <a:pt x="14424" y="-16"/>
                          <a:pt x="13738" y="58"/>
                        </a:cubicBezTo>
                        <a:cubicBezTo>
                          <a:pt x="13053" y="132"/>
                          <a:pt x="12355" y="275"/>
                          <a:pt x="11665" y="479"/>
                        </a:cubicBezTo>
                        <a:cubicBezTo>
                          <a:pt x="10976" y="682"/>
                          <a:pt x="10294" y="946"/>
                          <a:pt x="9638" y="1254"/>
                        </a:cubicBezTo>
                        <a:cubicBezTo>
                          <a:pt x="8982" y="1563"/>
                          <a:pt x="8350" y="1916"/>
                          <a:pt x="7755" y="2299"/>
                        </a:cubicBezTo>
                        <a:cubicBezTo>
                          <a:pt x="7160" y="2681"/>
                          <a:pt x="6601" y="3092"/>
                          <a:pt x="6083" y="3517"/>
                        </a:cubicBezTo>
                        <a:cubicBezTo>
                          <a:pt x="5565" y="3942"/>
                          <a:pt x="5088" y="4381"/>
                          <a:pt x="4653" y="4821"/>
                        </a:cubicBezTo>
                        <a:cubicBezTo>
                          <a:pt x="4218" y="5261"/>
                          <a:pt x="3824" y="5703"/>
                          <a:pt x="3470" y="6139"/>
                        </a:cubicBezTo>
                        <a:cubicBezTo>
                          <a:pt x="3115" y="6574"/>
                          <a:pt x="2799" y="7003"/>
                          <a:pt x="2517" y="7419"/>
                        </a:cubicBezTo>
                        <a:cubicBezTo>
                          <a:pt x="2236" y="7835"/>
                          <a:pt x="1988" y="8240"/>
                          <a:pt x="1770" y="8629"/>
                        </a:cubicBezTo>
                        <a:cubicBezTo>
                          <a:pt x="1552" y="9018"/>
                          <a:pt x="1363" y="9392"/>
                          <a:pt x="1198" y="9749"/>
                        </a:cubicBezTo>
                        <a:cubicBezTo>
                          <a:pt x="1034" y="10107"/>
                          <a:pt x="877" y="10484"/>
                          <a:pt x="733" y="10882"/>
                        </a:cubicBezTo>
                        <a:cubicBezTo>
                          <a:pt x="589" y="11279"/>
                          <a:pt x="458" y="11695"/>
                          <a:pt x="348" y="12130"/>
                        </a:cubicBezTo>
                        <a:cubicBezTo>
                          <a:pt x="237" y="12565"/>
                          <a:pt x="147" y="13018"/>
                          <a:pt x="86" y="13485"/>
                        </a:cubicBezTo>
                        <a:cubicBezTo>
                          <a:pt x="26" y="13952"/>
                          <a:pt x="-6" y="14433"/>
                          <a:pt x="2" y="14921"/>
                        </a:cubicBezTo>
                        <a:cubicBezTo>
                          <a:pt x="9" y="15409"/>
                          <a:pt x="56" y="15903"/>
                          <a:pt x="152" y="16394"/>
                        </a:cubicBezTo>
                        <a:cubicBezTo>
                          <a:pt x="248" y="16885"/>
                          <a:pt x="394" y="17372"/>
                          <a:pt x="598" y="17840"/>
                        </a:cubicBezTo>
                        <a:cubicBezTo>
                          <a:pt x="801" y="18309"/>
                          <a:pt x="1062" y="18758"/>
                          <a:pt x="1386" y="19172"/>
                        </a:cubicBezTo>
                        <a:cubicBezTo>
                          <a:pt x="1709" y="19586"/>
                          <a:pt x="2095" y="19964"/>
                          <a:pt x="2541" y="20290"/>
                        </a:cubicBezTo>
                        <a:cubicBezTo>
                          <a:pt x="2987" y="20616"/>
                          <a:pt x="3493" y="20888"/>
                          <a:pt x="4050" y="21095"/>
                        </a:cubicBezTo>
                        <a:cubicBezTo>
                          <a:pt x="4606" y="21302"/>
                          <a:pt x="5212" y="21443"/>
                          <a:pt x="5852" y="21512"/>
                        </a:cubicBezTo>
                        <a:cubicBezTo>
                          <a:pt x="6491" y="21581"/>
                          <a:pt x="7164" y="21578"/>
                          <a:pt x="7850" y="21504"/>
                        </a:cubicBezTo>
                        <a:cubicBezTo>
                          <a:pt x="8535" y="21430"/>
                          <a:pt x="9233" y="21287"/>
                          <a:pt x="9923" y="21083"/>
                        </a:cubicBezTo>
                        <a:cubicBezTo>
                          <a:pt x="10612" y="20880"/>
                          <a:pt x="11294" y="20616"/>
                          <a:pt x="11950" y="20308"/>
                        </a:cubicBezTo>
                        <a:cubicBezTo>
                          <a:pt x="12606" y="19999"/>
                          <a:pt x="13238" y="19646"/>
                          <a:pt x="13833" y="19263"/>
                        </a:cubicBezTo>
                        <a:cubicBezTo>
                          <a:pt x="14428" y="18881"/>
                          <a:pt x="14987" y="18470"/>
                          <a:pt x="15505" y="18045"/>
                        </a:cubicBezTo>
                        <a:cubicBezTo>
                          <a:pt x="16023" y="17620"/>
                          <a:pt x="16500" y="17181"/>
                          <a:pt x="16935" y="16741"/>
                        </a:cubicBezTo>
                        <a:cubicBezTo>
                          <a:pt x="17370" y="16301"/>
                          <a:pt x="17764" y="15859"/>
                          <a:pt x="18118" y="15423"/>
                        </a:cubicBezTo>
                        <a:cubicBezTo>
                          <a:pt x="18473" y="14988"/>
                          <a:pt x="18789" y="14559"/>
                          <a:pt x="19071" y="14143"/>
                        </a:cubicBezTo>
                        <a:cubicBezTo>
                          <a:pt x="19352" y="13727"/>
                          <a:pt x="19600" y="13322"/>
                          <a:pt x="19818" y="12933"/>
                        </a:cubicBezTo>
                        <a:cubicBezTo>
                          <a:pt x="20036" y="12544"/>
                          <a:pt x="20225" y="12170"/>
                          <a:pt x="20390" y="11813"/>
                        </a:cubicBezTo>
                        <a:cubicBezTo>
                          <a:pt x="20554" y="11455"/>
                          <a:pt x="20711" y="11078"/>
                          <a:pt x="20855" y="10680"/>
                        </a:cubicBezTo>
                        <a:cubicBezTo>
                          <a:pt x="20999" y="10283"/>
                          <a:pt x="21130" y="9867"/>
                          <a:pt x="21240" y="9432"/>
                        </a:cubicBezTo>
                        <a:cubicBezTo>
                          <a:pt x="21351" y="8997"/>
                          <a:pt x="21441" y="8544"/>
                          <a:pt x="21502" y="8077"/>
                        </a:cubicBezTo>
                        <a:cubicBezTo>
                          <a:pt x="21562" y="7610"/>
                          <a:pt x="21594" y="7129"/>
                          <a:pt x="21586" y="6641"/>
                        </a:cubicBezTo>
                        <a:cubicBezTo>
                          <a:pt x="21579" y="6153"/>
                          <a:pt x="21532" y="5659"/>
                          <a:pt x="21436" y="5168"/>
                        </a:cubicBezTo>
                        <a:cubicBezTo>
                          <a:pt x="21340" y="4677"/>
                          <a:pt x="21194" y="4190"/>
                          <a:pt x="20990" y="3722"/>
                        </a:cubicBezTo>
                        <a:cubicBezTo>
                          <a:pt x="20787" y="3253"/>
                          <a:pt x="20526" y="2804"/>
                          <a:pt x="20202" y="2390"/>
                        </a:cubicBezTo>
                        <a:cubicBezTo>
                          <a:pt x="19879" y="1976"/>
                          <a:pt x="19493" y="1598"/>
                          <a:pt x="19047" y="1272"/>
                        </a:cubicBezTo>
                        <a:cubicBezTo>
                          <a:pt x="18601" y="946"/>
                          <a:pt x="18095" y="674"/>
                          <a:pt x="17538" y="467"/>
                        </a:cubicBezTo>
                        <a:cubicBezTo>
                          <a:pt x="16982" y="260"/>
                          <a:pt x="16376" y="119"/>
                          <a:pt x="15736" y="50"/>
                        </a:cubicBezTo>
                        <a:close/>
                        <a:moveTo>
                          <a:pt x="15736" y="5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8" name="AutoShape 149"/>
                  <p:cNvSpPr/>
                  <p:nvPr/>
                </p:nvSpPr>
                <p:spPr bwMode="auto">
                  <a:xfrm>
                    <a:off x="0" y="0"/>
                    <a:ext cx="61" cy="126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587" h="21561">
                        <a:moveTo>
                          <a:pt x="5851" y="50"/>
                        </a:moveTo>
                        <a:cubicBezTo>
                          <a:pt x="5211" y="119"/>
                          <a:pt x="4605" y="259"/>
                          <a:pt x="4048" y="467"/>
                        </a:cubicBezTo>
                        <a:cubicBezTo>
                          <a:pt x="3492" y="674"/>
                          <a:pt x="2986" y="946"/>
                          <a:pt x="2540" y="1272"/>
                        </a:cubicBezTo>
                        <a:cubicBezTo>
                          <a:pt x="2094" y="1598"/>
                          <a:pt x="1709" y="1976"/>
                          <a:pt x="1385" y="2390"/>
                        </a:cubicBezTo>
                        <a:cubicBezTo>
                          <a:pt x="1062" y="2804"/>
                          <a:pt x="800" y="3253"/>
                          <a:pt x="597" y="3721"/>
                        </a:cubicBezTo>
                        <a:cubicBezTo>
                          <a:pt x="394" y="4190"/>
                          <a:pt x="248" y="4677"/>
                          <a:pt x="152" y="5167"/>
                        </a:cubicBezTo>
                        <a:cubicBezTo>
                          <a:pt x="56" y="5658"/>
                          <a:pt x="9" y="6153"/>
                          <a:pt x="2" y="6641"/>
                        </a:cubicBezTo>
                        <a:cubicBezTo>
                          <a:pt x="-6" y="7129"/>
                          <a:pt x="26" y="7610"/>
                          <a:pt x="87" y="8077"/>
                        </a:cubicBezTo>
                        <a:cubicBezTo>
                          <a:pt x="147" y="8544"/>
                          <a:pt x="237" y="8997"/>
                          <a:pt x="348" y="9432"/>
                        </a:cubicBezTo>
                        <a:cubicBezTo>
                          <a:pt x="458" y="9866"/>
                          <a:pt x="589" y="10283"/>
                          <a:pt x="733" y="10680"/>
                        </a:cubicBezTo>
                        <a:cubicBezTo>
                          <a:pt x="877" y="11077"/>
                          <a:pt x="1034" y="11455"/>
                          <a:pt x="1199" y="11812"/>
                        </a:cubicBezTo>
                        <a:cubicBezTo>
                          <a:pt x="1364" y="12170"/>
                          <a:pt x="1553" y="12544"/>
                          <a:pt x="1771" y="12933"/>
                        </a:cubicBezTo>
                        <a:cubicBezTo>
                          <a:pt x="1989" y="13322"/>
                          <a:pt x="2236" y="13726"/>
                          <a:pt x="2518" y="14143"/>
                        </a:cubicBezTo>
                        <a:cubicBezTo>
                          <a:pt x="2800" y="14559"/>
                          <a:pt x="3116" y="14988"/>
                          <a:pt x="3471" y="15423"/>
                        </a:cubicBezTo>
                        <a:cubicBezTo>
                          <a:pt x="3825" y="15858"/>
                          <a:pt x="4219" y="16300"/>
                          <a:pt x="4654" y="16741"/>
                        </a:cubicBezTo>
                        <a:cubicBezTo>
                          <a:pt x="5089" y="17181"/>
                          <a:pt x="5566" y="17620"/>
                          <a:pt x="6084" y="18045"/>
                        </a:cubicBezTo>
                        <a:cubicBezTo>
                          <a:pt x="6602" y="18470"/>
                          <a:pt x="7161" y="18881"/>
                          <a:pt x="7756" y="19263"/>
                        </a:cubicBezTo>
                        <a:cubicBezTo>
                          <a:pt x="8352" y="19645"/>
                          <a:pt x="8983" y="19999"/>
                          <a:pt x="9639" y="20308"/>
                        </a:cubicBezTo>
                        <a:cubicBezTo>
                          <a:pt x="10296" y="20616"/>
                          <a:pt x="10977" y="20880"/>
                          <a:pt x="11667" y="21083"/>
                        </a:cubicBezTo>
                        <a:cubicBezTo>
                          <a:pt x="12356" y="21287"/>
                          <a:pt x="13054" y="21430"/>
                          <a:pt x="13740" y="21504"/>
                        </a:cubicBezTo>
                        <a:cubicBezTo>
                          <a:pt x="14425" y="21578"/>
                          <a:pt x="15098" y="21581"/>
                          <a:pt x="15737" y="21512"/>
                        </a:cubicBezTo>
                        <a:cubicBezTo>
                          <a:pt x="16377" y="21443"/>
                          <a:pt x="16983" y="21303"/>
                          <a:pt x="17540" y="21095"/>
                        </a:cubicBezTo>
                        <a:cubicBezTo>
                          <a:pt x="18096" y="20888"/>
                          <a:pt x="18602" y="20616"/>
                          <a:pt x="19048" y="20290"/>
                        </a:cubicBezTo>
                        <a:cubicBezTo>
                          <a:pt x="19494" y="19964"/>
                          <a:pt x="19879" y="19586"/>
                          <a:pt x="20203" y="19172"/>
                        </a:cubicBezTo>
                        <a:cubicBezTo>
                          <a:pt x="20526" y="18758"/>
                          <a:pt x="20788" y="18309"/>
                          <a:pt x="20991" y="17841"/>
                        </a:cubicBezTo>
                        <a:cubicBezTo>
                          <a:pt x="21194" y="17372"/>
                          <a:pt x="21340" y="16885"/>
                          <a:pt x="21436" y="16395"/>
                        </a:cubicBezTo>
                        <a:cubicBezTo>
                          <a:pt x="21532" y="15904"/>
                          <a:pt x="21579" y="15409"/>
                          <a:pt x="21586" y="14921"/>
                        </a:cubicBezTo>
                        <a:cubicBezTo>
                          <a:pt x="21594" y="14433"/>
                          <a:pt x="21562" y="13952"/>
                          <a:pt x="21501" y="13485"/>
                        </a:cubicBezTo>
                        <a:cubicBezTo>
                          <a:pt x="21441" y="13018"/>
                          <a:pt x="21351" y="12565"/>
                          <a:pt x="21240" y="12130"/>
                        </a:cubicBezTo>
                        <a:cubicBezTo>
                          <a:pt x="21130" y="11696"/>
                          <a:pt x="20999" y="11279"/>
                          <a:pt x="20855" y="10882"/>
                        </a:cubicBezTo>
                        <a:cubicBezTo>
                          <a:pt x="20711" y="10485"/>
                          <a:pt x="20554" y="10107"/>
                          <a:pt x="20389" y="9750"/>
                        </a:cubicBezTo>
                        <a:cubicBezTo>
                          <a:pt x="20224" y="9392"/>
                          <a:pt x="20035" y="9018"/>
                          <a:pt x="19817" y="8629"/>
                        </a:cubicBezTo>
                        <a:cubicBezTo>
                          <a:pt x="19599" y="8240"/>
                          <a:pt x="19352" y="7836"/>
                          <a:pt x="19070" y="7419"/>
                        </a:cubicBezTo>
                        <a:cubicBezTo>
                          <a:pt x="18788" y="7003"/>
                          <a:pt x="18472" y="6574"/>
                          <a:pt x="18117" y="6139"/>
                        </a:cubicBezTo>
                        <a:cubicBezTo>
                          <a:pt x="17763" y="5704"/>
                          <a:pt x="17369" y="5262"/>
                          <a:pt x="16934" y="4821"/>
                        </a:cubicBezTo>
                        <a:cubicBezTo>
                          <a:pt x="16499" y="4381"/>
                          <a:pt x="16022" y="3942"/>
                          <a:pt x="15504" y="3517"/>
                        </a:cubicBezTo>
                        <a:cubicBezTo>
                          <a:pt x="14986" y="3092"/>
                          <a:pt x="14427" y="2681"/>
                          <a:pt x="13832" y="2299"/>
                        </a:cubicBezTo>
                        <a:cubicBezTo>
                          <a:pt x="13236" y="1917"/>
                          <a:pt x="12605" y="1563"/>
                          <a:pt x="11949" y="1254"/>
                        </a:cubicBezTo>
                        <a:cubicBezTo>
                          <a:pt x="11292" y="946"/>
                          <a:pt x="10611" y="682"/>
                          <a:pt x="9921" y="479"/>
                        </a:cubicBezTo>
                        <a:cubicBezTo>
                          <a:pt x="9232" y="275"/>
                          <a:pt x="8534" y="132"/>
                          <a:pt x="7848" y="58"/>
                        </a:cubicBezTo>
                        <a:cubicBezTo>
                          <a:pt x="7163" y="-16"/>
                          <a:pt x="6490" y="-19"/>
                          <a:pt x="5851" y="50"/>
                        </a:cubicBezTo>
                        <a:close/>
                        <a:moveTo>
                          <a:pt x="5851" y="5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482" name="AutoShape 151"/>
                <p:cNvSpPr/>
                <p:nvPr/>
              </p:nvSpPr>
              <p:spPr>
                <a:xfrm>
                  <a:off x="7236353" y="5399016"/>
                  <a:ext cx="306682" cy="788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584">
                      <a:moveTo>
                        <a:pt x="8256" y="7759"/>
                      </a:moveTo>
                      <a:lnTo>
                        <a:pt x="5749" y="21522"/>
                      </a:lnTo>
                      <a:cubicBezTo>
                        <a:pt x="7431" y="21562"/>
                        <a:pt x="9125" y="21584"/>
                        <a:pt x="10831" y="21584"/>
                      </a:cubicBezTo>
                      <a:cubicBezTo>
                        <a:pt x="12517" y="21584"/>
                        <a:pt x="14187" y="21562"/>
                        <a:pt x="15848" y="21524"/>
                      </a:cubicBezTo>
                      <a:lnTo>
                        <a:pt x="13341" y="7760"/>
                      </a:lnTo>
                      <a:lnTo>
                        <a:pt x="21600" y="38"/>
                      </a:lnTo>
                      <a:cubicBezTo>
                        <a:pt x="13868" y="-16"/>
                        <a:pt x="7680" y="-10"/>
                        <a:pt x="0" y="38"/>
                      </a:cubicBezTo>
                      <a:lnTo>
                        <a:pt x="8256" y="7759"/>
                      </a:lnTo>
                      <a:close/>
                      <a:moveTo>
                        <a:pt x="8256" y="7759"/>
                      </a:moveTo>
                    </a:path>
                  </a:pathLst>
                </a:custGeom>
                <a:solidFill>
                  <a:srgbClr val="BFBFB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83" name="AutoShape 152"/>
                <p:cNvSpPr/>
                <p:nvPr/>
              </p:nvSpPr>
              <p:spPr>
                <a:xfrm>
                  <a:off x="7099288" y="5303070"/>
                  <a:ext cx="286123" cy="3118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600">
                      <a:moveTo>
                        <a:pt x="9350" y="0"/>
                      </a:moveTo>
                      <a:lnTo>
                        <a:pt x="1446" y="7210"/>
                      </a:lnTo>
                      <a:lnTo>
                        <a:pt x="0" y="21600"/>
                      </a:lnTo>
                      <a:lnTo>
                        <a:pt x="21600" y="6897"/>
                      </a:lnTo>
                      <a:lnTo>
                        <a:pt x="9350" y="0"/>
                      </a:lnTo>
                      <a:close/>
                      <a:moveTo>
                        <a:pt x="9350" y="0"/>
                      </a:moveTo>
                    </a:path>
                  </a:pathLst>
                </a:custGeom>
                <a:solidFill>
                  <a:srgbClr val="5E5E5E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84" name="AutoShape 153"/>
                <p:cNvSpPr/>
                <p:nvPr/>
              </p:nvSpPr>
              <p:spPr>
                <a:xfrm>
                  <a:off x="7400831" y="5303070"/>
                  <a:ext cx="286123" cy="3118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600">
                      <a:moveTo>
                        <a:pt x="12251" y="0"/>
                      </a:moveTo>
                      <a:lnTo>
                        <a:pt x="20153" y="7210"/>
                      </a:lnTo>
                      <a:lnTo>
                        <a:pt x="21600" y="21600"/>
                      </a:lnTo>
                      <a:lnTo>
                        <a:pt x="0" y="6897"/>
                      </a:lnTo>
                      <a:lnTo>
                        <a:pt x="12251" y="0"/>
                      </a:lnTo>
                      <a:close/>
                      <a:moveTo>
                        <a:pt x="12251" y="0"/>
                      </a:moveTo>
                    </a:path>
                  </a:pathLst>
                </a:custGeom>
                <a:solidFill>
                  <a:srgbClr val="5E5E5E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440" name="Group 48"/>
              <p:cNvGrpSpPr/>
              <p:nvPr/>
            </p:nvGrpSpPr>
            <p:grpSpPr>
              <a:xfrm>
                <a:off x="1195126" y="2901460"/>
                <a:ext cx="1386427" cy="2062911"/>
                <a:chOff x="4055285" y="4145859"/>
                <a:chExt cx="1386427" cy="2062911"/>
              </a:xfrm>
            </p:grpSpPr>
            <p:sp>
              <p:nvSpPr>
                <p:cNvPr id="14461" name="AutoShape 168"/>
                <p:cNvSpPr/>
                <p:nvPr/>
              </p:nvSpPr>
              <p:spPr>
                <a:xfrm>
                  <a:off x="4055285" y="5386072"/>
                  <a:ext cx="1386427" cy="8226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557">
                      <a:moveTo>
                        <a:pt x="3718" y="4260"/>
                      </a:moveTo>
                      <a:cubicBezTo>
                        <a:pt x="1861" y="6289"/>
                        <a:pt x="1088" y="10641"/>
                        <a:pt x="0" y="15799"/>
                      </a:cubicBezTo>
                      <a:cubicBezTo>
                        <a:pt x="3072" y="19426"/>
                        <a:pt x="6814" y="21557"/>
                        <a:pt x="10852" y="21557"/>
                      </a:cubicBezTo>
                      <a:cubicBezTo>
                        <a:pt x="14844" y="21557"/>
                        <a:pt x="18548" y="19473"/>
                        <a:pt x="21600" y="15920"/>
                      </a:cubicBezTo>
                      <a:cubicBezTo>
                        <a:pt x="20504" y="10692"/>
                        <a:pt x="19746" y="6254"/>
                        <a:pt x="17853" y="4260"/>
                      </a:cubicBezTo>
                      <a:cubicBezTo>
                        <a:pt x="14626" y="859"/>
                        <a:pt x="12684" y="45"/>
                        <a:pt x="10779" y="1"/>
                      </a:cubicBezTo>
                      <a:cubicBezTo>
                        <a:pt x="8831" y="-43"/>
                        <a:pt x="6922" y="760"/>
                        <a:pt x="3718" y="4260"/>
                      </a:cubicBezTo>
                      <a:close/>
                      <a:moveTo>
                        <a:pt x="3718" y="4260"/>
                      </a:moveTo>
                    </a:path>
                  </a:pathLst>
                </a:custGeom>
                <a:solidFill>
                  <a:srgbClr val="484848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62" name="AutoShape 169"/>
                <p:cNvSpPr/>
                <p:nvPr/>
              </p:nvSpPr>
              <p:spPr bwMode="auto">
                <a:xfrm>
                  <a:off x="4534457" y="5162340"/>
                  <a:ext cx="417514" cy="593681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17930" h="18584">
                      <a:moveTo>
                        <a:pt x="200" y="7960"/>
                      </a:moveTo>
                      <a:cubicBezTo>
                        <a:pt x="2107" y="15837"/>
                        <a:pt x="4879" y="17388"/>
                        <a:pt x="8026" y="18584"/>
                      </a:cubicBezTo>
                      <a:lnTo>
                        <a:pt x="9920" y="18584"/>
                      </a:lnTo>
                      <a:cubicBezTo>
                        <a:pt x="13613" y="16633"/>
                        <a:pt x="17155" y="13481"/>
                        <a:pt x="17860" y="8075"/>
                      </a:cubicBezTo>
                      <a:cubicBezTo>
                        <a:pt x="19310" y="-3016"/>
                        <a:pt x="-2290" y="-2326"/>
                        <a:pt x="200" y="7960"/>
                      </a:cubicBezTo>
                      <a:close/>
                      <a:moveTo>
                        <a:pt x="200" y="7960"/>
                      </a:moveTo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4463" name="AutoShape 170"/>
                <p:cNvSpPr/>
                <p:nvPr/>
              </p:nvSpPr>
              <p:spPr>
                <a:xfrm>
                  <a:off x="4576737" y="4936847"/>
                  <a:ext cx="341762" cy="6289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19898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15694"/>
                      </a:lnTo>
                      <a:cubicBezTo>
                        <a:pt x="21600" y="20991"/>
                        <a:pt x="0" y="21600"/>
                        <a:pt x="0" y="15694"/>
                      </a:cubicBezTo>
                      <a:lnTo>
                        <a:pt x="0" y="0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64" name="AutoShape 171"/>
                <p:cNvSpPr/>
                <p:nvPr/>
              </p:nvSpPr>
              <p:spPr>
                <a:xfrm>
                  <a:off x="4576737" y="5176434"/>
                  <a:ext cx="341762" cy="2325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600">
                      <a:moveTo>
                        <a:pt x="21600" y="5867"/>
                      </a:moveTo>
                      <a:lnTo>
                        <a:pt x="21600" y="0"/>
                      </a:ln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21600" y="5867"/>
                      </a:lnTo>
                      <a:close/>
                      <a:moveTo>
                        <a:pt x="21600" y="5867"/>
                      </a:moveTo>
                    </a:path>
                  </a:pathLst>
                </a:custGeom>
                <a:solidFill>
                  <a:srgbClr val="CCCCC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65" name="AutoShape 172"/>
                <p:cNvSpPr/>
                <p:nvPr/>
              </p:nvSpPr>
              <p:spPr>
                <a:xfrm>
                  <a:off x="4308964" y="4302647"/>
                  <a:ext cx="882592" cy="9583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19" h="21600">
                      <a:moveTo>
                        <a:pt x="6559" y="0"/>
                      </a:moveTo>
                      <a:cubicBezTo>
                        <a:pt x="17359" y="0"/>
                        <a:pt x="12981" y="21600"/>
                        <a:pt x="6559" y="21600"/>
                      </a:cubicBezTo>
                      <a:cubicBezTo>
                        <a:pt x="137" y="21600"/>
                        <a:pt x="-4241" y="0"/>
                        <a:pt x="6559" y="0"/>
                      </a:cubicBezTo>
                      <a:close/>
                      <a:moveTo>
                        <a:pt x="6559" y="0"/>
                      </a:moveTo>
                    </a:path>
                  </a:pathLst>
                </a:custGeom>
                <a:solidFill>
                  <a:srgbClr val="F7C2A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66" name="AutoShape 173"/>
                <p:cNvSpPr/>
                <p:nvPr/>
              </p:nvSpPr>
              <p:spPr>
                <a:xfrm>
                  <a:off x="4745856" y="4302647"/>
                  <a:ext cx="440415" cy="9583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19" h="21600">
                      <a:moveTo>
                        <a:pt x="0" y="0"/>
                      </a:moveTo>
                      <a:cubicBezTo>
                        <a:pt x="21600" y="0"/>
                        <a:pt x="12844" y="21600"/>
                        <a:pt x="0" y="21600"/>
                      </a:cubicBezTo>
                      <a:lnTo>
                        <a:pt x="0" y="0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AD9CA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67" name="AutoShape 174"/>
                <p:cNvSpPr/>
                <p:nvPr/>
              </p:nvSpPr>
              <p:spPr>
                <a:xfrm>
                  <a:off x="4576737" y="5416020"/>
                  <a:ext cx="341762" cy="3505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600">
                      <a:moveTo>
                        <a:pt x="0" y="0"/>
                      </a:moveTo>
                      <a:cubicBezTo>
                        <a:pt x="0" y="10906"/>
                        <a:pt x="9409" y="6781"/>
                        <a:pt x="9409" y="21600"/>
                      </a:cubicBezTo>
                      <a:lnTo>
                        <a:pt x="12191" y="21600"/>
                      </a:lnTo>
                      <a:cubicBezTo>
                        <a:pt x="12191" y="6782"/>
                        <a:pt x="21600" y="10906"/>
                        <a:pt x="21600" y="0"/>
                      </a:cubicBezTo>
                      <a:lnTo>
                        <a:pt x="0" y="0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68" name="AutoShape 175"/>
                <p:cNvSpPr/>
                <p:nvPr/>
              </p:nvSpPr>
              <p:spPr>
                <a:xfrm>
                  <a:off x="4294871" y="4359021"/>
                  <a:ext cx="910779" cy="4192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339" h="19952">
                      <a:moveTo>
                        <a:pt x="16213" y="4995"/>
                      </a:moveTo>
                      <a:cubicBezTo>
                        <a:pt x="14681" y="6345"/>
                        <a:pt x="9351" y="13230"/>
                        <a:pt x="7153" y="13365"/>
                      </a:cubicBezTo>
                      <a:cubicBezTo>
                        <a:pt x="4954" y="13500"/>
                        <a:pt x="7553" y="12555"/>
                        <a:pt x="8152" y="11205"/>
                      </a:cubicBezTo>
                      <a:cubicBezTo>
                        <a:pt x="8752" y="9855"/>
                        <a:pt x="3955" y="14310"/>
                        <a:pt x="2822" y="14445"/>
                      </a:cubicBezTo>
                      <a:cubicBezTo>
                        <a:pt x="1689" y="14580"/>
                        <a:pt x="2822" y="14175"/>
                        <a:pt x="3355" y="12689"/>
                      </a:cubicBezTo>
                      <a:cubicBezTo>
                        <a:pt x="3888" y="11204"/>
                        <a:pt x="1423" y="13499"/>
                        <a:pt x="1822" y="17549"/>
                      </a:cubicBezTo>
                      <a:cubicBezTo>
                        <a:pt x="2222" y="21600"/>
                        <a:pt x="173" y="20083"/>
                        <a:pt x="40" y="16304"/>
                      </a:cubicBezTo>
                      <a:cubicBezTo>
                        <a:pt x="-93" y="12524"/>
                        <a:pt x="90" y="11880"/>
                        <a:pt x="823" y="8370"/>
                      </a:cubicBezTo>
                      <a:cubicBezTo>
                        <a:pt x="1556" y="4860"/>
                        <a:pt x="11216" y="0"/>
                        <a:pt x="14281" y="0"/>
                      </a:cubicBezTo>
                      <a:cubicBezTo>
                        <a:pt x="17346" y="0"/>
                        <a:pt x="19878" y="6210"/>
                        <a:pt x="20611" y="8910"/>
                      </a:cubicBezTo>
                      <a:cubicBezTo>
                        <a:pt x="21344" y="11610"/>
                        <a:pt x="21507" y="14536"/>
                        <a:pt x="21174" y="16965"/>
                      </a:cubicBezTo>
                      <a:cubicBezTo>
                        <a:pt x="20840" y="19395"/>
                        <a:pt x="19811" y="20520"/>
                        <a:pt x="19811" y="17415"/>
                      </a:cubicBezTo>
                      <a:cubicBezTo>
                        <a:pt x="19811" y="14310"/>
                        <a:pt x="17346" y="10665"/>
                        <a:pt x="16213" y="4995"/>
                      </a:cubicBezTo>
                      <a:close/>
                      <a:moveTo>
                        <a:pt x="16213" y="4995"/>
                      </a:moveTo>
                    </a:path>
                  </a:pathLst>
                </a:custGeom>
                <a:solidFill>
                  <a:srgbClr val="75524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pSp>
              <p:nvGrpSpPr>
                <p:cNvPr id="69" name="Group 178"/>
                <p:cNvGrpSpPr/>
                <p:nvPr/>
              </p:nvGrpSpPr>
              <p:grpSpPr bwMode="auto">
                <a:xfrm>
                  <a:off x="4252591" y="4625032"/>
                  <a:ext cx="995338" cy="223732"/>
                  <a:chOff x="0" y="0"/>
                  <a:chExt cx="565" cy="126"/>
                </a:xfrm>
                <a:solidFill>
                  <a:srgbClr val="FAD9CA"/>
                </a:solidFill>
              </p:grpSpPr>
              <p:sp>
                <p:nvSpPr>
                  <p:cNvPr id="74" name="AutoShape 176"/>
                  <p:cNvSpPr/>
                  <p:nvPr/>
                </p:nvSpPr>
                <p:spPr bwMode="auto">
                  <a:xfrm>
                    <a:off x="504" y="0"/>
                    <a:ext cx="61" cy="126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587" h="21561">
                        <a:moveTo>
                          <a:pt x="15736" y="50"/>
                        </a:moveTo>
                        <a:cubicBezTo>
                          <a:pt x="15096" y="-19"/>
                          <a:pt x="14423" y="-15"/>
                          <a:pt x="13738" y="58"/>
                        </a:cubicBezTo>
                        <a:cubicBezTo>
                          <a:pt x="13052" y="132"/>
                          <a:pt x="12354" y="275"/>
                          <a:pt x="11665" y="479"/>
                        </a:cubicBezTo>
                        <a:cubicBezTo>
                          <a:pt x="10975" y="682"/>
                          <a:pt x="10294" y="946"/>
                          <a:pt x="9637" y="1255"/>
                        </a:cubicBezTo>
                        <a:cubicBezTo>
                          <a:pt x="8981" y="1563"/>
                          <a:pt x="8350" y="1917"/>
                          <a:pt x="7755" y="2299"/>
                        </a:cubicBezTo>
                        <a:cubicBezTo>
                          <a:pt x="7159" y="2682"/>
                          <a:pt x="6600" y="3093"/>
                          <a:pt x="6082" y="3518"/>
                        </a:cubicBezTo>
                        <a:cubicBezTo>
                          <a:pt x="5564" y="3943"/>
                          <a:pt x="5088" y="4381"/>
                          <a:pt x="4652" y="4821"/>
                        </a:cubicBezTo>
                        <a:cubicBezTo>
                          <a:pt x="4217" y="5262"/>
                          <a:pt x="3824" y="5704"/>
                          <a:pt x="3469" y="6139"/>
                        </a:cubicBezTo>
                        <a:cubicBezTo>
                          <a:pt x="3114" y="6575"/>
                          <a:pt x="2798" y="7003"/>
                          <a:pt x="2517" y="7420"/>
                        </a:cubicBezTo>
                        <a:cubicBezTo>
                          <a:pt x="2235" y="7836"/>
                          <a:pt x="1988" y="8240"/>
                          <a:pt x="1770" y="8629"/>
                        </a:cubicBezTo>
                        <a:cubicBezTo>
                          <a:pt x="1552" y="9018"/>
                          <a:pt x="1363" y="9392"/>
                          <a:pt x="1198" y="9750"/>
                        </a:cubicBezTo>
                        <a:cubicBezTo>
                          <a:pt x="1033" y="10108"/>
                          <a:pt x="876" y="10485"/>
                          <a:pt x="732" y="10882"/>
                        </a:cubicBezTo>
                        <a:cubicBezTo>
                          <a:pt x="589" y="11279"/>
                          <a:pt x="458" y="11696"/>
                          <a:pt x="347" y="12131"/>
                        </a:cubicBezTo>
                        <a:cubicBezTo>
                          <a:pt x="237" y="12566"/>
                          <a:pt x="147" y="13019"/>
                          <a:pt x="86" y="13485"/>
                        </a:cubicBezTo>
                        <a:cubicBezTo>
                          <a:pt x="26" y="13952"/>
                          <a:pt x="-6" y="14433"/>
                          <a:pt x="2" y="14921"/>
                        </a:cubicBezTo>
                        <a:cubicBezTo>
                          <a:pt x="9" y="15409"/>
                          <a:pt x="56" y="15904"/>
                          <a:pt x="152" y="16395"/>
                        </a:cubicBezTo>
                        <a:cubicBezTo>
                          <a:pt x="249" y="16886"/>
                          <a:pt x="394" y="17373"/>
                          <a:pt x="598" y="17841"/>
                        </a:cubicBezTo>
                        <a:cubicBezTo>
                          <a:pt x="801" y="18309"/>
                          <a:pt x="1063" y="18759"/>
                          <a:pt x="1386" y="19173"/>
                        </a:cubicBezTo>
                        <a:cubicBezTo>
                          <a:pt x="1710" y="19587"/>
                          <a:pt x="2096" y="19965"/>
                          <a:pt x="2542" y="20290"/>
                        </a:cubicBezTo>
                        <a:cubicBezTo>
                          <a:pt x="2988" y="20616"/>
                          <a:pt x="3494" y="20889"/>
                          <a:pt x="4050" y="21095"/>
                        </a:cubicBezTo>
                        <a:cubicBezTo>
                          <a:pt x="4606" y="21303"/>
                          <a:pt x="5213" y="21444"/>
                          <a:pt x="5852" y="21512"/>
                        </a:cubicBezTo>
                        <a:cubicBezTo>
                          <a:pt x="6492" y="21581"/>
                          <a:pt x="7165" y="21577"/>
                          <a:pt x="7850" y="21504"/>
                        </a:cubicBezTo>
                        <a:cubicBezTo>
                          <a:pt x="8536" y="21430"/>
                          <a:pt x="9234" y="21287"/>
                          <a:pt x="9923" y="21083"/>
                        </a:cubicBezTo>
                        <a:cubicBezTo>
                          <a:pt x="10613" y="20880"/>
                          <a:pt x="11294" y="20616"/>
                          <a:pt x="11951" y="20307"/>
                        </a:cubicBezTo>
                        <a:cubicBezTo>
                          <a:pt x="12607" y="19999"/>
                          <a:pt x="13238" y="19645"/>
                          <a:pt x="13833" y="19263"/>
                        </a:cubicBezTo>
                        <a:cubicBezTo>
                          <a:pt x="14429" y="18880"/>
                          <a:pt x="14988" y="18469"/>
                          <a:pt x="15506" y="18044"/>
                        </a:cubicBezTo>
                        <a:cubicBezTo>
                          <a:pt x="16024" y="17619"/>
                          <a:pt x="16500" y="17181"/>
                          <a:pt x="16936" y="16741"/>
                        </a:cubicBezTo>
                        <a:cubicBezTo>
                          <a:pt x="17371" y="16300"/>
                          <a:pt x="17764" y="15858"/>
                          <a:pt x="18119" y="15423"/>
                        </a:cubicBezTo>
                        <a:cubicBezTo>
                          <a:pt x="18474" y="14987"/>
                          <a:pt x="18790" y="14559"/>
                          <a:pt x="19071" y="14142"/>
                        </a:cubicBezTo>
                        <a:cubicBezTo>
                          <a:pt x="19353" y="13726"/>
                          <a:pt x="19600" y="13322"/>
                          <a:pt x="19818" y="12933"/>
                        </a:cubicBezTo>
                        <a:cubicBezTo>
                          <a:pt x="20036" y="12544"/>
                          <a:pt x="20225" y="12170"/>
                          <a:pt x="20390" y="11812"/>
                        </a:cubicBezTo>
                        <a:cubicBezTo>
                          <a:pt x="20555" y="11454"/>
                          <a:pt x="20712" y="11077"/>
                          <a:pt x="20856" y="10680"/>
                        </a:cubicBezTo>
                        <a:cubicBezTo>
                          <a:pt x="20999" y="10283"/>
                          <a:pt x="21130" y="9866"/>
                          <a:pt x="21241" y="9431"/>
                        </a:cubicBezTo>
                        <a:cubicBezTo>
                          <a:pt x="21351" y="8996"/>
                          <a:pt x="21441" y="8543"/>
                          <a:pt x="21502" y="8077"/>
                        </a:cubicBezTo>
                        <a:cubicBezTo>
                          <a:pt x="21562" y="7610"/>
                          <a:pt x="21594" y="7129"/>
                          <a:pt x="21586" y="6641"/>
                        </a:cubicBezTo>
                        <a:cubicBezTo>
                          <a:pt x="21579" y="6153"/>
                          <a:pt x="21532" y="5658"/>
                          <a:pt x="21436" y="5167"/>
                        </a:cubicBezTo>
                        <a:cubicBezTo>
                          <a:pt x="21339" y="4676"/>
                          <a:pt x="21194" y="4189"/>
                          <a:pt x="20990" y="3721"/>
                        </a:cubicBezTo>
                        <a:cubicBezTo>
                          <a:pt x="20787" y="3253"/>
                          <a:pt x="20525" y="2803"/>
                          <a:pt x="20202" y="2389"/>
                        </a:cubicBezTo>
                        <a:cubicBezTo>
                          <a:pt x="19878" y="1975"/>
                          <a:pt x="19492" y="1597"/>
                          <a:pt x="19046" y="1272"/>
                        </a:cubicBezTo>
                        <a:cubicBezTo>
                          <a:pt x="18600" y="946"/>
                          <a:pt x="18094" y="673"/>
                          <a:pt x="17538" y="467"/>
                        </a:cubicBezTo>
                        <a:cubicBezTo>
                          <a:pt x="16982" y="259"/>
                          <a:pt x="16375" y="118"/>
                          <a:pt x="15736" y="50"/>
                        </a:cubicBezTo>
                        <a:close/>
                        <a:moveTo>
                          <a:pt x="15736" y="5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5" name="AutoShape 177"/>
                  <p:cNvSpPr/>
                  <p:nvPr/>
                </p:nvSpPr>
                <p:spPr bwMode="auto">
                  <a:xfrm>
                    <a:off x="0" y="0"/>
                    <a:ext cx="61" cy="126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587" h="21561">
                        <a:moveTo>
                          <a:pt x="5851" y="50"/>
                        </a:moveTo>
                        <a:cubicBezTo>
                          <a:pt x="5211" y="119"/>
                          <a:pt x="4605" y="259"/>
                          <a:pt x="4048" y="467"/>
                        </a:cubicBezTo>
                        <a:cubicBezTo>
                          <a:pt x="3492" y="674"/>
                          <a:pt x="2986" y="946"/>
                          <a:pt x="2540" y="1272"/>
                        </a:cubicBezTo>
                        <a:cubicBezTo>
                          <a:pt x="2094" y="1598"/>
                          <a:pt x="1709" y="1976"/>
                          <a:pt x="1385" y="2390"/>
                        </a:cubicBezTo>
                        <a:cubicBezTo>
                          <a:pt x="1062" y="2804"/>
                          <a:pt x="800" y="3253"/>
                          <a:pt x="597" y="3721"/>
                        </a:cubicBezTo>
                        <a:cubicBezTo>
                          <a:pt x="394" y="4190"/>
                          <a:pt x="248" y="4677"/>
                          <a:pt x="152" y="5167"/>
                        </a:cubicBezTo>
                        <a:cubicBezTo>
                          <a:pt x="56" y="5658"/>
                          <a:pt x="9" y="6153"/>
                          <a:pt x="2" y="6641"/>
                        </a:cubicBezTo>
                        <a:cubicBezTo>
                          <a:pt x="-6" y="7129"/>
                          <a:pt x="26" y="7610"/>
                          <a:pt x="87" y="8077"/>
                        </a:cubicBezTo>
                        <a:cubicBezTo>
                          <a:pt x="147" y="8544"/>
                          <a:pt x="237" y="8997"/>
                          <a:pt x="348" y="9432"/>
                        </a:cubicBezTo>
                        <a:cubicBezTo>
                          <a:pt x="458" y="9866"/>
                          <a:pt x="589" y="10283"/>
                          <a:pt x="733" y="10680"/>
                        </a:cubicBezTo>
                        <a:cubicBezTo>
                          <a:pt x="877" y="11077"/>
                          <a:pt x="1034" y="11455"/>
                          <a:pt x="1199" y="11812"/>
                        </a:cubicBezTo>
                        <a:cubicBezTo>
                          <a:pt x="1364" y="12170"/>
                          <a:pt x="1553" y="12544"/>
                          <a:pt x="1771" y="12933"/>
                        </a:cubicBezTo>
                        <a:cubicBezTo>
                          <a:pt x="1989" y="13322"/>
                          <a:pt x="2236" y="13726"/>
                          <a:pt x="2518" y="14143"/>
                        </a:cubicBezTo>
                        <a:cubicBezTo>
                          <a:pt x="2800" y="14559"/>
                          <a:pt x="3116" y="14988"/>
                          <a:pt x="3471" y="15423"/>
                        </a:cubicBezTo>
                        <a:cubicBezTo>
                          <a:pt x="3825" y="15858"/>
                          <a:pt x="4219" y="16300"/>
                          <a:pt x="4654" y="16741"/>
                        </a:cubicBezTo>
                        <a:cubicBezTo>
                          <a:pt x="5089" y="17181"/>
                          <a:pt x="5566" y="17620"/>
                          <a:pt x="6084" y="18045"/>
                        </a:cubicBezTo>
                        <a:cubicBezTo>
                          <a:pt x="6602" y="18470"/>
                          <a:pt x="7161" y="18881"/>
                          <a:pt x="7756" y="19263"/>
                        </a:cubicBezTo>
                        <a:cubicBezTo>
                          <a:pt x="8352" y="19645"/>
                          <a:pt x="8983" y="19999"/>
                          <a:pt x="9639" y="20308"/>
                        </a:cubicBezTo>
                        <a:cubicBezTo>
                          <a:pt x="10296" y="20616"/>
                          <a:pt x="10977" y="20880"/>
                          <a:pt x="11667" y="21083"/>
                        </a:cubicBezTo>
                        <a:cubicBezTo>
                          <a:pt x="12356" y="21287"/>
                          <a:pt x="13054" y="21430"/>
                          <a:pt x="13740" y="21504"/>
                        </a:cubicBezTo>
                        <a:cubicBezTo>
                          <a:pt x="14425" y="21578"/>
                          <a:pt x="15098" y="21581"/>
                          <a:pt x="15737" y="21512"/>
                        </a:cubicBezTo>
                        <a:cubicBezTo>
                          <a:pt x="16377" y="21443"/>
                          <a:pt x="16983" y="21303"/>
                          <a:pt x="17540" y="21095"/>
                        </a:cubicBezTo>
                        <a:cubicBezTo>
                          <a:pt x="18096" y="20888"/>
                          <a:pt x="18602" y="20616"/>
                          <a:pt x="19048" y="20290"/>
                        </a:cubicBezTo>
                        <a:cubicBezTo>
                          <a:pt x="19494" y="19964"/>
                          <a:pt x="19879" y="19586"/>
                          <a:pt x="20203" y="19172"/>
                        </a:cubicBezTo>
                        <a:cubicBezTo>
                          <a:pt x="20526" y="18758"/>
                          <a:pt x="20788" y="18309"/>
                          <a:pt x="20991" y="17841"/>
                        </a:cubicBezTo>
                        <a:cubicBezTo>
                          <a:pt x="21194" y="17372"/>
                          <a:pt x="21340" y="16885"/>
                          <a:pt x="21436" y="16395"/>
                        </a:cubicBezTo>
                        <a:cubicBezTo>
                          <a:pt x="21532" y="15904"/>
                          <a:pt x="21579" y="15409"/>
                          <a:pt x="21586" y="14921"/>
                        </a:cubicBezTo>
                        <a:cubicBezTo>
                          <a:pt x="21594" y="14433"/>
                          <a:pt x="21562" y="13952"/>
                          <a:pt x="21501" y="13485"/>
                        </a:cubicBezTo>
                        <a:cubicBezTo>
                          <a:pt x="21441" y="13018"/>
                          <a:pt x="21351" y="12565"/>
                          <a:pt x="21240" y="12130"/>
                        </a:cubicBezTo>
                        <a:cubicBezTo>
                          <a:pt x="21130" y="11696"/>
                          <a:pt x="20999" y="11279"/>
                          <a:pt x="20855" y="10882"/>
                        </a:cubicBezTo>
                        <a:cubicBezTo>
                          <a:pt x="20711" y="10485"/>
                          <a:pt x="20554" y="10107"/>
                          <a:pt x="20389" y="9750"/>
                        </a:cubicBezTo>
                        <a:cubicBezTo>
                          <a:pt x="20224" y="9392"/>
                          <a:pt x="20035" y="9018"/>
                          <a:pt x="19817" y="8629"/>
                        </a:cubicBezTo>
                        <a:cubicBezTo>
                          <a:pt x="19599" y="8240"/>
                          <a:pt x="19352" y="7836"/>
                          <a:pt x="19070" y="7419"/>
                        </a:cubicBezTo>
                        <a:cubicBezTo>
                          <a:pt x="18788" y="7003"/>
                          <a:pt x="18472" y="6574"/>
                          <a:pt x="18117" y="6139"/>
                        </a:cubicBezTo>
                        <a:cubicBezTo>
                          <a:pt x="17763" y="5704"/>
                          <a:pt x="17369" y="5262"/>
                          <a:pt x="16934" y="4821"/>
                        </a:cubicBezTo>
                        <a:cubicBezTo>
                          <a:pt x="16499" y="4381"/>
                          <a:pt x="16022" y="3942"/>
                          <a:pt x="15504" y="3517"/>
                        </a:cubicBezTo>
                        <a:cubicBezTo>
                          <a:pt x="14986" y="3092"/>
                          <a:pt x="14427" y="2681"/>
                          <a:pt x="13832" y="2299"/>
                        </a:cubicBezTo>
                        <a:cubicBezTo>
                          <a:pt x="13236" y="1917"/>
                          <a:pt x="12605" y="1563"/>
                          <a:pt x="11949" y="1254"/>
                        </a:cubicBezTo>
                        <a:cubicBezTo>
                          <a:pt x="11292" y="946"/>
                          <a:pt x="10611" y="682"/>
                          <a:pt x="9921" y="479"/>
                        </a:cubicBezTo>
                        <a:cubicBezTo>
                          <a:pt x="9232" y="275"/>
                          <a:pt x="8534" y="132"/>
                          <a:pt x="7848" y="58"/>
                        </a:cubicBezTo>
                        <a:cubicBezTo>
                          <a:pt x="7163" y="-16"/>
                          <a:pt x="6490" y="-19"/>
                          <a:pt x="5851" y="50"/>
                        </a:cubicBezTo>
                        <a:close/>
                        <a:moveTo>
                          <a:pt x="5851" y="5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470" name="AutoShape 179"/>
                <p:cNvSpPr/>
                <p:nvPr/>
              </p:nvSpPr>
              <p:spPr>
                <a:xfrm>
                  <a:off x="4280778" y="4145859"/>
                  <a:ext cx="917825" cy="4915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17379">
                      <a:moveTo>
                        <a:pt x="0" y="17132"/>
                      </a:moveTo>
                      <a:cubicBezTo>
                        <a:pt x="1001" y="-763"/>
                        <a:pt x="13216" y="-4221"/>
                        <a:pt x="16889" y="4809"/>
                      </a:cubicBezTo>
                      <a:cubicBezTo>
                        <a:pt x="21291" y="6500"/>
                        <a:pt x="21472" y="15790"/>
                        <a:pt x="21600" y="17379"/>
                      </a:cubicBezTo>
                      <a:cubicBezTo>
                        <a:pt x="21533" y="17145"/>
                        <a:pt x="17377" y="11337"/>
                        <a:pt x="16508" y="9542"/>
                      </a:cubicBezTo>
                      <a:lnTo>
                        <a:pt x="10875" y="12007"/>
                      </a:lnTo>
                      <a:cubicBezTo>
                        <a:pt x="10875" y="12008"/>
                        <a:pt x="4427" y="14786"/>
                        <a:pt x="0" y="17132"/>
                      </a:cubicBezTo>
                      <a:close/>
                      <a:moveTo>
                        <a:pt x="0" y="17132"/>
                      </a:moveTo>
                    </a:path>
                  </a:pathLst>
                </a:custGeom>
                <a:solidFill>
                  <a:srgbClr val="75524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71" name="AutoShape 180"/>
                <p:cNvSpPr/>
                <p:nvPr/>
              </p:nvSpPr>
              <p:spPr>
                <a:xfrm>
                  <a:off x="4731763" y="5754260"/>
                  <a:ext cx="33472" cy="4474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66" h="21600">
                      <a:moveTo>
                        <a:pt x="9521" y="21600"/>
                      </a:moveTo>
                      <a:cubicBezTo>
                        <a:pt x="-938" y="15476"/>
                        <a:pt x="-4474" y="8595"/>
                        <a:pt x="7666" y="0"/>
                      </a:cubicBezTo>
                      <a:cubicBezTo>
                        <a:pt x="16996" y="8595"/>
                        <a:pt x="17126" y="15476"/>
                        <a:pt x="9521" y="21600"/>
                      </a:cubicBezTo>
                      <a:close/>
                      <a:moveTo>
                        <a:pt x="9521" y="21600"/>
                      </a:moveTo>
                    </a:path>
                  </a:pathLst>
                </a:custGeom>
                <a:solidFill>
                  <a:schemeClr val="bg2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72" name="AutoShape 181"/>
                <p:cNvSpPr/>
                <p:nvPr/>
              </p:nvSpPr>
              <p:spPr>
                <a:xfrm>
                  <a:off x="4224404" y="5683794"/>
                  <a:ext cx="151503" cy="4615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82" h="21600">
                      <a:moveTo>
                        <a:pt x="17275" y="21600"/>
                      </a:moveTo>
                      <a:cubicBezTo>
                        <a:pt x="18185" y="13279"/>
                        <a:pt x="8637" y="3364"/>
                        <a:pt x="0" y="0"/>
                      </a:cubicBezTo>
                      <a:cubicBezTo>
                        <a:pt x="11283" y="2745"/>
                        <a:pt x="21600" y="12480"/>
                        <a:pt x="17275" y="21600"/>
                      </a:cubicBezTo>
                      <a:close/>
                      <a:moveTo>
                        <a:pt x="17275" y="21600"/>
                      </a:moveTo>
                    </a:path>
                  </a:pathLst>
                </a:custGeom>
                <a:solidFill>
                  <a:schemeClr val="bg2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73" name="AutoShape 182"/>
                <p:cNvSpPr/>
                <p:nvPr/>
              </p:nvSpPr>
              <p:spPr>
                <a:xfrm>
                  <a:off x="5112281" y="5683794"/>
                  <a:ext cx="151503" cy="4615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83" h="21600">
                      <a:moveTo>
                        <a:pt x="1007" y="21600"/>
                      </a:moveTo>
                      <a:cubicBezTo>
                        <a:pt x="98" y="13279"/>
                        <a:pt x="9646" y="3364"/>
                        <a:pt x="18283" y="0"/>
                      </a:cubicBezTo>
                      <a:cubicBezTo>
                        <a:pt x="6998" y="2745"/>
                        <a:pt x="-3317" y="12480"/>
                        <a:pt x="1007" y="21600"/>
                      </a:cubicBezTo>
                      <a:close/>
                      <a:moveTo>
                        <a:pt x="1007" y="21600"/>
                      </a:moveTo>
                    </a:path>
                  </a:pathLst>
                </a:custGeom>
                <a:solidFill>
                  <a:schemeClr val="bg2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441" name="Group 49"/>
              <p:cNvGrpSpPr/>
              <p:nvPr/>
            </p:nvGrpSpPr>
            <p:grpSpPr>
              <a:xfrm>
                <a:off x="2420271" y="2598116"/>
                <a:ext cx="1661233" cy="2507681"/>
                <a:chOff x="5280430" y="3842515"/>
                <a:chExt cx="1661233" cy="2507681"/>
              </a:xfrm>
            </p:grpSpPr>
            <p:sp>
              <p:nvSpPr>
                <p:cNvPr id="14442" name="AutoShape 94"/>
                <p:cNvSpPr/>
                <p:nvPr/>
              </p:nvSpPr>
              <p:spPr>
                <a:xfrm>
                  <a:off x="5449297" y="4197137"/>
                  <a:ext cx="958322" cy="20116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088" h="19496">
                      <a:moveTo>
                        <a:pt x="2661" y="62"/>
                      </a:moveTo>
                      <a:cubicBezTo>
                        <a:pt x="1024" y="1534"/>
                        <a:pt x="-2264" y="10266"/>
                        <a:pt x="2395" y="15296"/>
                      </a:cubicBezTo>
                      <a:cubicBezTo>
                        <a:pt x="7055" y="20326"/>
                        <a:pt x="18832" y="20496"/>
                        <a:pt x="19084" y="17613"/>
                      </a:cubicBezTo>
                      <a:cubicBezTo>
                        <a:pt x="19336" y="14730"/>
                        <a:pt x="5809" y="-1104"/>
                        <a:pt x="2661" y="62"/>
                      </a:cubicBezTo>
                      <a:close/>
                      <a:moveTo>
                        <a:pt x="2661" y="62"/>
                      </a:moveTo>
                    </a:path>
                  </a:pathLst>
                </a:custGeom>
                <a:solidFill>
                  <a:srgbClr val="75524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43" name="AutoShape 95"/>
                <p:cNvSpPr/>
                <p:nvPr/>
              </p:nvSpPr>
              <p:spPr>
                <a:xfrm>
                  <a:off x="5787032" y="4197137"/>
                  <a:ext cx="954101" cy="19926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48" h="19304">
                      <a:moveTo>
                        <a:pt x="16626" y="61"/>
                      </a:moveTo>
                      <a:cubicBezTo>
                        <a:pt x="18275" y="1533"/>
                        <a:pt x="21350" y="9727"/>
                        <a:pt x="16656" y="14756"/>
                      </a:cubicBezTo>
                      <a:cubicBezTo>
                        <a:pt x="11963" y="19786"/>
                        <a:pt x="258" y="20496"/>
                        <a:pt x="4" y="17614"/>
                      </a:cubicBezTo>
                      <a:cubicBezTo>
                        <a:pt x="-250" y="14731"/>
                        <a:pt x="13454" y="-1104"/>
                        <a:pt x="16626" y="61"/>
                      </a:cubicBezTo>
                      <a:close/>
                      <a:moveTo>
                        <a:pt x="16626" y="61"/>
                      </a:moveTo>
                    </a:path>
                  </a:pathLst>
                </a:custGeom>
                <a:solidFill>
                  <a:srgbClr val="75524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44" name="AutoShape 96"/>
                <p:cNvSpPr/>
                <p:nvPr/>
              </p:nvSpPr>
              <p:spPr>
                <a:xfrm>
                  <a:off x="5280430" y="5362322"/>
                  <a:ext cx="1661233" cy="9836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557">
                      <a:moveTo>
                        <a:pt x="3729" y="4260"/>
                      </a:moveTo>
                      <a:cubicBezTo>
                        <a:pt x="1865" y="6296"/>
                        <a:pt x="1093" y="10671"/>
                        <a:pt x="0" y="15851"/>
                      </a:cubicBezTo>
                      <a:cubicBezTo>
                        <a:pt x="3064" y="19446"/>
                        <a:pt x="6789" y="21557"/>
                        <a:pt x="10808" y="21557"/>
                      </a:cubicBezTo>
                      <a:cubicBezTo>
                        <a:pt x="14820" y="21557"/>
                        <a:pt x="18539" y="19453"/>
                        <a:pt x="21600" y="15869"/>
                      </a:cubicBezTo>
                      <a:cubicBezTo>
                        <a:pt x="20510" y="10663"/>
                        <a:pt x="19750" y="6247"/>
                        <a:pt x="17864" y="4260"/>
                      </a:cubicBezTo>
                      <a:cubicBezTo>
                        <a:pt x="14637" y="860"/>
                        <a:pt x="12694" y="46"/>
                        <a:pt x="10790" y="2"/>
                      </a:cubicBezTo>
                      <a:cubicBezTo>
                        <a:pt x="8842" y="-43"/>
                        <a:pt x="6933" y="760"/>
                        <a:pt x="3729" y="4260"/>
                      </a:cubicBezTo>
                      <a:close/>
                      <a:moveTo>
                        <a:pt x="3729" y="4260"/>
                      </a:moveTo>
                    </a:path>
                  </a:pathLst>
                </a:custGeom>
                <a:solidFill>
                  <a:srgbClr val="484848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45" name="AutoShape 97"/>
                <p:cNvSpPr/>
                <p:nvPr/>
              </p:nvSpPr>
              <p:spPr>
                <a:xfrm>
                  <a:off x="5905239" y="4805059"/>
                  <a:ext cx="409503" cy="7535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19898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15694"/>
                      </a:lnTo>
                      <a:cubicBezTo>
                        <a:pt x="21600" y="20991"/>
                        <a:pt x="0" y="21600"/>
                        <a:pt x="0" y="15694"/>
                      </a:cubicBezTo>
                      <a:lnTo>
                        <a:pt x="0" y="0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46" name="AutoShape 98"/>
                <p:cNvSpPr/>
                <p:nvPr/>
              </p:nvSpPr>
              <p:spPr>
                <a:xfrm>
                  <a:off x="5905239" y="5109021"/>
                  <a:ext cx="409503" cy="2786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600">
                      <a:moveTo>
                        <a:pt x="21600" y="5865"/>
                      </a:moveTo>
                      <a:lnTo>
                        <a:pt x="21600" y="0"/>
                      </a:ln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21600" y="5865"/>
                      </a:lnTo>
                      <a:close/>
                      <a:moveTo>
                        <a:pt x="21600" y="5865"/>
                      </a:moveTo>
                    </a:path>
                  </a:pathLst>
                </a:custGeom>
                <a:solidFill>
                  <a:srgbClr val="CCCCC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47" name="AutoShape 99"/>
                <p:cNvSpPr/>
                <p:nvPr/>
              </p:nvSpPr>
              <p:spPr>
                <a:xfrm>
                  <a:off x="5582280" y="4062043"/>
                  <a:ext cx="1059643" cy="11482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19" h="21600">
                      <a:moveTo>
                        <a:pt x="6559" y="0"/>
                      </a:moveTo>
                      <a:cubicBezTo>
                        <a:pt x="17359" y="0"/>
                        <a:pt x="12981" y="21600"/>
                        <a:pt x="6559" y="21600"/>
                      </a:cubicBezTo>
                      <a:cubicBezTo>
                        <a:pt x="137" y="21600"/>
                        <a:pt x="-4241" y="0"/>
                        <a:pt x="6559" y="0"/>
                      </a:cubicBezTo>
                      <a:close/>
                      <a:moveTo>
                        <a:pt x="6559" y="0"/>
                      </a:moveTo>
                    </a:path>
                  </a:pathLst>
                </a:custGeom>
                <a:solidFill>
                  <a:srgbClr val="FAD9CA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48" name="AutoShape 100"/>
                <p:cNvSpPr/>
                <p:nvPr/>
              </p:nvSpPr>
              <p:spPr>
                <a:xfrm>
                  <a:off x="6107880" y="4062043"/>
                  <a:ext cx="527711" cy="11482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19" h="21600">
                      <a:moveTo>
                        <a:pt x="0" y="0"/>
                      </a:moveTo>
                      <a:cubicBezTo>
                        <a:pt x="21600" y="0"/>
                        <a:pt x="12844" y="21600"/>
                        <a:pt x="0" y="21600"/>
                      </a:cubicBezTo>
                      <a:lnTo>
                        <a:pt x="0" y="0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7C2A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49" name="AutoShape 101"/>
                <p:cNvSpPr/>
                <p:nvPr/>
              </p:nvSpPr>
              <p:spPr>
                <a:xfrm>
                  <a:off x="5550618" y="3842515"/>
                  <a:ext cx="1141966" cy="8443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49" h="19488">
                      <a:moveTo>
                        <a:pt x="12996" y="7434"/>
                      </a:moveTo>
                      <a:cubicBezTo>
                        <a:pt x="15504" y="9077"/>
                        <a:pt x="17049" y="11823"/>
                        <a:pt x="17586" y="16033"/>
                      </a:cubicBezTo>
                      <a:cubicBezTo>
                        <a:pt x="18124" y="20242"/>
                        <a:pt x="18516" y="19639"/>
                        <a:pt x="19614" y="16528"/>
                      </a:cubicBezTo>
                      <a:cubicBezTo>
                        <a:pt x="20711" y="13417"/>
                        <a:pt x="18023" y="0"/>
                        <a:pt x="10173" y="0"/>
                      </a:cubicBezTo>
                      <a:cubicBezTo>
                        <a:pt x="2324" y="0"/>
                        <a:pt x="-889" y="10322"/>
                        <a:pt x="208" y="15961"/>
                      </a:cubicBezTo>
                      <a:cubicBezTo>
                        <a:pt x="1306" y="21600"/>
                        <a:pt x="2162" y="19755"/>
                        <a:pt x="2848" y="15478"/>
                      </a:cubicBezTo>
                      <a:cubicBezTo>
                        <a:pt x="3534" y="11200"/>
                        <a:pt x="6896" y="6997"/>
                        <a:pt x="12996" y="7434"/>
                      </a:cubicBezTo>
                      <a:close/>
                      <a:moveTo>
                        <a:pt x="12996" y="7434"/>
                      </a:moveTo>
                    </a:path>
                  </a:pathLst>
                </a:custGeom>
                <a:solidFill>
                  <a:srgbClr val="75524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50" name="AutoShape 102"/>
                <p:cNvSpPr/>
                <p:nvPr/>
              </p:nvSpPr>
              <p:spPr>
                <a:xfrm>
                  <a:off x="6293634" y="4180250"/>
                  <a:ext cx="363065" cy="13973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62" h="20991">
                      <a:moveTo>
                        <a:pt x="8735" y="20991"/>
                      </a:moveTo>
                      <a:cubicBezTo>
                        <a:pt x="18322" y="8058"/>
                        <a:pt x="3356" y="132"/>
                        <a:pt x="0" y="37"/>
                      </a:cubicBezTo>
                      <a:cubicBezTo>
                        <a:pt x="6468" y="-609"/>
                        <a:pt x="21600" y="7277"/>
                        <a:pt x="8735" y="20991"/>
                      </a:cubicBezTo>
                      <a:close/>
                      <a:moveTo>
                        <a:pt x="8735" y="20991"/>
                      </a:moveTo>
                    </a:path>
                  </a:pathLst>
                </a:custGeom>
                <a:solidFill>
                  <a:srgbClr val="AD826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51" name="AutoShape 103"/>
                <p:cNvSpPr/>
                <p:nvPr/>
              </p:nvSpPr>
              <p:spPr>
                <a:xfrm>
                  <a:off x="5905239" y="5379208"/>
                  <a:ext cx="411614" cy="525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600">
                      <a:moveTo>
                        <a:pt x="21600" y="64"/>
                      </a:moveTo>
                      <a:cubicBezTo>
                        <a:pt x="20599" y="8153"/>
                        <a:pt x="10804" y="15061"/>
                        <a:pt x="10804" y="21600"/>
                      </a:cubicBezTo>
                      <a:cubicBezTo>
                        <a:pt x="10804" y="15044"/>
                        <a:pt x="958" y="8133"/>
                        <a:pt x="0" y="0"/>
                      </a:cubicBezTo>
                      <a:lnTo>
                        <a:pt x="21600" y="64"/>
                      </a:lnTo>
                      <a:close/>
                      <a:moveTo>
                        <a:pt x="21600" y="64"/>
                      </a:move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52" name="AutoShape 104"/>
                <p:cNvSpPr/>
                <p:nvPr/>
              </p:nvSpPr>
              <p:spPr>
                <a:xfrm>
                  <a:off x="6124767" y="5311661"/>
                  <a:ext cx="502381" cy="531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517" h="21600">
                      <a:moveTo>
                        <a:pt x="1" y="21600"/>
                      </a:moveTo>
                      <a:cubicBezTo>
                        <a:pt x="3846" y="16149"/>
                        <a:pt x="7856" y="13016"/>
                        <a:pt x="12693" y="11589"/>
                      </a:cubicBezTo>
                      <a:cubicBezTo>
                        <a:pt x="15082" y="10883"/>
                        <a:pt x="19273" y="10129"/>
                        <a:pt x="21517" y="11166"/>
                      </a:cubicBezTo>
                      <a:cubicBezTo>
                        <a:pt x="17270" y="6592"/>
                        <a:pt x="12804" y="4307"/>
                        <a:pt x="8806" y="0"/>
                      </a:cubicBezTo>
                      <a:cubicBezTo>
                        <a:pt x="8760" y="12418"/>
                        <a:pt x="-83" y="14595"/>
                        <a:pt x="1" y="21600"/>
                      </a:cubicBezTo>
                      <a:close/>
                      <a:moveTo>
                        <a:pt x="1" y="21600"/>
                      </a:moveTo>
                    </a:path>
                  </a:pathLst>
                </a:custGeom>
                <a:solidFill>
                  <a:schemeClr val="bg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53" name="AutoShape 105"/>
                <p:cNvSpPr/>
                <p:nvPr/>
              </p:nvSpPr>
              <p:spPr>
                <a:xfrm>
                  <a:off x="6124767" y="5311661"/>
                  <a:ext cx="443277" cy="531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506" h="21600">
                      <a:moveTo>
                        <a:pt x="1" y="21600"/>
                      </a:moveTo>
                      <a:cubicBezTo>
                        <a:pt x="3247" y="15796"/>
                        <a:pt x="8276" y="10898"/>
                        <a:pt x="13734" y="9471"/>
                      </a:cubicBezTo>
                      <a:cubicBezTo>
                        <a:pt x="16432" y="8764"/>
                        <a:pt x="18975" y="8929"/>
                        <a:pt x="21506" y="9966"/>
                      </a:cubicBezTo>
                      <a:cubicBezTo>
                        <a:pt x="16714" y="5392"/>
                        <a:pt x="14449" y="2753"/>
                        <a:pt x="9937" y="0"/>
                      </a:cubicBezTo>
                      <a:cubicBezTo>
                        <a:pt x="9885" y="12418"/>
                        <a:pt x="-94" y="14595"/>
                        <a:pt x="1" y="21600"/>
                      </a:cubicBezTo>
                      <a:close/>
                      <a:moveTo>
                        <a:pt x="1" y="21600"/>
                      </a:moveTo>
                    </a:path>
                  </a:pathLst>
                </a:custGeom>
                <a:solidFill>
                  <a:srgbClr val="242424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54" name="AutoShape 106"/>
                <p:cNvSpPr/>
                <p:nvPr/>
              </p:nvSpPr>
              <p:spPr>
                <a:xfrm>
                  <a:off x="5618165" y="5311661"/>
                  <a:ext cx="502381" cy="531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518" h="21600">
                      <a:moveTo>
                        <a:pt x="21518" y="21600"/>
                      </a:moveTo>
                      <a:cubicBezTo>
                        <a:pt x="17672" y="16149"/>
                        <a:pt x="13662" y="13016"/>
                        <a:pt x="8825" y="11589"/>
                      </a:cubicBezTo>
                      <a:cubicBezTo>
                        <a:pt x="6436" y="10883"/>
                        <a:pt x="2245" y="10129"/>
                        <a:pt x="0" y="11166"/>
                      </a:cubicBezTo>
                      <a:cubicBezTo>
                        <a:pt x="4247" y="6592"/>
                        <a:pt x="8714" y="4307"/>
                        <a:pt x="12712" y="0"/>
                      </a:cubicBezTo>
                      <a:cubicBezTo>
                        <a:pt x="12757" y="12418"/>
                        <a:pt x="21600" y="14595"/>
                        <a:pt x="21518" y="21600"/>
                      </a:cubicBezTo>
                      <a:close/>
                      <a:moveTo>
                        <a:pt x="21518" y="21600"/>
                      </a:moveTo>
                    </a:path>
                  </a:pathLst>
                </a:custGeom>
                <a:solidFill>
                  <a:schemeClr val="bg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55" name="AutoShape 107"/>
                <p:cNvSpPr/>
                <p:nvPr/>
              </p:nvSpPr>
              <p:spPr>
                <a:xfrm>
                  <a:off x="5668825" y="5311661"/>
                  <a:ext cx="443277" cy="531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508" h="21600">
                      <a:moveTo>
                        <a:pt x="21507" y="21600"/>
                      </a:moveTo>
                      <a:cubicBezTo>
                        <a:pt x="18261" y="15796"/>
                        <a:pt x="13231" y="10898"/>
                        <a:pt x="7773" y="9471"/>
                      </a:cubicBezTo>
                      <a:cubicBezTo>
                        <a:pt x="5075" y="8764"/>
                        <a:pt x="2532" y="8929"/>
                        <a:pt x="0" y="9966"/>
                      </a:cubicBezTo>
                      <a:cubicBezTo>
                        <a:pt x="4792" y="5392"/>
                        <a:pt x="7057" y="2753"/>
                        <a:pt x="11569" y="0"/>
                      </a:cubicBezTo>
                      <a:cubicBezTo>
                        <a:pt x="11621" y="12418"/>
                        <a:pt x="21600" y="14595"/>
                        <a:pt x="21507" y="21600"/>
                      </a:cubicBezTo>
                      <a:close/>
                      <a:moveTo>
                        <a:pt x="21507" y="21600"/>
                      </a:moveTo>
                    </a:path>
                  </a:pathLst>
                </a:custGeom>
                <a:solidFill>
                  <a:srgbClr val="242424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56" name="AutoShape 108"/>
                <p:cNvSpPr/>
                <p:nvPr/>
              </p:nvSpPr>
              <p:spPr>
                <a:xfrm>
                  <a:off x="5567505" y="4078929"/>
                  <a:ext cx="740906" cy="16633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40" h="20017">
                      <a:moveTo>
                        <a:pt x="3316" y="20017"/>
                      </a:moveTo>
                      <a:cubicBezTo>
                        <a:pt x="-2254" y="-944"/>
                        <a:pt x="11632" y="1428"/>
                        <a:pt x="14340" y="1173"/>
                      </a:cubicBezTo>
                      <a:cubicBezTo>
                        <a:pt x="10504" y="-1380"/>
                        <a:pt x="-7260" y="-1583"/>
                        <a:pt x="3316" y="20017"/>
                      </a:cubicBezTo>
                      <a:close/>
                      <a:moveTo>
                        <a:pt x="3316" y="20017"/>
                      </a:moveTo>
                    </a:path>
                  </a:pathLst>
                </a:custGeom>
                <a:solidFill>
                  <a:srgbClr val="AD826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pSp>
              <p:nvGrpSpPr>
                <p:cNvPr id="14457" name="Group 112"/>
                <p:cNvGrpSpPr/>
                <p:nvPr/>
              </p:nvGrpSpPr>
              <p:grpSpPr>
                <a:xfrm>
                  <a:off x="5550618" y="5497416"/>
                  <a:ext cx="1122968" cy="852780"/>
                  <a:chOff x="0" y="0"/>
                  <a:chExt cx="532" cy="404"/>
                </a:xfrm>
              </p:grpSpPr>
              <p:sp>
                <p:nvSpPr>
                  <p:cNvPr id="14458" name="AutoShape 109"/>
                  <p:cNvSpPr/>
                  <p:nvPr/>
                </p:nvSpPr>
                <p:spPr>
                  <a:xfrm>
                    <a:off x="0" y="0"/>
                    <a:ext cx="204" cy="3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600" h="21600">
                        <a:moveTo>
                          <a:pt x="5790" y="0"/>
                        </a:moveTo>
                        <a:cubicBezTo>
                          <a:pt x="2111" y="1160"/>
                          <a:pt x="512" y="3903"/>
                          <a:pt x="0" y="6040"/>
                        </a:cubicBezTo>
                        <a:cubicBezTo>
                          <a:pt x="7284" y="5227"/>
                          <a:pt x="15393" y="7463"/>
                          <a:pt x="16767" y="8482"/>
                        </a:cubicBezTo>
                        <a:cubicBezTo>
                          <a:pt x="11294" y="10064"/>
                          <a:pt x="9746" y="11533"/>
                          <a:pt x="6723" y="13570"/>
                        </a:cubicBezTo>
                        <a:cubicBezTo>
                          <a:pt x="9318" y="15360"/>
                          <a:pt x="14794" y="18017"/>
                          <a:pt x="19656" y="21499"/>
                        </a:cubicBezTo>
                        <a:cubicBezTo>
                          <a:pt x="20301" y="21537"/>
                          <a:pt x="20949" y="21570"/>
                          <a:pt x="21600" y="21600"/>
                        </a:cubicBezTo>
                        <a:cubicBezTo>
                          <a:pt x="17238" y="17916"/>
                          <a:pt x="11943" y="15249"/>
                          <a:pt x="9250" y="13391"/>
                        </a:cubicBezTo>
                        <a:cubicBezTo>
                          <a:pt x="12273" y="11354"/>
                          <a:pt x="14422" y="10243"/>
                          <a:pt x="19895" y="8660"/>
                        </a:cubicBezTo>
                        <a:cubicBezTo>
                          <a:pt x="18521" y="7642"/>
                          <a:pt x="9088" y="3711"/>
                          <a:pt x="1803" y="4525"/>
                        </a:cubicBezTo>
                        <a:cubicBezTo>
                          <a:pt x="2558" y="2387"/>
                          <a:pt x="2954" y="1516"/>
                          <a:pt x="5790" y="0"/>
                        </a:cubicBezTo>
                        <a:close/>
                        <a:moveTo>
                          <a:pt x="5790" y="0"/>
                        </a:moveTo>
                      </a:path>
                    </a:pathLst>
                  </a:custGeom>
                  <a:solidFill>
                    <a:schemeClr val="bg1">
                      <a:alpha val="100000"/>
                    </a:schemeClr>
                  </a:solidFill>
                  <a:ln w="9525">
                    <a:noFill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459" name="AutoShape 110"/>
                  <p:cNvSpPr/>
                  <p:nvPr/>
                </p:nvSpPr>
                <p:spPr>
                  <a:xfrm>
                    <a:off x="328" y="0"/>
                    <a:ext cx="204" cy="3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600" h="21600">
                        <a:moveTo>
                          <a:pt x="15812" y="0"/>
                        </a:moveTo>
                        <a:cubicBezTo>
                          <a:pt x="19490" y="1161"/>
                          <a:pt x="21087" y="3905"/>
                          <a:pt x="21600" y="6044"/>
                        </a:cubicBezTo>
                        <a:cubicBezTo>
                          <a:pt x="14320" y="5230"/>
                          <a:pt x="6215" y="7467"/>
                          <a:pt x="4841" y="8487"/>
                        </a:cubicBezTo>
                        <a:cubicBezTo>
                          <a:pt x="10312" y="10070"/>
                          <a:pt x="11858" y="11540"/>
                          <a:pt x="14880" y="13577"/>
                        </a:cubicBezTo>
                        <a:cubicBezTo>
                          <a:pt x="12290" y="15366"/>
                          <a:pt x="6816" y="18018"/>
                          <a:pt x="1951" y="21494"/>
                        </a:cubicBezTo>
                        <a:cubicBezTo>
                          <a:pt x="1303" y="21534"/>
                          <a:pt x="652" y="21569"/>
                          <a:pt x="0" y="21600"/>
                        </a:cubicBezTo>
                        <a:cubicBezTo>
                          <a:pt x="4369" y="17920"/>
                          <a:pt x="9666" y="15255"/>
                          <a:pt x="12355" y="13398"/>
                        </a:cubicBezTo>
                        <a:cubicBezTo>
                          <a:pt x="9333" y="11360"/>
                          <a:pt x="7186" y="10248"/>
                          <a:pt x="1715" y="8664"/>
                        </a:cubicBezTo>
                        <a:cubicBezTo>
                          <a:pt x="3089" y="7645"/>
                          <a:pt x="12517" y="3712"/>
                          <a:pt x="19797" y="4527"/>
                        </a:cubicBezTo>
                        <a:cubicBezTo>
                          <a:pt x="19043" y="2388"/>
                          <a:pt x="18648" y="1517"/>
                          <a:pt x="15812" y="0"/>
                        </a:cubicBezTo>
                        <a:close/>
                        <a:moveTo>
                          <a:pt x="15812" y="0"/>
                        </a:moveTo>
                      </a:path>
                    </a:pathLst>
                  </a:custGeom>
                  <a:solidFill>
                    <a:schemeClr val="bg1">
                      <a:alpha val="100000"/>
                    </a:schemeClr>
                  </a:solidFill>
                  <a:ln w="9525">
                    <a:noFill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460" name="AutoShape 111"/>
                  <p:cNvSpPr/>
                  <p:nvPr/>
                </p:nvSpPr>
                <p:spPr>
                  <a:xfrm>
                    <a:off x="256" y="176"/>
                    <a:ext cx="15" cy="2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859" h="21600">
                        <a:moveTo>
                          <a:pt x="12880" y="21600"/>
                        </a:moveTo>
                        <a:cubicBezTo>
                          <a:pt x="11933" y="14269"/>
                          <a:pt x="13353" y="5174"/>
                          <a:pt x="18859" y="0"/>
                        </a:cubicBezTo>
                        <a:cubicBezTo>
                          <a:pt x="-801" y="5647"/>
                          <a:pt x="-2741" y="14510"/>
                          <a:pt x="2482" y="21590"/>
                        </a:cubicBezTo>
                        <a:cubicBezTo>
                          <a:pt x="5935" y="21593"/>
                          <a:pt x="9398" y="21599"/>
                          <a:pt x="12880" y="21600"/>
                        </a:cubicBezTo>
                        <a:close/>
                        <a:moveTo>
                          <a:pt x="12880" y="21600"/>
                        </a:moveTo>
                      </a:path>
                    </a:pathLst>
                  </a:custGeom>
                  <a:solidFill>
                    <a:schemeClr val="bg1">
                      <a:alpha val="100000"/>
                    </a:schemeClr>
                  </a:solidFill>
                  <a:ln w="9525">
                    <a:noFill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14429" name="Group 37"/>
            <p:cNvGrpSpPr/>
            <p:nvPr/>
          </p:nvGrpSpPr>
          <p:grpSpPr>
            <a:xfrm>
              <a:off x="3280036" y="5031645"/>
              <a:ext cx="748498" cy="208832"/>
              <a:chOff x="2092509" y="5676231"/>
              <a:chExt cx="748498" cy="208832"/>
            </a:xfrm>
          </p:grpSpPr>
          <p:grpSp>
            <p:nvGrpSpPr>
              <p:cNvPr id="14430" name="Group 38"/>
              <p:cNvGrpSpPr/>
              <p:nvPr/>
            </p:nvGrpSpPr>
            <p:grpSpPr>
              <a:xfrm>
                <a:off x="2092509" y="5676231"/>
                <a:ext cx="208832" cy="208832"/>
                <a:chOff x="2038534" y="5676231"/>
                <a:chExt cx="208832" cy="208832"/>
              </a:xfrm>
            </p:grpSpPr>
            <p:sp>
              <p:nvSpPr>
                <p:cNvPr id="37" name="Freeform 9"/>
                <p:cNvSpPr/>
                <p:nvPr/>
              </p:nvSpPr>
              <p:spPr bwMode="auto">
                <a:xfrm>
                  <a:off x="2081990" y="5720545"/>
                  <a:ext cx="128659" cy="128659"/>
                </a:xfrm>
                <a:custGeom>
                  <a:avLst/>
                  <a:gdLst>
                    <a:gd name="T0" fmla="*/ 360 w 360"/>
                    <a:gd name="T1" fmla="*/ 60 h 360"/>
                    <a:gd name="T2" fmla="*/ 300 w 360"/>
                    <a:gd name="T3" fmla="*/ 0 h 360"/>
                    <a:gd name="T4" fmla="*/ 60 w 360"/>
                    <a:gd name="T5" fmla="*/ 0 h 360"/>
                    <a:gd name="T6" fmla="*/ 0 w 360"/>
                    <a:gd name="T7" fmla="*/ 60 h 360"/>
                    <a:gd name="T8" fmla="*/ 0 w 360"/>
                    <a:gd name="T9" fmla="*/ 300 h 360"/>
                    <a:gd name="T10" fmla="*/ 60 w 360"/>
                    <a:gd name="T11" fmla="*/ 360 h 360"/>
                    <a:gd name="T12" fmla="*/ 180 w 360"/>
                    <a:gd name="T13" fmla="*/ 360 h 360"/>
                    <a:gd name="T14" fmla="*/ 180 w 360"/>
                    <a:gd name="T15" fmla="*/ 224 h 360"/>
                    <a:gd name="T16" fmla="*/ 136 w 360"/>
                    <a:gd name="T17" fmla="*/ 224 h 360"/>
                    <a:gd name="T18" fmla="*/ 136 w 360"/>
                    <a:gd name="T19" fmla="*/ 164 h 360"/>
                    <a:gd name="T20" fmla="*/ 180 w 360"/>
                    <a:gd name="T21" fmla="*/ 164 h 360"/>
                    <a:gd name="T22" fmla="*/ 180 w 360"/>
                    <a:gd name="T23" fmla="*/ 141 h 360"/>
                    <a:gd name="T24" fmla="*/ 248 w 360"/>
                    <a:gd name="T25" fmla="*/ 64 h 360"/>
                    <a:gd name="T26" fmla="*/ 296 w 360"/>
                    <a:gd name="T27" fmla="*/ 64 h 360"/>
                    <a:gd name="T28" fmla="*/ 296 w 360"/>
                    <a:gd name="T29" fmla="*/ 124 h 360"/>
                    <a:gd name="T30" fmla="*/ 248 w 360"/>
                    <a:gd name="T31" fmla="*/ 124 h 360"/>
                    <a:gd name="T32" fmla="*/ 236 w 360"/>
                    <a:gd name="T33" fmla="*/ 140 h 360"/>
                    <a:gd name="T34" fmla="*/ 236 w 360"/>
                    <a:gd name="T35" fmla="*/ 164 h 360"/>
                    <a:gd name="T36" fmla="*/ 296 w 360"/>
                    <a:gd name="T37" fmla="*/ 164 h 360"/>
                    <a:gd name="T38" fmla="*/ 296 w 360"/>
                    <a:gd name="T39" fmla="*/ 224 h 360"/>
                    <a:gd name="T40" fmla="*/ 236 w 360"/>
                    <a:gd name="T41" fmla="*/ 224 h 360"/>
                    <a:gd name="T42" fmla="*/ 236 w 360"/>
                    <a:gd name="T43" fmla="*/ 360 h 360"/>
                    <a:gd name="T44" fmla="*/ 300 w 360"/>
                    <a:gd name="T45" fmla="*/ 360 h 360"/>
                    <a:gd name="T46" fmla="*/ 360 w 360"/>
                    <a:gd name="T47" fmla="*/ 300 h 360"/>
                    <a:gd name="T48" fmla="*/ 360 w 360"/>
                    <a:gd name="T49" fmla="*/ 60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60" h="360">
                      <a:moveTo>
                        <a:pt x="360" y="60"/>
                      </a:moveTo>
                      <a:cubicBezTo>
                        <a:pt x="360" y="29"/>
                        <a:pt x="332" y="0"/>
                        <a:pt x="300" y="0"/>
                      </a:cubicBez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28" y="0"/>
                        <a:pt x="0" y="29"/>
                        <a:pt x="0" y="60"/>
                      </a:cubicBezTo>
                      <a:cubicBezTo>
                        <a:pt x="0" y="300"/>
                        <a:pt x="0" y="300"/>
                        <a:pt x="0" y="300"/>
                      </a:cubicBezTo>
                      <a:cubicBezTo>
                        <a:pt x="0" y="332"/>
                        <a:pt x="28" y="360"/>
                        <a:pt x="60" y="360"/>
                      </a:cubicBezTo>
                      <a:cubicBezTo>
                        <a:pt x="180" y="360"/>
                        <a:pt x="180" y="360"/>
                        <a:pt x="180" y="360"/>
                      </a:cubicBezTo>
                      <a:cubicBezTo>
                        <a:pt x="180" y="224"/>
                        <a:pt x="180" y="224"/>
                        <a:pt x="180" y="224"/>
                      </a:cubicBezTo>
                      <a:cubicBezTo>
                        <a:pt x="136" y="224"/>
                        <a:pt x="136" y="224"/>
                        <a:pt x="136" y="224"/>
                      </a:cubicBezTo>
                      <a:cubicBezTo>
                        <a:pt x="136" y="164"/>
                        <a:pt x="136" y="164"/>
                        <a:pt x="136" y="164"/>
                      </a:cubicBezTo>
                      <a:cubicBezTo>
                        <a:pt x="180" y="164"/>
                        <a:pt x="180" y="164"/>
                        <a:pt x="180" y="164"/>
                      </a:cubicBezTo>
                      <a:cubicBezTo>
                        <a:pt x="180" y="141"/>
                        <a:pt x="180" y="141"/>
                        <a:pt x="180" y="141"/>
                      </a:cubicBezTo>
                      <a:cubicBezTo>
                        <a:pt x="180" y="100"/>
                        <a:pt x="210" y="64"/>
                        <a:pt x="248" y="64"/>
                      </a:cubicBezTo>
                      <a:cubicBezTo>
                        <a:pt x="296" y="64"/>
                        <a:pt x="296" y="64"/>
                        <a:pt x="296" y="64"/>
                      </a:cubicBezTo>
                      <a:cubicBezTo>
                        <a:pt x="296" y="124"/>
                        <a:pt x="296" y="124"/>
                        <a:pt x="296" y="124"/>
                      </a:cubicBezTo>
                      <a:cubicBezTo>
                        <a:pt x="248" y="124"/>
                        <a:pt x="248" y="124"/>
                        <a:pt x="248" y="124"/>
                      </a:cubicBezTo>
                      <a:cubicBezTo>
                        <a:pt x="242" y="124"/>
                        <a:pt x="236" y="131"/>
                        <a:pt x="236" y="140"/>
                      </a:cubicBezTo>
                      <a:cubicBezTo>
                        <a:pt x="236" y="164"/>
                        <a:pt x="236" y="164"/>
                        <a:pt x="236" y="164"/>
                      </a:cubicBezTo>
                      <a:cubicBezTo>
                        <a:pt x="296" y="164"/>
                        <a:pt x="296" y="164"/>
                        <a:pt x="296" y="164"/>
                      </a:cubicBezTo>
                      <a:cubicBezTo>
                        <a:pt x="296" y="224"/>
                        <a:pt x="296" y="224"/>
                        <a:pt x="296" y="224"/>
                      </a:cubicBezTo>
                      <a:cubicBezTo>
                        <a:pt x="236" y="224"/>
                        <a:pt x="236" y="224"/>
                        <a:pt x="236" y="224"/>
                      </a:cubicBezTo>
                      <a:cubicBezTo>
                        <a:pt x="236" y="360"/>
                        <a:pt x="236" y="360"/>
                        <a:pt x="236" y="360"/>
                      </a:cubicBezTo>
                      <a:cubicBezTo>
                        <a:pt x="300" y="360"/>
                        <a:pt x="300" y="360"/>
                        <a:pt x="300" y="360"/>
                      </a:cubicBezTo>
                      <a:cubicBezTo>
                        <a:pt x="332" y="360"/>
                        <a:pt x="360" y="332"/>
                        <a:pt x="360" y="300"/>
                      </a:cubicBezTo>
                      <a:lnTo>
                        <a:pt x="360" y="6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Oval 46"/>
                <p:cNvSpPr/>
                <p:nvPr/>
              </p:nvSpPr>
              <p:spPr>
                <a:xfrm>
                  <a:off x="2038534" y="5676231"/>
                  <a:ext cx="208832" cy="208832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31" name="Group 39"/>
              <p:cNvGrpSpPr/>
              <p:nvPr/>
            </p:nvGrpSpPr>
            <p:grpSpPr>
              <a:xfrm>
                <a:off x="2362200" y="5676231"/>
                <a:ext cx="208832" cy="208832"/>
                <a:chOff x="2444750" y="5676231"/>
                <a:chExt cx="208832" cy="208832"/>
              </a:xfrm>
            </p:grpSpPr>
            <p:sp>
              <p:nvSpPr>
                <p:cNvPr id="35" name="Freeform 13"/>
                <p:cNvSpPr/>
                <p:nvPr/>
              </p:nvSpPr>
              <p:spPr bwMode="auto">
                <a:xfrm>
                  <a:off x="2505645" y="5720545"/>
                  <a:ext cx="90502" cy="121519"/>
                </a:xfrm>
                <a:custGeom>
                  <a:avLst/>
                  <a:gdLst>
                    <a:gd name="T0" fmla="*/ 223 w 268"/>
                    <a:gd name="T1" fmla="*/ 270 h 360"/>
                    <a:gd name="T2" fmla="*/ 134 w 268"/>
                    <a:gd name="T3" fmla="*/ 270 h 360"/>
                    <a:gd name="T4" fmla="*/ 103 w 268"/>
                    <a:gd name="T5" fmla="*/ 257 h 360"/>
                    <a:gd name="T6" fmla="*/ 90 w 268"/>
                    <a:gd name="T7" fmla="*/ 225 h 360"/>
                    <a:gd name="T8" fmla="*/ 90 w 268"/>
                    <a:gd name="T9" fmla="*/ 194 h 360"/>
                    <a:gd name="T10" fmla="*/ 216 w 268"/>
                    <a:gd name="T11" fmla="*/ 194 h 360"/>
                    <a:gd name="T12" fmla="*/ 246 w 268"/>
                    <a:gd name="T13" fmla="*/ 182 h 360"/>
                    <a:gd name="T14" fmla="*/ 258 w 268"/>
                    <a:gd name="T15" fmla="*/ 152 h 360"/>
                    <a:gd name="T16" fmla="*/ 246 w 268"/>
                    <a:gd name="T17" fmla="*/ 123 h 360"/>
                    <a:gd name="T18" fmla="*/ 216 w 268"/>
                    <a:gd name="T19" fmla="*/ 110 h 360"/>
                    <a:gd name="T20" fmla="*/ 90 w 268"/>
                    <a:gd name="T21" fmla="*/ 110 h 360"/>
                    <a:gd name="T22" fmla="*/ 90 w 268"/>
                    <a:gd name="T23" fmla="*/ 45 h 360"/>
                    <a:gd name="T24" fmla="*/ 77 w 268"/>
                    <a:gd name="T25" fmla="*/ 13 h 360"/>
                    <a:gd name="T26" fmla="*/ 45 w 268"/>
                    <a:gd name="T27" fmla="*/ 0 h 360"/>
                    <a:gd name="T28" fmla="*/ 13 w 268"/>
                    <a:gd name="T29" fmla="*/ 13 h 360"/>
                    <a:gd name="T30" fmla="*/ 0 w 268"/>
                    <a:gd name="T31" fmla="*/ 45 h 360"/>
                    <a:gd name="T32" fmla="*/ 0 w 268"/>
                    <a:gd name="T33" fmla="*/ 225 h 360"/>
                    <a:gd name="T34" fmla="*/ 39 w 268"/>
                    <a:gd name="T35" fmla="*/ 321 h 360"/>
                    <a:gd name="T36" fmla="*/ 134 w 268"/>
                    <a:gd name="T37" fmla="*/ 360 h 360"/>
                    <a:gd name="T38" fmla="*/ 223 w 268"/>
                    <a:gd name="T39" fmla="*/ 360 h 360"/>
                    <a:gd name="T40" fmla="*/ 255 w 268"/>
                    <a:gd name="T41" fmla="*/ 347 h 360"/>
                    <a:gd name="T42" fmla="*/ 268 w 268"/>
                    <a:gd name="T43" fmla="*/ 315 h 360"/>
                    <a:gd name="T44" fmla="*/ 255 w 268"/>
                    <a:gd name="T45" fmla="*/ 283 h 360"/>
                    <a:gd name="T46" fmla="*/ 223 w 268"/>
                    <a:gd name="T47" fmla="*/ 270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68" h="360">
                      <a:moveTo>
                        <a:pt x="223" y="270"/>
                      </a:moveTo>
                      <a:cubicBezTo>
                        <a:pt x="134" y="270"/>
                        <a:pt x="134" y="270"/>
                        <a:pt x="134" y="270"/>
                      </a:cubicBezTo>
                      <a:cubicBezTo>
                        <a:pt x="122" y="270"/>
                        <a:pt x="111" y="266"/>
                        <a:pt x="103" y="257"/>
                      </a:cubicBezTo>
                      <a:cubicBezTo>
                        <a:pt x="94" y="248"/>
                        <a:pt x="90" y="238"/>
                        <a:pt x="90" y="225"/>
                      </a:cubicBezTo>
                      <a:cubicBezTo>
                        <a:pt x="90" y="194"/>
                        <a:pt x="90" y="194"/>
                        <a:pt x="90" y="194"/>
                      </a:cubicBezTo>
                      <a:cubicBezTo>
                        <a:pt x="216" y="194"/>
                        <a:pt x="216" y="194"/>
                        <a:pt x="216" y="194"/>
                      </a:cubicBezTo>
                      <a:cubicBezTo>
                        <a:pt x="228" y="194"/>
                        <a:pt x="238" y="190"/>
                        <a:pt x="246" y="182"/>
                      </a:cubicBezTo>
                      <a:cubicBezTo>
                        <a:pt x="254" y="173"/>
                        <a:pt x="258" y="163"/>
                        <a:pt x="258" y="152"/>
                      </a:cubicBezTo>
                      <a:cubicBezTo>
                        <a:pt x="258" y="141"/>
                        <a:pt x="254" y="131"/>
                        <a:pt x="246" y="123"/>
                      </a:cubicBezTo>
                      <a:cubicBezTo>
                        <a:pt x="238" y="114"/>
                        <a:pt x="228" y="110"/>
                        <a:pt x="216" y="110"/>
                      </a:cubicBezTo>
                      <a:cubicBezTo>
                        <a:pt x="90" y="110"/>
                        <a:pt x="90" y="110"/>
                        <a:pt x="90" y="110"/>
                      </a:cubicBezTo>
                      <a:cubicBezTo>
                        <a:pt x="90" y="45"/>
                        <a:pt x="90" y="45"/>
                        <a:pt x="90" y="45"/>
                      </a:cubicBezTo>
                      <a:cubicBezTo>
                        <a:pt x="90" y="33"/>
                        <a:pt x="85" y="22"/>
                        <a:pt x="77" y="13"/>
                      </a:cubicBezTo>
                      <a:cubicBezTo>
                        <a:pt x="68" y="4"/>
                        <a:pt x="57" y="0"/>
                        <a:pt x="45" y="0"/>
                      </a:cubicBezTo>
                      <a:cubicBezTo>
                        <a:pt x="33" y="0"/>
                        <a:pt x="22" y="4"/>
                        <a:pt x="13" y="13"/>
                      </a:cubicBezTo>
                      <a:cubicBezTo>
                        <a:pt x="4" y="22"/>
                        <a:pt x="0" y="32"/>
                        <a:pt x="0" y="45"/>
                      </a:cubicBezTo>
                      <a:cubicBezTo>
                        <a:pt x="0" y="225"/>
                        <a:pt x="0" y="225"/>
                        <a:pt x="0" y="225"/>
                      </a:cubicBezTo>
                      <a:cubicBezTo>
                        <a:pt x="0" y="263"/>
                        <a:pt x="13" y="294"/>
                        <a:pt x="39" y="321"/>
                      </a:cubicBezTo>
                      <a:cubicBezTo>
                        <a:pt x="66" y="347"/>
                        <a:pt x="97" y="360"/>
                        <a:pt x="134" y="360"/>
                      </a:cubicBezTo>
                      <a:cubicBezTo>
                        <a:pt x="223" y="360"/>
                        <a:pt x="223" y="360"/>
                        <a:pt x="223" y="360"/>
                      </a:cubicBezTo>
                      <a:cubicBezTo>
                        <a:pt x="235" y="360"/>
                        <a:pt x="246" y="356"/>
                        <a:pt x="255" y="347"/>
                      </a:cubicBezTo>
                      <a:cubicBezTo>
                        <a:pt x="264" y="338"/>
                        <a:pt x="268" y="327"/>
                        <a:pt x="268" y="315"/>
                      </a:cubicBezTo>
                      <a:cubicBezTo>
                        <a:pt x="268" y="303"/>
                        <a:pt x="264" y="292"/>
                        <a:pt x="255" y="283"/>
                      </a:cubicBezTo>
                      <a:cubicBezTo>
                        <a:pt x="246" y="274"/>
                        <a:pt x="235" y="270"/>
                        <a:pt x="223" y="270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Oval 44"/>
                <p:cNvSpPr/>
                <p:nvPr/>
              </p:nvSpPr>
              <p:spPr>
                <a:xfrm>
                  <a:off x="2444750" y="5676231"/>
                  <a:ext cx="208832" cy="208832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32" name="Group 40"/>
              <p:cNvGrpSpPr/>
              <p:nvPr/>
            </p:nvGrpSpPr>
            <p:grpSpPr>
              <a:xfrm>
                <a:off x="2632175" y="5676231"/>
                <a:ext cx="208832" cy="208832"/>
                <a:chOff x="2632175" y="5676231"/>
                <a:chExt cx="208832" cy="208832"/>
              </a:xfrm>
            </p:grpSpPr>
            <p:sp>
              <p:nvSpPr>
                <p:cNvPr id="33" name="Freeform 5"/>
                <p:cNvSpPr>
                  <a:spLocks noEditPoints="1"/>
                </p:cNvSpPr>
                <p:nvPr/>
              </p:nvSpPr>
              <p:spPr bwMode="auto">
                <a:xfrm>
                  <a:off x="2668578" y="5711020"/>
                  <a:ext cx="138883" cy="139046"/>
                </a:xfrm>
                <a:custGeom>
                  <a:avLst/>
                  <a:gdLst>
                    <a:gd name="T0" fmla="*/ 345 w 360"/>
                    <a:gd name="T1" fmla="*/ 206 h 360"/>
                    <a:gd name="T2" fmla="*/ 347 w 360"/>
                    <a:gd name="T3" fmla="*/ 180 h 360"/>
                    <a:gd name="T4" fmla="*/ 180 w 360"/>
                    <a:gd name="T5" fmla="*/ 13 h 360"/>
                    <a:gd name="T6" fmla="*/ 154 w 360"/>
                    <a:gd name="T7" fmla="*/ 15 h 360"/>
                    <a:gd name="T8" fmla="*/ 101 w 360"/>
                    <a:gd name="T9" fmla="*/ 0 h 360"/>
                    <a:gd name="T10" fmla="*/ 0 w 360"/>
                    <a:gd name="T11" fmla="*/ 101 h 360"/>
                    <a:gd name="T12" fmla="*/ 15 w 360"/>
                    <a:gd name="T13" fmla="*/ 154 h 360"/>
                    <a:gd name="T14" fmla="*/ 13 w 360"/>
                    <a:gd name="T15" fmla="*/ 180 h 360"/>
                    <a:gd name="T16" fmla="*/ 180 w 360"/>
                    <a:gd name="T17" fmla="*/ 347 h 360"/>
                    <a:gd name="T18" fmla="*/ 206 w 360"/>
                    <a:gd name="T19" fmla="*/ 345 h 360"/>
                    <a:gd name="T20" fmla="*/ 259 w 360"/>
                    <a:gd name="T21" fmla="*/ 360 h 360"/>
                    <a:gd name="T22" fmla="*/ 360 w 360"/>
                    <a:gd name="T23" fmla="*/ 259 h 360"/>
                    <a:gd name="T24" fmla="*/ 345 w 360"/>
                    <a:gd name="T25" fmla="*/ 206 h 360"/>
                    <a:gd name="T26" fmla="*/ 259 w 360"/>
                    <a:gd name="T27" fmla="*/ 256 h 360"/>
                    <a:gd name="T28" fmla="*/ 228 w 360"/>
                    <a:gd name="T29" fmla="*/ 280 h 360"/>
                    <a:gd name="T30" fmla="*/ 180 w 360"/>
                    <a:gd name="T31" fmla="*/ 288 h 360"/>
                    <a:gd name="T32" fmla="*/ 125 w 360"/>
                    <a:gd name="T33" fmla="*/ 277 h 360"/>
                    <a:gd name="T34" fmla="*/ 100 w 360"/>
                    <a:gd name="T35" fmla="*/ 254 h 360"/>
                    <a:gd name="T36" fmla="*/ 90 w 360"/>
                    <a:gd name="T37" fmla="*/ 227 h 360"/>
                    <a:gd name="T38" fmla="*/ 96 w 360"/>
                    <a:gd name="T39" fmla="*/ 213 h 360"/>
                    <a:gd name="T40" fmla="*/ 111 w 360"/>
                    <a:gd name="T41" fmla="*/ 207 h 360"/>
                    <a:gd name="T42" fmla="*/ 124 w 360"/>
                    <a:gd name="T43" fmla="*/ 212 h 360"/>
                    <a:gd name="T44" fmla="*/ 133 w 360"/>
                    <a:gd name="T45" fmla="*/ 225 h 360"/>
                    <a:gd name="T46" fmla="*/ 142 w 360"/>
                    <a:gd name="T47" fmla="*/ 241 h 360"/>
                    <a:gd name="T48" fmla="*/ 155 w 360"/>
                    <a:gd name="T49" fmla="*/ 252 h 360"/>
                    <a:gd name="T50" fmla="*/ 179 w 360"/>
                    <a:gd name="T51" fmla="*/ 256 h 360"/>
                    <a:gd name="T52" fmla="*/ 211 w 360"/>
                    <a:gd name="T53" fmla="*/ 247 h 360"/>
                    <a:gd name="T54" fmla="*/ 224 w 360"/>
                    <a:gd name="T55" fmla="*/ 226 h 360"/>
                    <a:gd name="T56" fmla="*/ 217 w 360"/>
                    <a:gd name="T57" fmla="*/ 210 h 360"/>
                    <a:gd name="T58" fmla="*/ 200 w 360"/>
                    <a:gd name="T59" fmla="*/ 200 h 360"/>
                    <a:gd name="T60" fmla="*/ 171 w 360"/>
                    <a:gd name="T61" fmla="*/ 193 h 360"/>
                    <a:gd name="T62" fmla="*/ 130 w 360"/>
                    <a:gd name="T63" fmla="*/ 181 h 360"/>
                    <a:gd name="T64" fmla="*/ 104 w 360"/>
                    <a:gd name="T65" fmla="*/ 161 h 360"/>
                    <a:gd name="T66" fmla="*/ 94 w 360"/>
                    <a:gd name="T67" fmla="*/ 131 h 360"/>
                    <a:gd name="T68" fmla="*/ 105 w 360"/>
                    <a:gd name="T69" fmla="*/ 100 h 360"/>
                    <a:gd name="T70" fmla="*/ 134 w 360"/>
                    <a:gd name="T71" fmla="*/ 79 h 360"/>
                    <a:gd name="T72" fmla="*/ 179 w 360"/>
                    <a:gd name="T73" fmla="*/ 72 h 360"/>
                    <a:gd name="T74" fmla="*/ 215 w 360"/>
                    <a:gd name="T75" fmla="*/ 77 h 360"/>
                    <a:gd name="T76" fmla="*/ 241 w 360"/>
                    <a:gd name="T77" fmla="*/ 89 h 360"/>
                    <a:gd name="T78" fmla="*/ 255 w 360"/>
                    <a:gd name="T79" fmla="*/ 106 h 360"/>
                    <a:gd name="T80" fmla="*/ 260 w 360"/>
                    <a:gd name="T81" fmla="*/ 123 h 360"/>
                    <a:gd name="T82" fmla="*/ 254 w 360"/>
                    <a:gd name="T83" fmla="*/ 137 h 360"/>
                    <a:gd name="T84" fmla="*/ 239 w 360"/>
                    <a:gd name="T85" fmla="*/ 144 h 360"/>
                    <a:gd name="T86" fmla="*/ 227 w 360"/>
                    <a:gd name="T87" fmla="*/ 140 h 360"/>
                    <a:gd name="T88" fmla="*/ 218 w 360"/>
                    <a:gd name="T89" fmla="*/ 128 h 360"/>
                    <a:gd name="T90" fmla="*/ 203 w 360"/>
                    <a:gd name="T91" fmla="*/ 110 h 360"/>
                    <a:gd name="T92" fmla="*/ 176 w 360"/>
                    <a:gd name="T93" fmla="*/ 103 h 360"/>
                    <a:gd name="T94" fmla="*/ 148 w 360"/>
                    <a:gd name="T95" fmla="*/ 110 h 360"/>
                    <a:gd name="T96" fmla="*/ 138 w 360"/>
                    <a:gd name="T97" fmla="*/ 127 h 360"/>
                    <a:gd name="T98" fmla="*/ 141 w 360"/>
                    <a:gd name="T99" fmla="*/ 137 h 360"/>
                    <a:gd name="T100" fmla="*/ 151 w 360"/>
                    <a:gd name="T101" fmla="*/ 145 h 360"/>
                    <a:gd name="T102" fmla="*/ 164 w 360"/>
                    <a:gd name="T103" fmla="*/ 150 h 360"/>
                    <a:gd name="T104" fmla="*/ 186 w 360"/>
                    <a:gd name="T105" fmla="*/ 155 h 360"/>
                    <a:gd name="T106" fmla="*/ 220 w 360"/>
                    <a:gd name="T107" fmla="*/ 164 h 360"/>
                    <a:gd name="T108" fmla="*/ 247 w 360"/>
                    <a:gd name="T109" fmla="*/ 176 h 360"/>
                    <a:gd name="T110" fmla="*/ 264 w 360"/>
                    <a:gd name="T111" fmla="*/ 195 h 360"/>
                    <a:gd name="T112" fmla="*/ 270 w 360"/>
                    <a:gd name="T113" fmla="*/ 222 h 360"/>
                    <a:gd name="T114" fmla="*/ 259 w 360"/>
                    <a:gd name="T115" fmla="*/ 256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60" h="360">
                      <a:moveTo>
                        <a:pt x="345" y="206"/>
                      </a:moveTo>
                      <a:cubicBezTo>
                        <a:pt x="346" y="198"/>
                        <a:pt x="347" y="189"/>
                        <a:pt x="347" y="180"/>
                      </a:cubicBezTo>
                      <a:cubicBezTo>
                        <a:pt x="347" y="88"/>
                        <a:pt x="272" y="13"/>
                        <a:pt x="180" y="13"/>
                      </a:cubicBezTo>
                      <a:cubicBezTo>
                        <a:pt x="171" y="13"/>
                        <a:pt x="162" y="14"/>
                        <a:pt x="154" y="15"/>
                      </a:cubicBezTo>
                      <a:cubicBezTo>
                        <a:pt x="139" y="6"/>
                        <a:pt x="120" y="0"/>
                        <a:pt x="101" y="0"/>
                      </a:cubicBezTo>
                      <a:cubicBezTo>
                        <a:pt x="45" y="0"/>
                        <a:pt x="0" y="45"/>
                        <a:pt x="0" y="101"/>
                      </a:cubicBezTo>
                      <a:cubicBezTo>
                        <a:pt x="0" y="120"/>
                        <a:pt x="6" y="139"/>
                        <a:pt x="15" y="154"/>
                      </a:cubicBezTo>
                      <a:cubicBezTo>
                        <a:pt x="14" y="163"/>
                        <a:pt x="13" y="171"/>
                        <a:pt x="13" y="180"/>
                      </a:cubicBezTo>
                      <a:cubicBezTo>
                        <a:pt x="13" y="272"/>
                        <a:pt x="88" y="347"/>
                        <a:pt x="180" y="347"/>
                      </a:cubicBezTo>
                      <a:cubicBezTo>
                        <a:pt x="189" y="347"/>
                        <a:pt x="198" y="346"/>
                        <a:pt x="206" y="345"/>
                      </a:cubicBezTo>
                      <a:cubicBezTo>
                        <a:pt x="221" y="355"/>
                        <a:pt x="240" y="360"/>
                        <a:pt x="259" y="360"/>
                      </a:cubicBezTo>
                      <a:cubicBezTo>
                        <a:pt x="315" y="360"/>
                        <a:pt x="360" y="315"/>
                        <a:pt x="360" y="259"/>
                      </a:cubicBezTo>
                      <a:cubicBezTo>
                        <a:pt x="360" y="240"/>
                        <a:pt x="355" y="222"/>
                        <a:pt x="345" y="206"/>
                      </a:cubicBezTo>
                      <a:close/>
                      <a:moveTo>
                        <a:pt x="259" y="256"/>
                      </a:moveTo>
                      <a:cubicBezTo>
                        <a:pt x="252" y="266"/>
                        <a:pt x="242" y="274"/>
                        <a:pt x="228" y="280"/>
                      </a:cubicBezTo>
                      <a:cubicBezTo>
                        <a:pt x="215" y="286"/>
                        <a:pt x="199" y="288"/>
                        <a:pt x="180" y="288"/>
                      </a:cubicBezTo>
                      <a:cubicBezTo>
                        <a:pt x="158" y="288"/>
                        <a:pt x="139" y="285"/>
                        <a:pt x="125" y="277"/>
                      </a:cubicBezTo>
                      <a:cubicBezTo>
                        <a:pt x="115" y="271"/>
                        <a:pt x="106" y="264"/>
                        <a:pt x="100" y="254"/>
                      </a:cubicBezTo>
                      <a:cubicBezTo>
                        <a:pt x="93" y="245"/>
                        <a:pt x="90" y="236"/>
                        <a:pt x="90" y="227"/>
                      </a:cubicBezTo>
                      <a:cubicBezTo>
                        <a:pt x="90" y="221"/>
                        <a:pt x="92" y="217"/>
                        <a:pt x="96" y="213"/>
                      </a:cubicBezTo>
                      <a:cubicBezTo>
                        <a:pt x="100" y="209"/>
                        <a:pt x="105" y="207"/>
                        <a:pt x="111" y="207"/>
                      </a:cubicBezTo>
                      <a:cubicBezTo>
                        <a:pt x="116" y="207"/>
                        <a:pt x="120" y="209"/>
                        <a:pt x="124" y="212"/>
                      </a:cubicBezTo>
                      <a:cubicBezTo>
                        <a:pt x="127" y="215"/>
                        <a:pt x="130" y="219"/>
                        <a:pt x="133" y="225"/>
                      </a:cubicBezTo>
                      <a:cubicBezTo>
                        <a:pt x="135" y="231"/>
                        <a:pt x="138" y="237"/>
                        <a:pt x="142" y="241"/>
                      </a:cubicBezTo>
                      <a:cubicBezTo>
                        <a:pt x="145" y="245"/>
                        <a:pt x="150" y="249"/>
                        <a:pt x="155" y="252"/>
                      </a:cubicBezTo>
                      <a:cubicBezTo>
                        <a:pt x="161" y="255"/>
                        <a:pt x="169" y="256"/>
                        <a:pt x="179" y="256"/>
                      </a:cubicBezTo>
                      <a:cubicBezTo>
                        <a:pt x="192" y="256"/>
                        <a:pt x="203" y="253"/>
                        <a:pt x="211" y="247"/>
                      </a:cubicBezTo>
                      <a:cubicBezTo>
                        <a:pt x="220" y="242"/>
                        <a:pt x="224" y="235"/>
                        <a:pt x="224" y="226"/>
                      </a:cubicBezTo>
                      <a:cubicBezTo>
                        <a:pt x="224" y="219"/>
                        <a:pt x="221" y="214"/>
                        <a:pt x="217" y="210"/>
                      </a:cubicBezTo>
                      <a:cubicBezTo>
                        <a:pt x="213" y="206"/>
                        <a:pt x="207" y="203"/>
                        <a:pt x="200" y="200"/>
                      </a:cubicBezTo>
                      <a:cubicBezTo>
                        <a:pt x="193" y="198"/>
                        <a:pt x="183" y="196"/>
                        <a:pt x="171" y="193"/>
                      </a:cubicBezTo>
                      <a:cubicBezTo>
                        <a:pt x="155" y="190"/>
                        <a:pt x="141" y="185"/>
                        <a:pt x="130" y="181"/>
                      </a:cubicBezTo>
                      <a:cubicBezTo>
                        <a:pt x="119" y="176"/>
                        <a:pt x="111" y="170"/>
                        <a:pt x="104" y="161"/>
                      </a:cubicBezTo>
                      <a:cubicBezTo>
                        <a:pt x="98" y="153"/>
                        <a:pt x="94" y="143"/>
                        <a:pt x="94" y="131"/>
                      </a:cubicBezTo>
                      <a:cubicBezTo>
                        <a:pt x="94" y="119"/>
                        <a:pt x="98" y="109"/>
                        <a:pt x="105" y="100"/>
                      </a:cubicBezTo>
                      <a:cubicBezTo>
                        <a:pt x="111" y="91"/>
                        <a:pt x="121" y="84"/>
                        <a:pt x="134" y="79"/>
                      </a:cubicBezTo>
                      <a:cubicBezTo>
                        <a:pt x="147" y="74"/>
                        <a:pt x="162" y="72"/>
                        <a:pt x="179" y="72"/>
                      </a:cubicBezTo>
                      <a:cubicBezTo>
                        <a:pt x="193" y="72"/>
                        <a:pt x="205" y="73"/>
                        <a:pt x="215" y="77"/>
                      </a:cubicBezTo>
                      <a:cubicBezTo>
                        <a:pt x="226" y="80"/>
                        <a:pt x="234" y="84"/>
                        <a:pt x="241" y="89"/>
                      </a:cubicBezTo>
                      <a:cubicBezTo>
                        <a:pt x="247" y="95"/>
                        <a:pt x="252" y="100"/>
                        <a:pt x="255" y="106"/>
                      </a:cubicBezTo>
                      <a:cubicBezTo>
                        <a:pt x="259" y="112"/>
                        <a:pt x="260" y="118"/>
                        <a:pt x="260" y="123"/>
                      </a:cubicBezTo>
                      <a:cubicBezTo>
                        <a:pt x="260" y="129"/>
                        <a:pt x="258" y="133"/>
                        <a:pt x="254" y="137"/>
                      </a:cubicBezTo>
                      <a:cubicBezTo>
                        <a:pt x="250" y="142"/>
                        <a:pt x="245" y="144"/>
                        <a:pt x="239" y="144"/>
                      </a:cubicBezTo>
                      <a:cubicBezTo>
                        <a:pt x="234" y="144"/>
                        <a:pt x="230" y="142"/>
                        <a:pt x="227" y="140"/>
                      </a:cubicBezTo>
                      <a:cubicBezTo>
                        <a:pt x="224" y="137"/>
                        <a:pt x="221" y="133"/>
                        <a:pt x="218" y="128"/>
                      </a:cubicBezTo>
                      <a:cubicBezTo>
                        <a:pt x="214" y="120"/>
                        <a:pt x="209" y="114"/>
                        <a:pt x="203" y="110"/>
                      </a:cubicBezTo>
                      <a:cubicBezTo>
                        <a:pt x="198" y="105"/>
                        <a:pt x="189" y="103"/>
                        <a:pt x="176" y="103"/>
                      </a:cubicBezTo>
                      <a:cubicBezTo>
                        <a:pt x="165" y="103"/>
                        <a:pt x="155" y="106"/>
                        <a:pt x="148" y="110"/>
                      </a:cubicBezTo>
                      <a:cubicBezTo>
                        <a:pt x="141" y="115"/>
                        <a:pt x="138" y="120"/>
                        <a:pt x="138" y="127"/>
                      </a:cubicBezTo>
                      <a:cubicBezTo>
                        <a:pt x="138" y="131"/>
                        <a:pt x="139" y="134"/>
                        <a:pt x="141" y="137"/>
                      </a:cubicBezTo>
                      <a:cubicBezTo>
                        <a:pt x="144" y="140"/>
                        <a:pt x="147" y="143"/>
                        <a:pt x="151" y="145"/>
                      </a:cubicBezTo>
                      <a:cubicBezTo>
                        <a:pt x="156" y="147"/>
                        <a:pt x="160" y="149"/>
                        <a:pt x="164" y="150"/>
                      </a:cubicBezTo>
                      <a:cubicBezTo>
                        <a:pt x="169" y="151"/>
                        <a:pt x="176" y="153"/>
                        <a:pt x="186" y="155"/>
                      </a:cubicBezTo>
                      <a:cubicBezTo>
                        <a:pt x="199" y="158"/>
                        <a:pt x="210" y="161"/>
                        <a:pt x="220" y="164"/>
                      </a:cubicBezTo>
                      <a:cubicBezTo>
                        <a:pt x="231" y="168"/>
                        <a:pt x="239" y="172"/>
                        <a:pt x="247" y="176"/>
                      </a:cubicBezTo>
                      <a:cubicBezTo>
                        <a:pt x="254" y="181"/>
                        <a:pt x="260" y="187"/>
                        <a:pt x="264" y="195"/>
                      </a:cubicBezTo>
                      <a:cubicBezTo>
                        <a:pt x="268" y="202"/>
                        <a:pt x="270" y="211"/>
                        <a:pt x="270" y="222"/>
                      </a:cubicBezTo>
                      <a:cubicBezTo>
                        <a:pt x="270" y="234"/>
                        <a:pt x="266" y="246"/>
                        <a:pt x="259" y="256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Oval 42"/>
                <p:cNvSpPr/>
                <p:nvPr/>
              </p:nvSpPr>
              <p:spPr>
                <a:xfrm>
                  <a:off x="2632175" y="5676231"/>
                  <a:ext cx="208832" cy="208832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89" name="Group 97"/>
          <p:cNvGrpSpPr/>
          <p:nvPr/>
        </p:nvGrpSpPr>
        <p:grpSpPr>
          <a:xfrm>
            <a:off x="9239250" y="3121025"/>
            <a:ext cx="1547813" cy="1081088"/>
            <a:chOff x="1499925" y="2282855"/>
            <a:chExt cx="4233109" cy="2957622"/>
          </a:xfrm>
        </p:grpSpPr>
        <p:grpSp>
          <p:nvGrpSpPr>
            <p:cNvPr id="14371" name="Group 98"/>
            <p:cNvGrpSpPr/>
            <p:nvPr/>
          </p:nvGrpSpPr>
          <p:grpSpPr>
            <a:xfrm>
              <a:off x="1499925" y="2282855"/>
              <a:ext cx="4233109" cy="2648131"/>
              <a:chOff x="1195126" y="2598116"/>
              <a:chExt cx="4008596" cy="2507681"/>
            </a:xfrm>
          </p:grpSpPr>
          <p:grpSp>
            <p:nvGrpSpPr>
              <p:cNvPr id="14382" name="Group 109"/>
              <p:cNvGrpSpPr/>
              <p:nvPr/>
            </p:nvGrpSpPr>
            <p:grpSpPr>
              <a:xfrm>
                <a:off x="3855348" y="2921035"/>
                <a:ext cx="1348374" cy="2031983"/>
                <a:chOff x="6715507" y="4165434"/>
                <a:chExt cx="1348374" cy="2031983"/>
              </a:xfrm>
            </p:grpSpPr>
            <p:sp>
              <p:nvSpPr>
                <p:cNvPr id="14417" name="AutoShape 141"/>
                <p:cNvSpPr/>
                <p:nvPr/>
              </p:nvSpPr>
              <p:spPr>
                <a:xfrm>
                  <a:off x="6715507" y="5397302"/>
                  <a:ext cx="1348374" cy="8001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557">
                      <a:moveTo>
                        <a:pt x="3729" y="4260"/>
                      </a:moveTo>
                      <a:cubicBezTo>
                        <a:pt x="1865" y="6296"/>
                        <a:pt x="1093" y="10671"/>
                        <a:pt x="0" y="15851"/>
                      </a:cubicBezTo>
                      <a:cubicBezTo>
                        <a:pt x="3064" y="19447"/>
                        <a:pt x="6789" y="21557"/>
                        <a:pt x="10808" y="21557"/>
                      </a:cubicBezTo>
                      <a:cubicBezTo>
                        <a:pt x="14820" y="21557"/>
                        <a:pt x="18539" y="19454"/>
                        <a:pt x="21600" y="15869"/>
                      </a:cubicBezTo>
                      <a:cubicBezTo>
                        <a:pt x="20509" y="10663"/>
                        <a:pt x="19750" y="6247"/>
                        <a:pt x="17864" y="4260"/>
                      </a:cubicBezTo>
                      <a:cubicBezTo>
                        <a:pt x="14637" y="860"/>
                        <a:pt x="12694" y="45"/>
                        <a:pt x="10790" y="2"/>
                      </a:cubicBezTo>
                      <a:cubicBezTo>
                        <a:pt x="8842" y="-43"/>
                        <a:pt x="6933" y="760"/>
                        <a:pt x="3729" y="4260"/>
                      </a:cubicBezTo>
                      <a:close/>
                      <a:moveTo>
                        <a:pt x="3729" y="4260"/>
                      </a:moveTo>
                    </a:path>
                  </a:pathLst>
                </a:custGeom>
                <a:solidFill>
                  <a:srgbClr val="484848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18" name="Rectangle 142"/>
                <p:cNvSpPr/>
                <p:nvPr/>
              </p:nvSpPr>
              <p:spPr>
                <a:xfrm>
                  <a:off x="7181527" y="5412722"/>
                  <a:ext cx="474587" cy="527699"/>
                </a:xfrm>
                <a:prstGeom prst="rect">
                  <a:avLst/>
                </a:prstGeom>
                <a:solidFill>
                  <a:srgbClr val="4B4B4B"/>
                </a:solidFill>
                <a:ln w="9525">
                  <a:noFill/>
                </a:ln>
              </p:spPr>
              <p:txBody>
                <a:bodyPr lIns="0" tIns="0" rIns="0" bIns="0"/>
                <a:lstStyle/>
                <a:p>
                  <a:pPr eaLnBrk="1" hangingPunct="1"/>
                  <a:endParaRPr lang="en-US" altLang="zh-CN" dirty="0">
                    <a:solidFill>
                      <a:schemeClr val="bg1"/>
                    </a:solidFill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14419" name="AutoShape 143"/>
                <p:cNvSpPr/>
                <p:nvPr/>
              </p:nvSpPr>
              <p:spPr>
                <a:xfrm>
                  <a:off x="7222646" y="4905583"/>
                  <a:ext cx="332382" cy="61165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19898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15694"/>
                      </a:lnTo>
                      <a:cubicBezTo>
                        <a:pt x="21600" y="20991"/>
                        <a:pt x="0" y="21600"/>
                        <a:pt x="0" y="15694"/>
                      </a:cubicBezTo>
                      <a:lnTo>
                        <a:pt x="0" y="0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20" name="AutoShape 144"/>
                <p:cNvSpPr/>
                <p:nvPr/>
              </p:nvSpPr>
              <p:spPr>
                <a:xfrm>
                  <a:off x="7222646" y="5193419"/>
                  <a:ext cx="332382" cy="2261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600">
                      <a:moveTo>
                        <a:pt x="21600" y="5865"/>
                      </a:moveTo>
                      <a:lnTo>
                        <a:pt x="21600" y="0"/>
                      </a:ln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21600" y="5865"/>
                      </a:lnTo>
                      <a:close/>
                      <a:moveTo>
                        <a:pt x="21600" y="5865"/>
                      </a:moveTo>
                    </a:path>
                  </a:pathLst>
                </a:custGeom>
                <a:solidFill>
                  <a:srgbClr val="CCCCC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21" name="AutoShape 145"/>
                <p:cNvSpPr/>
                <p:nvPr/>
              </p:nvSpPr>
              <p:spPr>
                <a:xfrm>
                  <a:off x="6962223" y="4343618"/>
                  <a:ext cx="858368" cy="9320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19" h="21600">
                      <a:moveTo>
                        <a:pt x="6559" y="0"/>
                      </a:moveTo>
                      <a:cubicBezTo>
                        <a:pt x="17359" y="0"/>
                        <a:pt x="12981" y="21600"/>
                        <a:pt x="6559" y="21600"/>
                      </a:cubicBezTo>
                      <a:cubicBezTo>
                        <a:pt x="137" y="21600"/>
                        <a:pt x="-4241" y="0"/>
                        <a:pt x="6559" y="0"/>
                      </a:cubicBezTo>
                      <a:close/>
                      <a:moveTo>
                        <a:pt x="6559" y="0"/>
                      </a:moveTo>
                    </a:path>
                  </a:pathLst>
                </a:custGeom>
                <a:solidFill>
                  <a:srgbClr val="F7C2A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22" name="AutoShape 146"/>
                <p:cNvSpPr/>
                <p:nvPr/>
              </p:nvSpPr>
              <p:spPr>
                <a:xfrm>
                  <a:off x="7400831" y="4343618"/>
                  <a:ext cx="428327" cy="93203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19" h="21600">
                      <a:moveTo>
                        <a:pt x="0" y="0"/>
                      </a:moveTo>
                      <a:cubicBezTo>
                        <a:pt x="21600" y="0"/>
                        <a:pt x="12844" y="21600"/>
                        <a:pt x="0" y="21600"/>
                      </a:cubicBezTo>
                      <a:lnTo>
                        <a:pt x="0" y="0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AD9CA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23" name="AutoShape 147"/>
                <p:cNvSpPr/>
                <p:nvPr/>
              </p:nvSpPr>
              <p:spPr>
                <a:xfrm>
                  <a:off x="6934811" y="4165434"/>
                  <a:ext cx="926900" cy="69217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49" h="19707">
                      <a:moveTo>
                        <a:pt x="14146" y="7541"/>
                      </a:moveTo>
                      <a:cubicBezTo>
                        <a:pt x="16594" y="8924"/>
                        <a:pt x="17591" y="13095"/>
                        <a:pt x="18158" y="15906"/>
                      </a:cubicBezTo>
                      <a:cubicBezTo>
                        <a:pt x="18981" y="19990"/>
                        <a:pt x="18517" y="19639"/>
                        <a:pt x="19615" y="16528"/>
                      </a:cubicBezTo>
                      <a:cubicBezTo>
                        <a:pt x="20712" y="13417"/>
                        <a:pt x="18024" y="0"/>
                        <a:pt x="10175" y="0"/>
                      </a:cubicBezTo>
                      <a:cubicBezTo>
                        <a:pt x="2325" y="0"/>
                        <a:pt x="-888" y="10322"/>
                        <a:pt x="209" y="15961"/>
                      </a:cubicBezTo>
                      <a:cubicBezTo>
                        <a:pt x="1307" y="21600"/>
                        <a:pt x="1307" y="20260"/>
                        <a:pt x="1993" y="15983"/>
                      </a:cubicBezTo>
                      <a:cubicBezTo>
                        <a:pt x="3757" y="4980"/>
                        <a:pt x="9969" y="9797"/>
                        <a:pt x="14146" y="7541"/>
                      </a:cubicBezTo>
                      <a:close/>
                      <a:moveTo>
                        <a:pt x="14146" y="7541"/>
                      </a:moveTo>
                    </a:path>
                  </a:pathLst>
                </a:custGeom>
                <a:solidFill>
                  <a:srgbClr val="75524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pSp>
              <p:nvGrpSpPr>
                <p:cNvPr id="145" name="Group 150"/>
                <p:cNvGrpSpPr/>
                <p:nvPr/>
              </p:nvGrpSpPr>
              <p:grpSpPr bwMode="auto">
                <a:xfrm>
                  <a:off x="6907398" y="4658867"/>
                  <a:ext cx="968019" cy="215877"/>
                  <a:chOff x="0" y="0"/>
                  <a:chExt cx="565" cy="126"/>
                </a:xfrm>
                <a:solidFill>
                  <a:srgbClr val="FAD9CA"/>
                </a:solidFill>
              </p:grpSpPr>
              <p:sp>
                <p:nvSpPr>
                  <p:cNvPr id="149" name="AutoShape 148"/>
                  <p:cNvSpPr/>
                  <p:nvPr/>
                </p:nvSpPr>
                <p:spPr bwMode="auto">
                  <a:xfrm>
                    <a:off x="504" y="0"/>
                    <a:ext cx="61" cy="126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587" h="21561">
                        <a:moveTo>
                          <a:pt x="15736" y="50"/>
                        </a:moveTo>
                        <a:cubicBezTo>
                          <a:pt x="15097" y="-19"/>
                          <a:pt x="14424" y="-16"/>
                          <a:pt x="13738" y="58"/>
                        </a:cubicBezTo>
                        <a:cubicBezTo>
                          <a:pt x="13053" y="132"/>
                          <a:pt x="12355" y="275"/>
                          <a:pt x="11665" y="479"/>
                        </a:cubicBezTo>
                        <a:cubicBezTo>
                          <a:pt x="10976" y="682"/>
                          <a:pt x="10294" y="946"/>
                          <a:pt x="9638" y="1254"/>
                        </a:cubicBezTo>
                        <a:cubicBezTo>
                          <a:pt x="8982" y="1563"/>
                          <a:pt x="8350" y="1916"/>
                          <a:pt x="7755" y="2299"/>
                        </a:cubicBezTo>
                        <a:cubicBezTo>
                          <a:pt x="7160" y="2681"/>
                          <a:pt x="6601" y="3092"/>
                          <a:pt x="6083" y="3517"/>
                        </a:cubicBezTo>
                        <a:cubicBezTo>
                          <a:pt x="5565" y="3942"/>
                          <a:pt x="5088" y="4381"/>
                          <a:pt x="4653" y="4821"/>
                        </a:cubicBezTo>
                        <a:cubicBezTo>
                          <a:pt x="4218" y="5261"/>
                          <a:pt x="3824" y="5703"/>
                          <a:pt x="3470" y="6139"/>
                        </a:cubicBezTo>
                        <a:cubicBezTo>
                          <a:pt x="3115" y="6574"/>
                          <a:pt x="2799" y="7003"/>
                          <a:pt x="2517" y="7419"/>
                        </a:cubicBezTo>
                        <a:cubicBezTo>
                          <a:pt x="2236" y="7835"/>
                          <a:pt x="1988" y="8240"/>
                          <a:pt x="1770" y="8629"/>
                        </a:cubicBezTo>
                        <a:cubicBezTo>
                          <a:pt x="1552" y="9018"/>
                          <a:pt x="1363" y="9392"/>
                          <a:pt x="1198" y="9749"/>
                        </a:cubicBezTo>
                        <a:cubicBezTo>
                          <a:pt x="1034" y="10107"/>
                          <a:pt x="877" y="10484"/>
                          <a:pt x="733" y="10882"/>
                        </a:cubicBezTo>
                        <a:cubicBezTo>
                          <a:pt x="589" y="11279"/>
                          <a:pt x="458" y="11695"/>
                          <a:pt x="348" y="12130"/>
                        </a:cubicBezTo>
                        <a:cubicBezTo>
                          <a:pt x="237" y="12565"/>
                          <a:pt x="147" y="13018"/>
                          <a:pt x="86" y="13485"/>
                        </a:cubicBezTo>
                        <a:cubicBezTo>
                          <a:pt x="26" y="13952"/>
                          <a:pt x="-6" y="14433"/>
                          <a:pt x="2" y="14921"/>
                        </a:cubicBezTo>
                        <a:cubicBezTo>
                          <a:pt x="9" y="15409"/>
                          <a:pt x="56" y="15903"/>
                          <a:pt x="152" y="16394"/>
                        </a:cubicBezTo>
                        <a:cubicBezTo>
                          <a:pt x="248" y="16885"/>
                          <a:pt x="394" y="17372"/>
                          <a:pt x="598" y="17840"/>
                        </a:cubicBezTo>
                        <a:cubicBezTo>
                          <a:pt x="801" y="18309"/>
                          <a:pt x="1062" y="18758"/>
                          <a:pt x="1386" y="19172"/>
                        </a:cubicBezTo>
                        <a:cubicBezTo>
                          <a:pt x="1709" y="19586"/>
                          <a:pt x="2095" y="19964"/>
                          <a:pt x="2541" y="20290"/>
                        </a:cubicBezTo>
                        <a:cubicBezTo>
                          <a:pt x="2987" y="20616"/>
                          <a:pt x="3493" y="20888"/>
                          <a:pt x="4050" y="21095"/>
                        </a:cubicBezTo>
                        <a:cubicBezTo>
                          <a:pt x="4606" y="21302"/>
                          <a:pt x="5212" y="21443"/>
                          <a:pt x="5852" y="21512"/>
                        </a:cubicBezTo>
                        <a:cubicBezTo>
                          <a:pt x="6491" y="21581"/>
                          <a:pt x="7164" y="21578"/>
                          <a:pt x="7850" y="21504"/>
                        </a:cubicBezTo>
                        <a:cubicBezTo>
                          <a:pt x="8535" y="21430"/>
                          <a:pt x="9233" y="21287"/>
                          <a:pt x="9923" y="21083"/>
                        </a:cubicBezTo>
                        <a:cubicBezTo>
                          <a:pt x="10612" y="20880"/>
                          <a:pt x="11294" y="20616"/>
                          <a:pt x="11950" y="20308"/>
                        </a:cubicBezTo>
                        <a:cubicBezTo>
                          <a:pt x="12606" y="19999"/>
                          <a:pt x="13238" y="19646"/>
                          <a:pt x="13833" y="19263"/>
                        </a:cubicBezTo>
                        <a:cubicBezTo>
                          <a:pt x="14428" y="18881"/>
                          <a:pt x="14987" y="18470"/>
                          <a:pt x="15505" y="18045"/>
                        </a:cubicBezTo>
                        <a:cubicBezTo>
                          <a:pt x="16023" y="17620"/>
                          <a:pt x="16500" y="17181"/>
                          <a:pt x="16935" y="16741"/>
                        </a:cubicBezTo>
                        <a:cubicBezTo>
                          <a:pt x="17370" y="16301"/>
                          <a:pt x="17764" y="15859"/>
                          <a:pt x="18118" y="15423"/>
                        </a:cubicBezTo>
                        <a:cubicBezTo>
                          <a:pt x="18473" y="14988"/>
                          <a:pt x="18789" y="14559"/>
                          <a:pt x="19071" y="14143"/>
                        </a:cubicBezTo>
                        <a:cubicBezTo>
                          <a:pt x="19352" y="13727"/>
                          <a:pt x="19600" y="13322"/>
                          <a:pt x="19818" y="12933"/>
                        </a:cubicBezTo>
                        <a:cubicBezTo>
                          <a:pt x="20036" y="12544"/>
                          <a:pt x="20225" y="12170"/>
                          <a:pt x="20390" y="11813"/>
                        </a:cubicBezTo>
                        <a:cubicBezTo>
                          <a:pt x="20554" y="11455"/>
                          <a:pt x="20711" y="11078"/>
                          <a:pt x="20855" y="10680"/>
                        </a:cubicBezTo>
                        <a:cubicBezTo>
                          <a:pt x="20999" y="10283"/>
                          <a:pt x="21130" y="9867"/>
                          <a:pt x="21240" y="9432"/>
                        </a:cubicBezTo>
                        <a:cubicBezTo>
                          <a:pt x="21351" y="8997"/>
                          <a:pt x="21441" y="8544"/>
                          <a:pt x="21502" y="8077"/>
                        </a:cubicBezTo>
                        <a:cubicBezTo>
                          <a:pt x="21562" y="7610"/>
                          <a:pt x="21594" y="7129"/>
                          <a:pt x="21586" y="6641"/>
                        </a:cubicBezTo>
                        <a:cubicBezTo>
                          <a:pt x="21579" y="6153"/>
                          <a:pt x="21532" y="5659"/>
                          <a:pt x="21436" y="5168"/>
                        </a:cubicBezTo>
                        <a:cubicBezTo>
                          <a:pt x="21340" y="4677"/>
                          <a:pt x="21194" y="4190"/>
                          <a:pt x="20990" y="3722"/>
                        </a:cubicBezTo>
                        <a:cubicBezTo>
                          <a:pt x="20787" y="3253"/>
                          <a:pt x="20526" y="2804"/>
                          <a:pt x="20202" y="2390"/>
                        </a:cubicBezTo>
                        <a:cubicBezTo>
                          <a:pt x="19879" y="1976"/>
                          <a:pt x="19493" y="1598"/>
                          <a:pt x="19047" y="1272"/>
                        </a:cubicBezTo>
                        <a:cubicBezTo>
                          <a:pt x="18601" y="946"/>
                          <a:pt x="18095" y="674"/>
                          <a:pt x="17538" y="467"/>
                        </a:cubicBezTo>
                        <a:cubicBezTo>
                          <a:pt x="16982" y="260"/>
                          <a:pt x="16376" y="119"/>
                          <a:pt x="15736" y="50"/>
                        </a:cubicBezTo>
                        <a:close/>
                        <a:moveTo>
                          <a:pt x="15736" y="5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50" name="AutoShape 149"/>
                  <p:cNvSpPr/>
                  <p:nvPr/>
                </p:nvSpPr>
                <p:spPr bwMode="auto">
                  <a:xfrm>
                    <a:off x="0" y="0"/>
                    <a:ext cx="61" cy="126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587" h="21561">
                        <a:moveTo>
                          <a:pt x="5851" y="50"/>
                        </a:moveTo>
                        <a:cubicBezTo>
                          <a:pt x="5211" y="119"/>
                          <a:pt x="4605" y="259"/>
                          <a:pt x="4048" y="467"/>
                        </a:cubicBezTo>
                        <a:cubicBezTo>
                          <a:pt x="3492" y="674"/>
                          <a:pt x="2986" y="946"/>
                          <a:pt x="2540" y="1272"/>
                        </a:cubicBezTo>
                        <a:cubicBezTo>
                          <a:pt x="2094" y="1598"/>
                          <a:pt x="1709" y="1976"/>
                          <a:pt x="1385" y="2390"/>
                        </a:cubicBezTo>
                        <a:cubicBezTo>
                          <a:pt x="1062" y="2804"/>
                          <a:pt x="800" y="3253"/>
                          <a:pt x="597" y="3721"/>
                        </a:cubicBezTo>
                        <a:cubicBezTo>
                          <a:pt x="394" y="4190"/>
                          <a:pt x="248" y="4677"/>
                          <a:pt x="152" y="5167"/>
                        </a:cubicBezTo>
                        <a:cubicBezTo>
                          <a:pt x="56" y="5658"/>
                          <a:pt x="9" y="6153"/>
                          <a:pt x="2" y="6641"/>
                        </a:cubicBezTo>
                        <a:cubicBezTo>
                          <a:pt x="-6" y="7129"/>
                          <a:pt x="26" y="7610"/>
                          <a:pt x="87" y="8077"/>
                        </a:cubicBezTo>
                        <a:cubicBezTo>
                          <a:pt x="147" y="8544"/>
                          <a:pt x="237" y="8997"/>
                          <a:pt x="348" y="9432"/>
                        </a:cubicBezTo>
                        <a:cubicBezTo>
                          <a:pt x="458" y="9866"/>
                          <a:pt x="589" y="10283"/>
                          <a:pt x="733" y="10680"/>
                        </a:cubicBezTo>
                        <a:cubicBezTo>
                          <a:pt x="877" y="11077"/>
                          <a:pt x="1034" y="11455"/>
                          <a:pt x="1199" y="11812"/>
                        </a:cubicBezTo>
                        <a:cubicBezTo>
                          <a:pt x="1364" y="12170"/>
                          <a:pt x="1553" y="12544"/>
                          <a:pt x="1771" y="12933"/>
                        </a:cubicBezTo>
                        <a:cubicBezTo>
                          <a:pt x="1989" y="13322"/>
                          <a:pt x="2236" y="13726"/>
                          <a:pt x="2518" y="14143"/>
                        </a:cubicBezTo>
                        <a:cubicBezTo>
                          <a:pt x="2800" y="14559"/>
                          <a:pt x="3116" y="14988"/>
                          <a:pt x="3471" y="15423"/>
                        </a:cubicBezTo>
                        <a:cubicBezTo>
                          <a:pt x="3825" y="15858"/>
                          <a:pt x="4219" y="16300"/>
                          <a:pt x="4654" y="16741"/>
                        </a:cubicBezTo>
                        <a:cubicBezTo>
                          <a:pt x="5089" y="17181"/>
                          <a:pt x="5566" y="17620"/>
                          <a:pt x="6084" y="18045"/>
                        </a:cubicBezTo>
                        <a:cubicBezTo>
                          <a:pt x="6602" y="18470"/>
                          <a:pt x="7161" y="18881"/>
                          <a:pt x="7756" y="19263"/>
                        </a:cubicBezTo>
                        <a:cubicBezTo>
                          <a:pt x="8352" y="19645"/>
                          <a:pt x="8983" y="19999"/>
                          <a:pt x="9639" y="20308"/>
                        </a:cubicBezTo>
                        <a:cubicBezTo>
                          <a:pt x="10296" y="20616"/>
                          <a:pt x="10977" y="20880"/>
                          <a:pt x="11667" y="21083"/>
                        </a:cubicBezTo>
                        <a:cubicBezTo>
                          <a:pt x="12356" y="21287"/>
                          <a:pt x="13054" y="21430"/>
                          <a:pt x="13740" y="21504"/>
                        </a:cubicBezTo>
                        <a:cubicBezTo>
                          <a:pt x="14425" y="21578"/>
                          <a:pt x="15098" y="21581"/>
                          <a:pt x="15737" y="21512"/>
                        </a:cubicBezTo>
                        <a:cubicBezTo>
                          <a:pt x="16377" y="21443"/>
                          <a:pt x="16983" y="21303"/>
                          <a:pt x="17540" y="21095"/>
                        </a:cubicBezTo>
                        <a:cubicBezTo>
                          <a:pt x="18096" y="20888"/>
                          <a:pt x="18602" y="20616"/>
                          <a:pt x="19048" y="20290"/>
                        </a:cubicBezTo>
                        <a:cubicBezTo>
                          <a:pt x="19494" y="19964"/>
                          <a:pt x="19879" y="19586"/>
                          <a:pt x="20203" y="19172"/>
                        </a:cubicBezTo>
                        <a:cubicBezTo>
                          <a:pt x="20526" y="18758"/>
                          <a:pt x="20788" y="18309"/>
                          <a:pt x="20991" y="17841"/>
                        </a:cubicBezTo>
                        <a:cubicBezTo>
                          <a:pt x="21194" y="17372"/>
                          <a:pt x="21340" y="16885"/>
                          <a:pt x="21436" y="16395"/>
                        </a:cubicBezTo>
                        <a:cubicBezTo>
                          <a:pt x="21532" y="15904"/>
                          <a:pt x="21579" y="15409"/>
                          <a:pt x="21586" y="14921"/>
                        </a:cubicBezTo>
                        <a:cubicBezTo>
                          <a:pt x="21594" y="14433"/>
                          <a:pt x="21562" y="13952"/>
                          <a:pt x="21501" y="13485"/>
                        </a:cubicBezTo>
                        <a:cubicBezTo>
                          <a:pt x="21441" y="13018"/>
                          <a:pt x="21351" y="12565"/>
                          <a:pt x="21240" y="12130"/>
                        </a:cubicBezTo>
                        <a:cubicBezTo>
                          <a:pt x="21130" y="11696"/>
                          <a:pt x="20999" y="11279"/>
                          <a:pt x="20855" y="10882"/>
                        </a:cubicBezTo>
                        <a:cubicBezTo>
                          <a:pt x="20711" y="10485"/>
                          <a:pt x="20554" y="10107"/>
                          <a:pt x="20389" y="9750"/>
                        </a:cubicBezTo>
                        <a:cubicBezTo>
                          <a:pt x="20224" y="9392"/>
                          <a:pt x="20035" y="9018"/>
                          <a:pt x="19817" y="8629"/>
                        </a:cubicBezTo>
                        <a:cubicBezTo>
                          <a:pt x="19599" y="8240"/>
                          <a:pt x="19352" y="7836"/>
                          <a:pt x="19070" y="7419"/>
                        </a:cubicBezTo>
                        <a:cubicBezTo>
                          <a:pt x="18788" y="7003"/>
                          <a:pt x="18472" y="6574"/>
                          <a:pt x="18117" y="6139"/>
                        </a:cubicBezTo>
                        <a:cubicBezTo>
                          <a:pt x="17763" y="5704"/>
                          <a:pt x="17369" y="5262"/>
                          <a:pt x="16934" y="4821"/>
                        </a:cubicBezTo>
                        <a:cubicBezTo>
                          <a:pt x="16499" y="4381"/>
                          <a:pt x="16022" y="3942"/>
                          <a:pt x="15504" y="3517"/>
                        </a:cubicBezTo>
                        <a:cubicBezTo>
                          <a:pt x="14986" y="3092"/>
                          <a:pt x="14427" y="2681"/>
                          <a:pt x="13832" y="2299"/>
                        </a:cubicBezTo>
                        <a:cubicBezTo>
                          <a:pt x="13236" y="1917"/>
                          <a:pt x="12605" y="1563"/>
                          <a:pt x="11949" y="1254"/>
                        </a:cubicBezTo>
                        <a:cubicBezTo>
                          <a:pt x="11292" y="946"/>
                          <a:pt x="10611" y="682"/>
                          <a:pt x="9921" y="479"/>
                        </a:cubicBezTo>
                        <a:cubicBezTo>
                          <a:pt x="9232" y="275"/>
                          <a:pt x="8534" y="132"/>
                          <a:pt x="7848" y="58"/>
                        </a:cubicBezTo>
                        <a:cubicBezTo>
                          <a:pt x="7163" y="-16"/>
                          <a:pt x="6490" y="-19"/>
                          <a:pt x="5851" y="50"/>
                        </a:cubicBezTo>
                        <a:close/>
                        <a:moveTo>
                          <a:pt x="5851" y="5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425" name="AutoShape 151"/>
                <p:cNvSpPr/>
                <p:nvPr/>
              </p:nvSpPr>
              <p:spPr>
                <a:xfrm>
                  <a:off x="7236353" y="5399016"/>
                  <a:ext cx="306682" cy="7881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584">
                      <a:moveTo>
                        <a:pt x="8256" y="7759"/>
                      </a:moveTo>
                      <a:lnTo>
                        <a:pt x="5749" y="21522"/>
                      </a:lnTo>
                      <a:cubicBezTo>
                        <a:pt x="7431" y="21562"/>
                        <a:pt x="9125" y="21584"/>
                        <a:pt x="10831" y="21584"/>
                      </a:cubicBezTo>
                      <a:cubicBezTo>
                        <a:pt x="12517" y="21584"/>
                        <a:pt x="14187" y="21562"/>
                        <a:pt x="15848" y="21524"/>
                      </a:cubicBezTo>
                      <a:lnTo>
                        <a:pt x="13341" y="7760"/>
                      </a:lnTo>
                      <a:lnTo>
                        <a:pt x="21600" y="38"/>
                      </a:lnTo>
                      <a:cubicBezTo>
                        <a:pt x="13868" y="-16"/>
                        <a:pt x="7680" y="-10"/>
                        <a:pt x="0" y="38"/>
                      </a:cubicBezTo>
                      <a:lnTo>
                        <a:pt x="8256" y="7759"/>
                      </a:lnTo>
                      <a:close/>
                      <a:moveTo>
                        <a:pt x="8256" y="7759"/>
                      </a:moveTo>
                    </a:path>
                  </a:pathLst>
                </a:custGeom>
                <a:solidFill>
                  <a:srgbClr val="BFBFB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26" name="AutoShape 152"/>
                <p:cNvSpPr/>
                <p:nvPr/>
              </p:nvSpPr>
              <p:spPr>
                <a:xfrm>
                  <a:off x="7099288" y="5303070"/>
                  <a:ext cx="286123" cy="3118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600">
                      <a:moveTo>
                        <a:pt x="9350" y="0"/>
                      </a:moveTo>
                      <a:lnTo>
                        <a:pt x="1446" y="7210"/>
                      </a:lnTo>
                      <a:lnTo>
                        <a:pt x="0" y="21600"/>
                      </a:lnTo>
                      <a:lnTo>
                        <a:pt x="21600" y="6897"/>
                      </a:lnTo>
                      <a:lnTo>
                        <a:pt x="9350" y="0"/>
                      </a:lnTo>
                      <a:close/>
                      <a:moveTo>
                        <a:pt x="9350" y="0"/>
                      </a:moveTo>
                    </a:path>
                  </a:pathLst>
                </a:custGeom>
                <a:solidFill>
                  <a:srgbClr val="5E5E5E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27" name="AutoShape 153"/>
                <p:cNvSpPr/>
                <p:nvPr/>
              </p:nvSpPr>
              <p:spPr>
                <a:xfrm>
                  <a:off x="7400831" y="5303070"/>
                  <a:ext cx="286123" cy="31182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600">
                      <a:moveTo>
                        <a:pt x="12251" y="0"/>
                      </a:moveTo>
                      <a:lnTo>
                        <a:pt x="20153" y="7210"/>
                      </a:lnTo>
                      <a:lnTo>
                        <a:pt x="21600" y="21600"/>
                      </a:lnTo>
                      <a:lnTo>
                        <a:pt x="0" y="6897"/>
                      </a:lnTo>
                      <a:lnTo>
                        <a:pt x="12251" y="0"/>
                      </a:lnTo>
                      <a:close/>
                      <a:moveTo>
                        <a:pt x="12251" y="0"/>
                      </a:moveTo>
                    </a:path>
                  </a:pathLst>
                </a:custGeom>
                <a:solidFill>
                  <a:srgbClr val="5E5E5E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383" name="Group 110"/>
              <p:cNvGrpSpPr/>
              <p:nvPr/>
            </p:nvGrpSpPr>
            <p:grpSpPr>
              <a:xfrm>
                <a:off x="1195126" y="2901460"/>
                <a:ext cx="1386427" cy="2062911"/>
                <a:chOff x="4055285" y="4145859"/>
                <a:chExt cx="1386427" cy="2062911"/>
              </a:xfrm>
            </p:grpSpPr>
            <p:sp>
              <p:nvSpPr>
                <p:cNvPr id="14404" name="AutoShape 168"/>
                <p:cNvSpPr/>
                <p:nvPr/>
              </p:nvSpPr>
              <p:spPr>
                <a:xfrm>
                  <a:off x="4055285" y="5386072"/>
                  <a:ext cx="1386427" cy="8226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557">
                      <a:moveTo>
                        <a:pt x="3718" y="4260"/>
                      </a:moveTo>
                      <a:cubicBezTo>
                        <a:pt x="1861" y="6289"/>
                        <a:pt x="1088" y="10641"/>
                        <a:pt x="0" y="15799"/>
                      </a:cubicBezTo>
                      <a:cubicBezTo>
                        <a:pt x="3072" y="19426"/>
                        <a:pt x="6814" y="21557"/>
                        <a:pt x="10852" y="21557"/>
                      </a:cubicBezTo>
                      <a:cubicBezTo>
                        <a:pt x="14844" y="21557"/>
                        <a:pt x="18548" y="19473"/>
                        <a:pt x="21600" y="15920"/>
                      </a:cubicBezTo>
                      <a:cubicBezTo>
                        <a:pt x="20504" y="10692"/>
                        <a:pt x="19746" y="6254"/>
                        <a:pt x="17853" y="4260"/>
                      </a:cubicBezTo>
                      <a:cubicBezTo>
                        <a:pt x="14626" y="859"/>
                        <a:pt x="12684" y="45"/>
                        <a:pt x="10779" y="1"/>
                      </a:cubicBezTo>
                      <a:cubicBezTo>
                        <a:pt x="8831" y="-43"/>
                        <a:pt x="6922" y="760"/>
                        <a:pt x="3718" y="4260"/>
                      </a:cubicBezTo>
                      <a:close/>
                      <a:moveTo>
                        <a:pt x="3718" y="4260"/>
                      </a:moveTo>
                    </a:path>
                  </a:pathLst>
                </a:custGeom>
                <a:solidFill>
                  <a:srgbClr val="484848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24" name="AutoShape 169"/>
                <p:cNvSpPr/>
                <p:nvPr/>
              </p:nvSpPr>
              <p:spPr bwMode="auto">
                <a:xfrm>
                  <a:off x="4534457" y="5162340"/>
                  <a:ext cx="417514" cy="593681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17930" h="18584">
                      <a:moveTo>
                        <a:pt x="200" y="7960"/>
                      </a:moveTo>
                      <a:cubicBezTo>
                        <a:pt x="2107" y="15837"/>
                        <a:pt x="4879" y="17388"/>
                        <a:pt x="8026" y="18584"/>
                      </a:cubicBezTo>
                      <a:lnTo>
                        <a:pt x="9920" y="18584"/>
                      </a:lnTo>
                      <a:cubicBezTo>
                        <a:pt x="13613" y="16633"/>
                        <a:pt x="17155" y="13481"/>
                        <a:pt x="17860" y="8075"/>
                      </a:cubicBezTo>
                      <a:cubicBezTo>
                        <a:pt x="19310" y="-3016"/>
                        <a:pt x="-2290" y="-2326"/>
                        <a:pt x="200" y="7960"/>
                      </a:cubicBezTo>
                      <a:close/>
                      <a:moveTo>
                        <a:pt x="200" y="7960"/>
                      </a:moveTo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4406" name="AutoShape 170"/>
                <p:cNvSpPr/>
                <p:nvPr/>
              </p:nvSpPr>
              <p:spPr>
                <a:xfrm>
                  <a:off x="4576737" y="4936847"/>
                  <a:ext cx="341762" cy="62891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19898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15694"/>
                      </a:lnTo>
                      <a:cubicBezTo>
                        <a:pt x="21600" y="20991"/>
                        <a:pt x="0" y="21600"/>
                        <a:pt x="0" y="15694"/>
                      </a:cubicBezTo>
                      <a:lnTo>
                        <a:pt x="0" y="0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07" name="AutoShape 171"/>
                <p:cNvSpPr/>
                <p:nvPr/>
              </p:nvSpPr>
              <p:spPr>
                <a:xfrm>
                  <a:off x="4576737" y="5176434"/>
                  <a:ext cx="341762" cy="23254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600">
                      <a:moveTo>
                        <a:pt x="21600" y="5867"/>
                      </a:moveTo>
                      <a:lnTo>
                        <a:pt x="21600" y="0"/>
                      </a:ln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21600" y="5867"/>
                      </a:lnTo>
                      <a:close/>
                      <a:moveTo>
                        <a:pt x="21600" y="5867"/>
                      </a:moveTo>
                    </a:path>
                  </a:pathLst>
                </a:custGeom>
                <a:solidFill>
                  <a:srgbClr val="CCCCC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08" name="AutoShape 172"/>
                <p:cNvSpPr/>
                <p:nvPr/>
              </p:nvSpPr>
              <p:spPr>
                <a:xfrm>
                  <a:off x="4308964" y="4302647"/>
                  <a:ext cx="882592" cy="9583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19" h="21600">
                      <a:moveTo>
                        <a:pt x="6559" y="0"/>
                      </a:moveTo>
                      <a:cubicBezTo>
                        <a:pt x="17359" y="0"/>
                        <a:pt x="12981" y="21600"/>
                        <a:pt x="6559" y="21600"/>
                      </a:cubicBezTo>
                      <a:cubicBezTo>
                        <a:pt x="137" y="21600"/>
                        <a:pt x="-4241" y="0"/>
                        <a:pt x="6559" y="0"/>
                      </a:cubicBezTo>
                      <a:close/>
                      <a:moveTo>
                        <a:pt x="6559" y="0"/>
                      </a:moveTo>
                    </a:path>
                  </a:pathLst>
                </a:custGeom>
                <a:solidFill>
                  <a:srgbClr val="F7C2A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09" name="AutoShape 173"/>
                <p:cNvSpPr/>
                <p:nvPr/>
              </p:nvSpPr>
              <p:spPr>
                <a:xfrm>
                  <a:off x="4745856" y="4302647"/>
                  <a:ext cx="440415" cy="95834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19" h="21600">
                      <a:moveTo>
                        <a:pt x="0" y="0"/>
                      </a:moveTo>
                      <a:cubicBezTo>
                        <a:pt x="21600" y="0"/>
                        <a:pt x="12844" y="21600"/>
                        <a:pt x="0" y="21600"/>
                      </a:cubicBezTo>
                      <a:lnTo>
                        <a:pt x="0" y="0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AD9CA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10" name="AutoShape 174"/>
                <p:cNvSpPr/>
                <p:nvPr/>
              </p:nvSpPr>
              <p:spPr>
                <a:xfrm>
                  <a:off x="4576737" y="5416020"/>
                  <a:ext cx="341762" cy="35057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600">
                      <a:moveTo>
                        <a:pt x="0" y="0"/>
                      </a:moveTo>
                      <a:cubicBezTo>
                        <a:pt x="0" y="10906"/>
                        <a:pt x="9409" y="6781"/>
                        <a:pt x="9409" y="21600"/>
                      </a:cubicBezTo>
                      <a:lnTo>
                        <a:pt x="12191" y="21600"/>
                      </a:lnTo>
                      <a:cubicBezTo>
                        <a:pt x="12191" y="6782"/>
                        <a:pt x="21600" y="10906"/>
                        <a:pt x="21600" y="0"/>
                      </a:cubicBezTo>
                      <a:lnTo>
                        <a:pt x="0" y="0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11" name="AutoShape 175"/>
                <p:cNvSpPr/>
                <p:nvPr/>
              </p:nvSpPr>
              <p:spPr>
                <a:xfrm>
                  <a:off x="4294871" y="4359021"/>
                  <a:ext cx="910779" cy="41927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339" h="19952">
                      <a:moveTo>
                        <a:pt x="16213" y="4995"/>
                      </a:moveTo>
                      <a:cubicBezTo>
                        <a:pt x="14681" y="6345"/>
                        <a:pt x="9351" y="13230"/>
                        <a:pt x="7153" y="13365"/>
                      </a:cubicBezTo>
                      <a:cubicBezTo>
                        <a:pt x="4954" y="13500"/>
                        <a:pt x="7553" y="12555"/>
                        <a:pt x="8152" y="11205"/>
                      </a:cubicBezTo>
                      <a:cubicBezTo>
                        <a:pt x="8752" y="9855"/>
                        <a:pt x="3955" y="14310"/>
                        <a:pt x="2822" y="14445"/>
                      </a:cubicBezTo>
                      <a:cubicBezTo>
                        <a:pt x="1689" y="14580"/>
                        <a:pt x="2822" y="14175"/>
                        <a:pt x="3355" y="12689"/>
                      </a:cubicBezTo>
                      <a:cubicBezTo>
                        <a:pt x="3888" y="11204"/>
                        <a:pt x="1423" y="13499"/>
                        <a:pt x="1822" y="17549"/>
                      </a:cubicBezTo>
                      <a:cubicBezTo>
                        <a:pt x="2222" y="21600"/>
                        <a:pt x="173" y="20083"/>
                        <a:pt x="40" y="16304"/>
                      </a:cubicBezTo>
                      <a:cubicBezTo>
                        <a:pt x="-93" y="12524"/>
                        <a:pt x="90" y="11880"/>
                        <a:pt x="823" y="8370"/>
                      </a:cubicBezTo>
                      <a:cubicBezTo>
                        <a:pt x="1556" y="4860"/>
                        <a:pt x="11216" y="0"/>
                        <a:pt x="14281" y="0"/>
                      </a:cubicBezTo>
                      <a:cubicBezTo>
                        <a:pt x="17346" y="0"/>
                        <a:pt x="19878" y="6210"/>
                        <a:pt x="20611" y="8910"/>
                      </a:cubicBezTo>
                      <a:cubicBezTo>
                        <a:pt x="21344" y="11610"/>
                        <a:pt x="21507" y="14536"/>
                        <a:pt x="21174" y="16965"/>
                      </a:cubicBezTo>
                      <a:cubicBezTo>
                        <a:pt x="20840" y="19395"/>
                        <a:pt x="19811" y="20520"/>
                        <a:pt x="19811" y="17415"/>
                      </a:cubicBezTo>
                      <a:cubicBezTo>
                        <a:pt x="19811" y="14310"/>
                        <a:pt x="17346" y="10665"/>
                        <a:pt x="16213" y="4995"/>
                      </a:cubicBezTo>
                      <a:close/>
                      <a:moveTo>
                        <a:pt x="16213" y="4995"/>
                      </a:moveTo>
                    </a:path>
                  </a:pathLst>
                </a:custGeom>
                <a:solidFill>
                  <a:srgbClr val="75524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pSp>
              <p:nvGrpSpPr>
                <p:cNvPr id="131" name="Group 178"/>
                <p:cNvGrpSpPr/>
                <p:nvPr/>
              </p:nvGrpSpPr>
              <p:grpSpPr bwMode="auto">
                <a:xfrm>
                  <a:off x="4252591" y="4625032"/>
                  <a:ext cx="995338" cy="223732"/>
                  <a:chOff x="0" y="0"/>
                  <a:chExt cx="565" cy="126"/>
                </a:xfrm>
                <a:solidFill>
                  <a:srgbClr val="FAD9CA"/>
                </a:solidFill>
              </p:grpSpPr>
              <p:sp>
                <p:nvSpPr>
                  <p:cNvPr id="136" name="AutoShape 176"/>
                  <p:cNvSpPr/>
                  <p:nvPr/>
                </p:nvSpPr>
                <p:spPr bwMode="auto">
                  <a:xfrm>
                    <a:off x="504" y="0"/>
                    <a:ext cx="61" cy="126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587" h="21561">
                        <a:moveTo>
                          <a:pt x="15736" y="50"/>
                        </a:moveTo>
                        <a:cubicBezTo>
                          <a:pt x="15096" y="-19"/>
                          <a:pt x="14423" y="-15"/>
                          <a:pt x="13738" y="58"/>
                        </a:cubicBezTo>
                        <a:cubicBezTo>
                          <a:pt x="13052" y="132"/>
                          <a:pt x="12354" y="275"/>
                          <a:pt x="11665" y="479"/>
                        </a:cubicBezTo>
                        <a:cubicBezTo>
                          <a:pt x="10975" y="682"/>
                          <a:pt x="10294" y="946"/>
                          <a:pt x="9637" y="1255"/>
                        </a:cubicBezTo>
                        <a:cubicBezTo>
                          <a:pt x="8981" y="1563"/>
                          <a:pt x="8350" y="1917"/>
                          <a:pt x="7755" y="2299"/>
                        </a:cubicBezTo>
                        <a:cubicBezTo>
                          <a:pt x="7159" y="2682"/>
                          <a:pt x="6600" y="3093"/>
                          <a:pt x="6082" y="3518"/>
                        </a:cubicBezTo>
                        <a:cubicBezTo>
                          <a:pt x="5564" y="3943"/>
                          <a:pt x="5088" y="4381"/>
                          <a:pt x="4652" y="4821"/>
                        </a:cubicBezTo>
                        <a:cubicBezTo>
                          <a:pt x="4217" y="5262"/>
                          <a:pt x="3824" y="5704"/>
                          <a:pt x="3469" y="6139"/>
                        </a:cubicBezTo>
                        <a:cubicBezTo>
                          <a:pt x="3114" y="6575"/>
                          <a:pt x="2798" y="7003"/>
                          <a:pt x="2517" y="7420"/>
                        </a:cubicBezTo>
                        <a:cubicBezTo>
                          <a:pt x="2235" y="7836"/>
                          <a:pt x="1988" y="8240"/>
                          <a:pt x="1770" y="8629"/>
                        </a:cubicBezTo>
                        <a:cubicBezTo>
                          <a:pt x="1552" y="9018"/>
                          <a:pt x="1363" y="9392"/>
                          <a:pt x="1198" y="9750"/>
                        </a:cubicBezTo>
                        <a:cubicBezTo>
                          <a:pt x="1033" y="10108"/>
                          <a:pt x="876" y="10485"/>
                          <a:pt x="732" y="10882"/>
                        </a:cubicBezTo>
                        <a:cubicBezTo>
                          <a:pt x="589" y="11279"/>
                          <a:pt x="458" y="11696"/>
                          <a:pt x="347" y="12131"/>
                        </a:cubicBezTo>
                        <a:cubicBezTo>
                          <a:pt x="237" y="12566"/>
                          <a:pt x="147" y="13019"/>
                          <a:pt x="86" y="13485"/>
                        </a:cubicBezTo>
                        <a:cubicBezTo>
                          <a:pt x="26" y="13952"/>
                          <a:pt x="-6" y="14433"/>
                          <a:pt x="2" y="14921"/>
                        </a:cubicBezTo>
                        <a:cubicBezTo>
                          <a:pt x="9" y="15409"/>
                          <a:pt x="56" y="15904"/>
                          <a:pt x="152" y="16395"/>
                        </a:cubicBezTo>
                        <a:cubicBezTo>
                          <a:pt x="249" y="16886"/>
                          <a:pt x="394" y="17373"/>
                          <a:pt x="598" y="17841"/>
                        </a:cubicBezTo>
                        <a:cubicBezTo>
                          <a:pt x="801" y="18309"/>
                          <a:pt x="1063" y="18759"/>
                          <a:pt x="1386" y="19173"/>
                        </a:cubicBezTo>
                        <a:cubicBezTo>
                          <a:pt x="1710" y="19587"/>
                          <a:pt x="2096" y="19965"/>
                          <a:pt x="2542" y="20290"/>
                        </a:cubicBezTo>
                        <a:cubicBezTo>
                          <a:pt x="2988" y="20616"/>
                          <a:pt x="3494" y="20889"/>
                          <a:pt x="4050" y="21095"/>
                        </a:cubicBezTo>
                        <a:cubicBezTo>
                          <a:pt x="4606" y="21303"/>
                          <a:pt x="5213" y="21444"/>
                          <a:pt x="5852" y="21512"/>
                        </a:cubicBezTo>
                        <a:cubicBezTo>
                          <a:pt x="6492" y="21581"/>
                          <a:pt x="7165" y="21577"/>
                          <a:pt x="7850" y="21504"/>
                        </a:cubicBezTo>
                        <a:cubicBezTo>
                          <a:pt x="8536" y="21430"/>
                          <a:pt x="9234" y="21287"/>
                          <a:pt x="9923" y="21083"/>
                        </a:cubicBezTo>
                        <a:cubicBezTo>
                          <a:pt x="10613" y="20880"/>
                          <a:pt x="11294" y="20616"/>
                          <a:pt x="11951" y="20307"/>
                        </a:cubicBezTo>
                        <a:cubicBezTo>
                          <a:pt x="12607" y="19999"/>
                          <a:pt x="13238" y="19645"/>
                          <a:pt x="13833" y="19263"/>
                        </a:cubicBezTo>
                        <a:cubicBezTo>
                          <a:pt x="14429" y="18880"/>
                          <a:pt x="14988" y="18469"/>
                          <a:pt x="15506" y="18044"/>
                        </a:cubicBezTo>
                        <a:cubicBezTo>
                          <a:pt x="16024" y="17619"/>
                          <a:pt x="16500" y="17181"/>
                          <a:pt x="16936" y="16741"/>
                        </a:cubicBezTo>
                        <a:cubicBezTo>
                          <a:pt x="17371" y="16300"/>
                          <a:pt x="17764" y="15858"/>
                          <a:pt x="18119" y="15423"/>
                        </a:cubicBezTo>
                        <a:cubicBezTo>
                          <a:pt x="18474" y="14987"/>
                          <a:pt x="18790" y="14559"/>
                          <a:pt x="19071" y="14142"/>
                        </a:cubicBezTo>
                        <a:cubicBezTo>
                          <a:pt x="19353" y="13726"/>
                          <a:pt x="19600" y="13322"/>
                          <a:pt x="19818" y="12933"/>
                        </a:cubicBezTo>
                        <a:cubicBezTo>
                          <a:pt x="20036" y="12544"/>
                          <a:pt x="20225" y="12170"/>
                          <a:pt x="20390" y="11812"/>
                        </a:cubicBezTo>
                        <a:cubicBezTo>
                          <a:pt x="20555" y="11454"/>
                          <a:pt x="20712" y="11077"/>
                          <a:pt x="20856" y="10680"/>
                        </a:cubicBezTo>
                        <a:cubicBezTo>
                          <a:pt x="20999" y="10283"/>
                          <a:pt x="21130" y="9866"/>
                          <a:pt x="21241" y="9431"/>
                        </a:cubicBezTo>
                        <a:cubicBezTo>
                          <a:pt x="21351" y="8996"/>
                          <a:pt x="21441" y="8543"/>
                          <a:pt x="21502" y="8077"/>
                        </a:cubicBezTo>
                        <a:cubicBezTo>
                          <a:pt x="21562" y="7610"/>
                          <a:pt x="21594" y="7129"/>
                          <a:pt x="21586" y="6641"/>
                        </a:cubicBezTo>
                        <a:cubicBezTo>
                          <a:pt x="21579" y="6153"/>
                          <a:pt x="21532" y="5658"/>
                          <a:pt x="21436" y="5167"/>
                        </a:cubicBezTo>
                        <a:cubicBezTo>
                          <a:pt x="21339" y="4676"/>
                          <a:pt x="21194" y="4189"/>
                          <a:pt x="20990" y="3721"/>
                        </a:cubicBezTo>
                        <a:cubicBezTo>
                          <a:pt x="20787" y="3253"/>
                          <a:pt x="20525" y="2803"/>
                          <a:pt x="20202" y="2389"/>
                        </a:cubicBezTo>
                        <a:cubicBezTo>
                          <a:pt x="19878" y="1975"/>
                          <a:pt x="19492" y="1597"/>
                          <a:pt x="19046" y="1272"/>
                        </a:cubicBezTo>
                        <a:cubicBezTo>
                          <a:pt x="18600" y="946"/>
                          <a:pt x="18094" y="673"/>
                          <a:pt x="17538" y="467"/>
                        </a:cubicBezTo>
                        <a:cubicBezTo>
                          <a:pt x="16982" y="259"/>
                          <a:pt x="16375" y="118"/>
                          <a:pt x="15736" y="50"/>
                        </a:cubicBezTo>
                        <a:close/>
                        <a:moveTo>
                          <a:pt x="15736" y="5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37" name="AutoShape 177"/>
                  <p:cNvSpPr/>
                  <p:nvPr/>
                </p:nvSpPr>
                <p:spPr bwMode="auto">
                  <a:xfrm>
                    <a:off x="0" y="0"/>
                    <a:ext cx="61" cy="126"/>
                  </a:xfrm>
                  <a:custGeom>
                    <a:avLst/>
                    <a:gdLst/>
                    <a:ahLst/>
                    <a:cxnLst/>
                    <a:rect l="0" t="0" r="r" b="b"/>
                    <a:pathLst>
                      <a:path w="21587" h="21561">
                        <a:moveTo>
                          <a:pt x="5851" y="50"/>
                        </a:moveTo>
                        <a:cubicBezTo>
                          <a:pt x="5211" y="119"/>
                          <a:pt x="4605" y="259"/>
                          <a:pt x="4048" y="467"/>
                        </a:cubicBezTo>
                        <a:cubicBezTo>
                          <a:pt x="3492" y="674"/>
                          <a:pt x="2986" y="946"/>
                          <a:pt x="2540" y="1272"/>
                        </a:cubicBezTo>
                        <a:cubicBezTo>
                          <a:pt x="2094" y="1598"/>
                          <a:pt x="1709" y="1976"/>
                          <a:pt x="1385" y="2390"/>
                        </a:cubicBezTo>
                        <a:cubicBezTo>
                          <a:pt x="1062" y="2804"/>
                          <a:pt x="800" y="3253"/>
                          <a:pt x="597" y="3721"/>
                        </a:cubicBezTo>
                        <a:cubicBezTo>
                          <a:pt x="394" y="4190"/>
                          <a:pt x="248" y="4677"/>
                          <a:pt x="152" y="5167"/>
                        </a:cubicBezTo>
                        <a:cubicBezTo>
                          <a:pt x="56" y="5658"/>
                          <a:pt x="9" y="6153"/>
                          <a:pt x="2" y="6641"/>
                        </a:cubicBezTo>
                        <a:cubicBezTo>
                          <a:pt x="-6" y="7129"/>
                          <a:pt x="26" y="7610"/>
                          <a:pt x="87" y="8077"/>
                        </a:cubicBezTo>
                        <a:cubicBezTo>
                          <a:pt x="147" y="8544"/>
                          <a:pt x="237" y="8997"/>
                          <a:pt x="348" y="9432"/>
                        </a:cubicBezTo>
                        <a:cubicBezTo>
                          <a:pt x="458" y="9866"/>
                          <a:pt x="589" y="10283"/>
                          <a:pt x="733" y="10680"/>
                        </a:cubicBezTo>
                        <a:cubicBezTo>
                          <a:pt x="877" y="11077"/>
                          <a:pt x="1034" y="11455"/>
                          <a:pt x="1199" y="11812"/>
                        </a:cubicBezTo>
                        <a:cubicBezTo>
                          <a:pt x="1364" y="12170"/>
                          <a:pt x="1553" y="12544"/>
                          <a:pt x="1771" y="12933"/>
                        </a:cubicBezTo>
                        <a:cubicBezTo>
                          <a:pt x="1989" y="13322"/>
                          <a:pt x="2236" y="13726"/>
                          <a:pt x="2518" y="14143"/>
                        </a:cubicBezTo>
                        <a:cubicBezTo>
                          <a:pt x="2800" y="14559"/>
                          <a:pt x="3116" y="14988"/>
                          <a:pt x="3471" y="15423"/>
                        </a:cubicBezTo>
                        <a:cubicBezTo>
                          <a:pt x="3825" y="15858"/>
                          <a:pt x="4219" y="16300"/>
                          <a:pt x="4654" y="16741"/>
                        </a:cubicBezTo>
                        <a:cubicBezTo>
                          <a:pt x="5089" y="17181"/>
                          <a:pt x="5566" y="17620"/>
                          <a:pt x="6084" y="18045"/>
                        </a:cubicBezTo>
                        <a:cubicBezTo>
                          <a:pt x="6602" y="18470"/>
                          <a:pt x="7161" y="18881"/>
                          <a:pt x="7756" y="19263"/>
                        </a:cubicBezTo>
                        <a:cubicBezTo>
                          <a:pt x="8352" y="19645"/>
                          <a:pt x="8983" y="19999"/>
                          <a:pt x="9639" y="20308"/>
                        </a:cubicBezTo>
                        <a:cubicBezTo>
                          <a:pt x="10296" y="20616"/>
                          <a:pt x="10977" y="20880"/>
                          <a:pt x="11667" y="21083"/>
                        </a:cubicBezTo>
                        <a:cubicBezTo>
                          <a:pt x="12356" y="21287"/>
                          <a:pt x="13054" y="21430"/>
                          <a:pt x="13740" y="21504"/>
                        </a:cubicBezTo>
                        <a:cubicBezTo>
                          <a:pt x="14425" y="21578"/>
                          <a:pt x="15098" y="21581"/>
                          <a:pt x="15737" y="21512"/>
                        </a:cubicBezTo>
                        <a:cubicBezTo>
                          <a:pt x="16377" y="21443"/>
                          <a:pt x="16983" y="21303"/>
                          <a:pt x="17540" y="21095"/>
                        </a:cubicBezTo>
                        <a:cubicBezTo>
                          <a:pt x="18096" y="20888"/>
                          <a:pt x="18602" y="20616"/>
                          <a:pt x="19048" y="20290"/>
                        </a:cubicBezTo>
                        <a:cubicBezTo>
                          <a:pt x="19494" y="19964"/>
                          <a:pt x="19879" y="19586"/>
                          <a:pt x="20203" y="19172"/>
                        </a:cubicBezTo>
                        <a:cubicBezTo>
                          <a:pt x="20526" y="18758"/>
                          <a:pt x="20788" y="18309"/>
                          <a:pt x="20991" y="17841"/>
                        </a:cubicBezTo>
                        <a:cubicBezTo>
                          <a:pt x="21194" y="17372"/>
                          <a:pt x="21340" y="16885"/>
                          <a:pt x="21436" y="16395"/>
                        </a:cubicBezTo>
                        <a:cubicBezTo>
                          <a:pt x="21532" y="15904"/>
                          <a:pt x="21579" y="15409"/>
                          <a:pt x="21586" y="14921"/>
                        </a:cubicBezTo>
                        <a:cubicBezTo>
                          <a:pt x="21594" y="14433"/>
                          <a:pt x="21562" y="13952"/>
                          <a:pt x="21501" y="13485"/>
                        </a:cubicBezTo>
                        <a:cubicBezTo>
                          <a:pt x="21441" y="13018"/>
                          <a:pt x="21351" y="12565"/>
                          <a:pt x="21240" y="12130"/>
                        </a:cubicBezTo>
                        <a:cubicBezTo>
                          <a:pt x="21130" y="11696"/>
                          <a:pt x="20999" y="11279"/>
                          <a:pt x="20855" y="10882"/>
                        </a:cubicBezTo>
                        <a:cubicBezTo>
                          <a:pt x="20711" y="10485"/>
                          <a:pt x="20554" y="10107"/>
                          <a:pt x="20389" y="9750"/>
                        </a:cubicBezTo>
                        <a:cubicBezTo>
                          <a:pt x="20224" y="9392"/>
                          <a:pt x="20035" y="9018"/>
                          <a:pt x="19817" y="8629"/>
                        </a:cubicBezTo>
                        <a:cubicBezTo>
                          <a:pt x="19599" y="8240"/>
                          <a:pt x="19352" y="7836"/>
                          <a:pt x="19070" y="7419"/>
                        </a:cubicBezTo>
                        <a:cubicBezTo>
                          <a:pt x="18788" y="7003"/>
                          <a:pt x="18472" y="6574"/>
                          <a:pt x="18117" y="6139"/>
                        </a:cubicBezTo>
                        <a:cubicBezTo>
                          <a:pt x="17763" y="5704"/>
                          <a:pt x="17369" y="5262"/>
                          <a:pt x="16934" y="4821"/>
                        </a:cubicBezTo>
                        <a:cubicBezTo>
                          <a:pt x="16499" y="4381"/>
                          <a:pt x="16022" y="3942"/>
                          <a:pt x="15504" y="3517"/>
                        </a:cubicBezTo>
                        <a:cubicBezTo>
                          <a:pt x="14986" y="3092"/>
                          <a:pt x="14427" y="2681"/>
                          <a:pt x="13832" y="2299"/>
                        </a:cubicBezTo>
                        <a:cubicBezTo>
                          <a:pt x="13236" y="1917"/>
                          <a:pt x="12605" y="1563"/>
                          <a:pt x="11949" y="1254"/>
                        </a:cubicBezTo>
                        <a:cubicBezTo>
                          <a:pt x="11292" y="946"/>
                          <a:pt x="10611" y="682"/>
                          <a:pt x="9921" y="479"/>
                        </a:cubicBezTo>
                        <a:cubicBezTo>
                          <a:pt x="9232" y="275"/>
                          <a:pt x="8534" y="132"/>
                          <a:pt x="7848" y="58"/>
                        </a:cubicBezTo>
                        <a:cubicBezTo>
                          <a:pt x="7163" y="-16"/>
                          <a:pt x="6490" y="-19"/>
                          <a:pt x="5851" y="50"/>
                        </a:cubicBezTo>
                        <a:close/>
                        <a:moveTo>
                          <a:pt x="5851" y="50"/>
                        </a:move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lIns="0" tIns="0" rIns="0" bIns="0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413" name="AutoShape 179"/>
                <p:cNvSpPr/>
                <p:nvPr/>
              </p:nvSpPr>
              <p:spPr>
                <a:xfrm>
                  <a:off x="4280778" y="4145859"/>
                  <a:ext cx="917825" cy="49150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17379">
                      <a:moveTo>
                        <a:pt x="0" y="17132"/>
                      </a:moveTo>
                      <a:cubicBezTo>
                        <a:pt x="1001" y="-763"/>
                        <a:pt x="13216" y="-4221"/>
                        <a:pt x="16889" y="4809"/>
                      </a:cubicBezTo>
                      <a:cubicBezTo>
                        <a:pt x="21291" y="6500"/>
                        <a:pt x="21472" y="15790"/>
                        <a:pt x="21600" y="17379"/>
                      </a:cubicBezTo>
                      <a:cubicBezTo>
                        <a:pt x="21533" y="17145"/>
                        <a:pt x="17377" y="11337"/>
                        <a:pt x="16508" y="9542"/>
                      </a:cubicBezTo>
                      <a:lnTo>
                        <a:pt x="10875" y="12007"/>
                      </a:lnTo>
                      <a:cubicBezTo>
                        <a:pt x="10875" y="12008"/>
                        <a:pt x="4427" y="14786"/>
                        <a:pt x="0" y="17132"/>
                      </a:cubicBezTo>
                      <a:close/>
                      <a:moveTo>
                        <a:pt x="0" y="17132"/>
                      </a:moveTo>
                    </a:path>
                  </a:pathLst>
                </a:custGeom>
                <a:solidFill>
                  <a:srgbClr val="75524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14" name="AutoShape 180"/>
                <p:cNvSpPr/>
                <p:nvPr/>
              </p:nvSpPr>
              <p:spPr>
                <a:xfrm>
                  <a:off x="4731763" y="5754260"/>
                  <a:ext cx="33472" cy="44746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966" h="21600">
                      <a:moveTo>
                        <a:pt x="9521" y="21600"/>
                      </a:moveTo>
                      <a:cubicBezTo>
                        <a:pt x="-938" y="15476"/>
                        <a:pt x="-4474" y="8595"/>
                        <a:pt x="7666" y="0"/>
                      </a:cubicBezTo>
                      <a:cubicBezTo>
                        <a:pt x="16996" y="8595"/>
                        <a:pt x="17126" y="15476"/>
                        <a:pt x="9521" y="21600"/>
                      </a:cubicBezTo>
                      <a:close/>
                      <a:moveTo>
                        <a:pt x="9521" y="21600"/>
                      </a:moveTo>
                    </a:path>
                  </a:pathLst>
                </a:custGeom>
                <a:solidFill>
                  <a:schemeClr val="bg2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15" name="AutoShape 181"/>
                <p:cNvSpPr/>
                <p:nvPr/>
              </p:nvSpPr>
              <p:spPr>
                <a:xfrm>
                  <a:off x="4224404" y="5683794"/>
                  <a:ext cx="151503" cy="4615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82" h="21600">
                      <a:moveTo>
                        <a:pt x="17275" y="21600"/>
                      </a:moveTo>
                      <a:cubicBezTo>
                        <a:pt x="18185" y="13279"/>
                        <a:pt x="8637" y="3364"/>
                        <a:pt x="0" y="0"/>
                      </a:cubicBezTo>
                      <a:cubicBezTo>
                        <a:pt x="11283" y="2745"/>
                        <a:pt x="21600" y="12480"/>
                        <a:pt x="17275" y="21600"/>
                      </a:cubicBezTo>
                      <a:close/>
                      <a:moveTo>
                        <a:pt x="17275" y="21600"/>
                      </a:moveTo>
                    </a:path>
                  </a:pathLst>
                </a:custGeom>
                <a:solidFill>
                  <a:schemeClr val="bg2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416" name="AutoShape 182"/>
                <p:cNvSpPr/>
                <p:nvPr/>
              </p:nvSpPr>
              <p:spPr>
                <a:xfrm>
                  <a:off x="5112281" y="5683794"/>
                  <a:ext cx="151503" cy="46155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283" h="21600">
                      <a:moveTo>
                        <a:pt x="1007" y="21600"/>
                      </a:moveTo>
                      <a:cubicBezTo>
                        <a:pt x="98" y="13279"/>
                        <a:pt x="9646" y="3364"/>
                        <a:pt x="18283" y="0"/>
                      </a:cubicBezTo>
                      <a:cubicBezTo>
                        <a:pt x="6998" y="2745"/>
                        <a:pt x="-3317" y="12480"/>
                        <a:pt x="1007" y="21600"/>
                      </a:cubicBezTo>
                      <a:close/>
                      <a:moveTo>
                        <a:pt x="1007" y="21600"/>
                      </a:moveTo>
                    </a:path>
                  </a:pathLst>
                </a:custGeom>
                <a:solidFill>
                  <a:schemeClr val="bg2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384" name="Group 111"/>
              <p:cNvGrpSpPr/>
              <p:nvPr/>
            </p:nvGrpSpPr>
            <p:grpSpPr>
              <a:xfrm>
                <a:off x="2420271" y="2598116"/>
                <a:ext cx="1661233" cy="2507681"/>
                <a:chOff x="5280430" y="3842515"/>
                <a:chExt cx="1661233" cy="2507681"/>
              </a:xfrm>
            </p:grpSpPr>
            <p:sp>
              <p:nvSpPr>
                <p:cNvPr id="14385" name="AutoShape 94"/>
                <p:cNvSpPr/>
                <p:nvPr/>
              </p:nvSpPr>
              <p:spPr>
                <a:xfrm>
                  <a:off x="5449297" y="4197137"/>
                  <a:ext cx="958322" cy="201163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088" h="19496">
                      <a:moveTo>
                        <a:pt x="2661" y="62"/>
                      </a:moveTo>
                      <a:cubicBezTo>
                        <a:pt x="1024" y="1534"/>
                        <a:pt x="-2264" y="10266"/>
                        <a:pt x="2395" y="15296"/>
                      </a:cubicBezTo>
                      <a:cubicBezTo>
                        <a:pt x="7055" y="20326"/>
                        <a:pt x="18832" y="20496"/>
                        <a:pt x="19084" y="17613"/>
                      </a:cubicBezTo>
                      <a:cubicBezTo>
                        <a:pt x="19336" y="14730"/>
                        <a:pt x="5809" y="-1104"/>
                        <a:pt x="2661" y="62"/>
                      </a:cubicBezTo>
                      <a:close/>
                      <a:moveTo>
                        <a:pt x="2661" y="62"/>
                      </a:moveTo>
                    </a:path>
                  </a:pathLst>
                </a:custGeom>
                <a:solidFill>
                  <a:srgbClr val="75524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86" name="AutoShape 95"/>
                <p:cNvSpPr/>
                <p:nvPr/>
              </p:nvSpPr>
              <p:spPr>
                <a:xfrm>
                  <a:off x="5787032" y="4197137"/>
                  <a:ext cx="954101" cy="199263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148" h="19304">
                      <a:moveTo>
                        <a:pt x="16626" y="61"/>
                      </a:moveTo>
                      <a:cubicBezTo>
                        <a:pt x="18275" y="1533"/>
                        <a:pt x="21350" y="9727"/>
                        <a:pt x="16656" y="14756"/>
                      </a:cubicBezTo>
                      <a:cubicBezTo>
                        <a:pt x="11963" y="19786"/>
                        <a:pt x="258" y="20496"/>
                        <a:pt x="4" y="17614"/>
                      </a:cubicBezTo>
                      <a:cubicBezTo>
                        <a:pt x="-250" y="14731"/>
                        <a:pt x="13454" y="-1104"/>
                        <a:pt x="16626" y="61"/>
                      </a:cubicBezTo>
                      <a:close/>
                      <a:moveTo>
                        <a:pt x="16626" y="61"/>
                      </a:moveTo>
                    </a:path>
                  </a:pathLst>
                </a:custGeom>
                <a:solidFill>
                  <a:srgbClr val="75524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87" name="AutoShape 96"/>
                <p:cNvSpPr/>
                <p:nvPr/>
              </p:nvSpPr>
              <p:spPr>
                <a:xfrm>
                  <a:off x="5280430" y="5362322"/>
                  <a:ext cx="1661233" cy="983653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557">
                      <a:moveTo>
                        <a:pt x="3729" y="4260"/>
                      </a:moveTo>
                      <a:cubicBezTo>
                        <a:pt x="1865" y="6296"/>
                        <a:pt x="1093" y="10671"/>
                        <a:pt x="0" y="15851"/>
                      </a:cubicBezTo>
                      <a:cubicBezTo>
                        <a:pt x="3064" y="19446"/>
                        <a:pt x="6789" y="21557"/>
                        <a:pt x="10808" y="21557"/>
                      </a:cubicBezTo>
                      <a:cubicBezTo>
                        <a:pt x="14820" y="21557"/>
                        <a:pt x="18539" y="19453"/>
                        <a:pt x="21600" y="15869"/>
                      </a:cubicBezTo>
                      <a:cubicBezTo>
                        <a:pt x="20510" y="10663"/>
                        <a:pt x="19750" y="6247"/>
                        <a:pt x="17864" y="4260"/>
                      </a:cubicBezTo>
                      <a:cubicBezTo>
                        <a:pt x="14637" y="860"/>
                        <a:pt x="12694" y="46"/>
                        <a:pt x="10790" y="2"/>
                      </a:cubicBezTo>
                      <a:cubicBezTo>
                        <a:pt x="8842" y="-43"/>
                        <a:pt x="6933" y="760"/>
                        <a:pt x="3729" y="4260"/>
                      </a:cubicBezTo>
                      <a:close/>
                      <a:moveTo>
                        <a:pt x="3729" y="4260"/>
                      </a:moveTo>
                    </a:path>
                  </a:pathLst>
                </a:custGeom>
                <a:solidFill>
                  <a:srgbClr val="484848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88" name="AutoShape 97"/>
                <p:cNvSpPr/>
                <p:nvPr/>
              </p:nvSpPr>
              <p:spPr>
                <a:xfrm>
                  <a:off x="5905239" y="4805059"/>
                  <a:ext cx="409503" cy="75357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19898">
                      <a:moveTo>
                        <a:pt x="0" y="0"/>
                      </a:moveTo>
                      <a:lnTo>
                        <a:pt x="21600" y="0"/>
                      </a:lnTo>
                      <a:lnTo>
                        <a:pt x="21600" y="15694"/>
                      </a:lnTo>
                      <a:cubicBezTo>
                        <a:pt x="21600" y="20991"/>
                        <a:pt x="0" y="21600"/>
                        <a:pt x="0" y="15694"/>
                      </a:cubicBezTo>
                      <a:lnTo>
                        <a:pt x="0" y="0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89" name="AutoShape 98"/>
                <p:cNvSpPr/>
                <p:nvPr/>
              </p:nvSpPr>
              <p:spPr>
                <a:xfrm>
                  <a:off x="5905239" y="5109021"/>
                  <a:ext cx="409503" cy="27863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600">
                      <a:moveTo>
                        <a:pt x="21600" y="5865"/>
                      </a:moveTo>
                      <a:lnTo>
                        <a:pt x="21600" y="0"/>
                      </a:ln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21600" y="5865"/>
                      </a:lnTo>
                      <a:close/>
                      <a:moveTo>
                        <a:pt x="21600" y="5865"/>
                      </a:moveTo>
                    </a:path>
                  </a:pathLst>
                </a:custGeom>
                <a:solidFill>
                  <a:srgbClr val="CCCCCC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90" name="AutoShape 99"/>
                <p:cNvSpPr/>
                <p:nvPr/>
              </p:nvSpPr>
              <p:spPr>
                <a:xfrm>
                  <a:off x="5582280" y="4062043"/>
                  <a:ext cx="1059643" cy="11482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19" h="21600">
                      <a:moveTo>
                        <a:pt x="6559" y="0"/>
                      </a:moveTo>
                      <a:cubicBezTo>
                        <a:pt x="17359" y="0"/>
                        <a:pt x="12981" y="21600"/>
                        <a:pt x="6559" y="21600"/>
                      </a:cubicBezTo>
                      <a:cubicBezTo>
                        <a:pt x="137" y="21600"/>
                        <a:pt x="-4241" y="0"/>
                        <a:pt x="6559" y="0"/>
                      </a:cubicBezTo>
                      <a:close/>
                      <a:moveTo>
                        <a:pt x="6559" y="0"/>
                      </a:moveTo>
                    </a:path>
                  </a:pathLst>
                </a:custGeom>
                <a:solidFill>
                  <a:srgbClr val="FAD9CA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91" name="AutoShape 100"/>
                <p:cNvSpPr/>
                <p:nvPr/>
              </p:nvSpPr>
              <p:spPr>
                <a:xfrm>
                  <a:off x="6107880" y="4062043"/>
                  <a:ext cx="527711" cy="114829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119" h="21600">
                      <a:moveTo>
                        <a:pt x="0" y="0"/>
                      </a:moveTo>
                      <a:cubicBezTo>
                        <a:pt x="21600" y="0"/>
                        <a:pt x="12844" y="21600"/>
                        <a:pt x="0" y="21600"/>
                      </a:cubicBezTo>
                      <a:lnTo>
                        <a:pt x="0" y="0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7C2AB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92" name="AutoShape 101"/>
                <p:cNvSpPr/>
                <p:nvPr/>
              </p:nvSpPr>
              <p:spPr>
                <a:xfrm>
                  <a:off x="5550618" y="3842515"/>
                  <a:ext cx="1141966" cy="8443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849" h="19488">
                      <a:moveTo>
                        <a:pt x="12996" y="7434"/>
                      </a:moveTo>
                      <a:cubicBezTo>
                        <a:pt x="15504" y="9077"/>
                        <a:pt x="17049" y="11823"/>
                        <a:pt x="17586" y="16033"/>
                      </a:cubicBezTo>
                      <a:cubicBezTo>
                        <a:pt x="18124" y="20242"/>
                        <a:pt x="18516" y="19639"/>
                        <a:pt x="19614" y="16528"/>
                      </a:cubicBezTo>
                      <a:cubicBezTo>
                        <a:pt x="20711" y="13417"/>
                        <a:pt x="18023" y="0"/>
                        <a:pt x="10173" y="0"/>
                      </a:cubicBezTo>
                      <a:cubicBezTo>
                        <a:pt x="2324" y="0"/>
                        <a:pt x="-889" y="10322"/>
                        <a:pt x="208" y="15961"/>
                      </a:cubicBezTo>
                      <a:cubicBezTo>
                        <a:pt x="1306" y="21600"/>
                        <a:pt x="2162" y="19755"/>
                        <a:pt x="2848" y="15478"/>
                      </a:cubicBezTo>
                      <a:cubicBezTo>
                        <a:pt x="3534" y="11200"/>
                        <a:pt x="6896" y="6997"/>
                        <a:pt x="12996" y="7434"/>
                      </a:cubicBezTo>
                      <a:close/>
                      <a:moveTo>
                        <a:pt x="12996" y="7434"/>
                      </a:moveTo>
                    </a:path>
                  </a:pathLst>
                </a:custGeom>
                <a:solidFill>
                  <a:srgbClr val="755243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93" name="AutoShape 102"/>
                <p:cNvSpPr/>
                <p:nvPr/>
              </p:nvSpPr>
              <p:spPr>
                <a:xfrm>
                  <a:off x="6293634" y="4180250"/>
                  <a:ext cx="363065" cy="1397378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762" h="20991">
                      <a:moveTo>
                        <a:pt x="8735" y="20991"/>
                      </a:moveTo>
                      <a:cubicBezTo>
                        <a:pt x="18322" y="8058"/>
                        <a:pt x="3356" y="132"/>
                        <a:pt x="0" y="37"/>
                      </a:cubicBezTo>
                      <a:cubicBezTo>
                        <a:pt x="6468" y="-609"/>
                        <a:pt x="21600" y="7277"/>
                        <a:pt x="8735" y="20991"/>
                      </a:cubicBezTo>
                      <a:close/>
                      <a:moveTo>
                        <a:pt x="8735" y="20991"/>
                      </a:moveTo>
                    </a:path>
                  </a:pathLst>
                </a:custGeom>
                <a:solidFill>
                  <a:srgbClr val="AD826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94" name="AutoShape 103"/>
                <p:cNvSpPr/>
                <p:nvPr/>
              </p:nvSpPr>
              <p:spPr>
                <a:xfrm>
                  <a:off x="5905239" y="5379208"/>
                  <a:ext cx="411614" cy="525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600" h="21600">
                      <a:moveTo>
                        <a:pt x="21600" y="64"/>
                      </a:moveTo>
                      <a:cubicBezTo>
                        <a:pt x="20599" y="8153"/>
                        <a:pt x="10804" y="15061"/>
                        <a:pt x="10804" y="21600"/>
                      </a:cubicBezTo>
                      <a:cubicBezTo>
                        <a:pt x="10804" y="15044"/>
                        <a:pt x="958" y="8133"/>
                        <a:pt x="0" y="0"/>
                      </a:cubicBezTo>
                      <a:lnTo>
                        <a:pt x="21600" y="64"/>
                      </a:lnTo>
                      <a:close/>
                      <a:moveTo>
                        <a:pt x="21600" y="64"/>
                      </a:moveTo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95" name="AutoShape 104"/>
                <p:cNvSpPr/>
                <p:nvPr/>
              </p:nvSpPr>
              <p:spPr>
                <a:xfrm>
                  <a:off x="6124767" y="5311661"/>
                  <a:ext cx="502381" cy="531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517" h="21600">
                      <a:moveTo>
                        <a:pt x="1" y="21600"/>
                      </a:moveTo>
                      <a:cubicBezTo>
                        <a:pt x="3846" y="16149"/>
                        <a:pt x="7856" y="13016"/>
                        <a:pt x="12693" y="11589"/>
                      </a:cubicBezTo>
                      <a:cubicBezTo>
                        <a:pt x="15082" y="10883"/>
                        <a:pt x="19273" y="10129"/>
                        <a:pt x="21517" y="11166"/>
                      </a:cubicBezTo>
                      <a:cubicBezTo>
                        <a:pt x="17270" y="6592"/>
                        <a:pt x="12804" y="4307"/>
                        <a:pt x="8806" y="0"/>
                      </a:cubicBezTo>
                      <a:cubicBezTo>
                        <a:pt x="8760" y="12418"/>
                        <a:pt x="-83" y="14595"/>
                        <a:pt x="1" y="21600"/>
                      </a:cubicBezTo>
                      <a:close/>
                      <a:moveTo>
                        <a:pt x="1" y="21600"/>
                      </a:moveTo>
                    </a:path>
                  </a:pathLst>
                </a:custGeom>
                <a:solidFill>
                  <a:schemeClr val="bg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96" name="AutoShape 105"/>
                <p:cNvSpPr/>
                <p:nvPr/>
              </p:nvSpPr>
              <p:spPr>
                <a:xfrm>
                  <a:off x="6124767" y="5311661"/>
                  <a:ext cx="443277" cy="531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506" h="21600">
                      <a:moveTo>
                        <a:pt x="1" y="21600"/>
                      </a:moveTo>
                      <a:cubicBezTo>
                        <a:pt x="3247" y="15796"/>
                        <a:pt x="8276" y="10898"/>
                        <a:pt x="13734" y="9471"/>
                      </a:cubicBezTo>
                      <a:cubicBezTo>
                        <a:pt x="16432" y="8764"/>
                        <a:pt x="18975" y="8929"/>
                        <a:pt x="21506" y="9966"/>
                      </a:cubicBezTo>
                      <a:cubicBezTo>
                        <a:pt x="16714" y="5392"/>
                        <a:pt x="14449" y="2753"/>
                        <a:pt x="9937" y="0"/>
                      </a:cubicBezTo>
                      <a:cubicBezTo>
                        <a:pt x="9885" y="12418"/>
                        <a:pt x="-94" y="14595"/>
                        <a:pt x="1" y="21600"/>
                      </a:cubicBezTo>
                      <a:close/>
                      <a:moveTo>
                        <a:pt x="1" y="21600"/>
                      </a:moveTo>
                    </a:path>
                  </a:pathLst>
                </a:custGeom>
                <a:solidFill>
                  <a:srgbClr val="242424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97" name="AutoShape 106"/>
                <p:cNvSpPr/>
                <p:nvPr/>
              </p:nvSpPr>
              <p:spPr>
                <a:xfrm>
                  <a:off x="5618165" y="5311661"/>
                  <a:ext cx="502381" cy="531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518" h="21600">
                      <a:moveTo>
                        <a:pt x="21518" y="21600"/>
                      </a:moveTo>
                      <a:cubicBezTo>
                        <a:pt x="17672" y="16149"/>
                        <a:pt x="13662" y="13016"/>
                        <a:pt x="8825" y="11589"/>
                      </a:cubicBezTo>
                      <a:cubicBezTo>
                        <a:pt x="6436" y="10883"/>
                        <a:pt x="2245" y="10129"/>
                        <a:pt x="0" y="11166"/>
                      </a:cubicBezTo>
                      <a:cubicBezTo>
                        <a:pt x="4247" y="6592"/>
                        <a:pt x="8714" y="4307"/>
                        <a:pt x="12712" y="0"/>
                      </a:cubicBezTo>
                      <a:cubicBezTo>
                        <a:pt x="12757" y="12418"/>
                        <a:pt x="21600" y="14595"/>
                        <a:pt x="21518" y="21600"/>
                      </a:cubicBezTo>
                      <a:close/>
                      <a:moveTo>
                        <a:pt x="21518" y="21600"/>
                      </a:moveTo>
                    </a:path>
                  </a:pathLst>
                </a:custGeom>
                <a:solidFill>
                  <a:schemeClr val="bg1">
                    <a:alpha val="100000"/>
                  </a:scheme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98" name="AutoShape 107"/>
                <p:cNvSpPr/>
                <p:nvPr/>
              </p:nvSpPr>
              <p:spPr>
                <a:xfrm>
                  <a:off x="5668825" y="5311661"/>
                  <a:ext cx="443277" cy="53193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508" h="21600">
                      <a:moveTo>
                        <a:pt x="21507" y="21600"/>
                      </a:moveTo>
                      <a:cubicBezTo>
                        <a:pt x="18261" y="15796"/>
                        <a:pt x="13231" y="10898"/>
                        <a:pt x="7773" y="9471"/>
                      </a:cubicBezTo>
                      <a:cubicBezTo>
                        <a:pt x="5075" y="8764"/>
                        <a:pt x="2532" y="8929"/>
                        <a:pt x="0" y="9966"/>
                      </a:cubicBezTo>
                      <a:cubicBezTo>
                        <a:pt x="4792" y="5392"/>
                        <a:pt x="7057" y="2753"/>
                        <a:pt x="11569" y="0"/>
                      </a:cubicBezTo>
                      <a:cubicBezTo>
                        <a:pt x="11621" y="12418"/>
                        <a:pt x="21600" y="14595"/>
                        <a:pt x="21507" y="21600"/>
                      </a:cubicBezTo>
                      <a:close/>
                      <a:moveTo>
                        <a:pt x="21507" y="21600"/>
                      </a:moveTo>
                    </a:path>
                  </a:pathLst>
                </a:custGeom>
                <a:solidFill>
                  <a:srgbClr val="242424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4399" name="AutoShape 108"/>
                <p:cNvSpPr/>
                <p:nvPr/>
              </p:nvSpPr>
              <p:spPr>
                <a:xfrm>
                  <a:off x="5567505" y="4078929"/>
                  <a:ext cx="740906" cy="166334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4340" h="20017">
                      <a:moveTo>
                        <a:pt x="3316" y="20017"/>
                      </a:moveTo>
                      <a:cubicBezTo>
                        <a:pt x="-2254" y="-944"/>
                        <a:pt x="11632" y="1428"/>
                        <a:pt x="14340" y="1173"/>
                      </a:cubicBezTo>
                      <a:cubicBezTo>
                        <a:pt x="10504" y="-1380"/>
                        <a:pt x="-7260" y="-1583"/>
                        <a:pt x="3316" y="20017"/>
                      </a:cubicBezTo>
                      <a:close/>
                      <a:moveTo>
                        <a:pt x="3316" y="20017"/>
                      </a:moveTo>
                    </a:path>
                  </a:pathLst>
                </a:custGeom>
                <a:solidFill>
                  <a:srgbClr val="AD826F">
                    <a:alpha val="100000"/>
                  </a:srgbClr>
                </a:solidFill>
                <a:ln w="9525"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grpSp>
              <p:nvGrpSpPr>
                <p:cNvPr id="14400" name="Group 112"/>
                <p:cNvGrpSpPr/>
                <p:nvPr/>
              </p:nvGrpSpPr>
              <p:grpSpPr>
                <a:xfrm>
                  <a:off x="5550618" y="5497416"/>
                  <a:ext cx="1122968" cy="852780"/>
                  <a:chOff x="0" y="0"/>
                  <a:chExt cx="532" cy="404"/>
                </a:xfrm>
              </p:grpSpPr>
              <p:sp>
                <p:nvSpPr>
                  <p:cNvPr id="14401" name="AutoShape 109"/>
                  <p:cNvSpPr/>
                  <p:nvPr/>
                </p:nvSpPr>
                <p:spPr>
                  <a:xfrm>
                    <a:off x="0" y="0"/>
                    <a:ext cx="204" cy="3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600" h="21600">
                        <a:moveTo>
                          <a:pt x="5790" y="0"/>
                        </a:moveTo>
                        <a:cubicBezTo>
                          <a:pt x="2111" y="1160"/>
                          <a:pt x="512" y="3903"/>
                          <a:pt x="0" y="6040"/>
                        </a:cubicBezTo>
                        <a:cubicBezTo>
                          <a:pt x="7284" y="5227"/>
                          <a:pt x="15393" y="7463"/>
                          <a:pt x="16767" y="8482"/>
                        </a:cubicBezTo>
                        <a:cubicBezTo>
                          <a:pt x="11294" y="10064"/>
                          <a:pt x="9746" y="11533"/>
                          <a:pt x="6723" y="13570"/>
                        </a:cubicBezTo>
                        <a:cubicBezTo>
                          <a:pt x="9318" y="15360"/>
                          <a:pt x="14794" y="18017"/>
                          <a:pt x="19656" y="21499"/>
                        </a:cubicBezTo>
                        <a:cubicBezTo>
                          <a:pt x="20301" y="21537"/>
                          <a:pt x="20949" y="21570"/>
                          <a:pt x="21600" y="21600"/>
                        </a:cubicBezTo>
                        <a:cubicBezTo>
                          <a:pt x="17238" y="17916"/>
                          <a:pt x="11943" y="15249"/>
                          <a:pt x="9250" y="13391"/>
                        </a:cubicBezTo>
                        <a:cubicBezTo>
                          <a:pt x="12273" y="11354"/>
                          <a:pt x="14422" y="10243"/>
                          <a:pt x="19895" y="8660"/>
                        </a:cubicBezTo>
                        <a:cubicBezTo>
                          <a:pt x="18521" y="7642"/>
                          <a:pt x="9088" y="3711"/>
                          <a:pt x="1803" y="4525"/>
                        </a:cubicBezTo>
                        <a:cubicBezTo>
                          <a:pt x="2558" y="2387"/>
                          <a:pt x="2954" y="1516"/>
                          <a:pt x="5790" y="0"/>
                        </a:cubicBezTo>
                        <a:close/>
                        <a:moveTo>
                          <a:pt x="5790" y="0"/>
                        </a:moveTo>
                      </a:path>
                    </a:pathLst>
                  </a:custGeom>
                  <a:solidFill>
                    <a:schemeClr val="bg1">
                      <a:alpha val="100000"/>
                    </a:schemeClr>
                  </a:solidFill>
                  <a:ln w="9525">
                    <a:noFill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402" name="AutoShape 110"/>
                  <p:cNvSpPr/>
                  <p:nvPr/>
                </p:nvSpPr>
                <p:spPr>
                  <a:xfrm>
                    <a:off x="328" y="0"/>
                    <a:ext cx="204" cy="397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21600" h="21600">
                        <a:moveTo>
                          <a:pt x="15812" y="0"/>
                        </a:moveTo>
                        <a:cubicBezTo>
                          <a:pt x="19490" y="1161"/>
                          <a:pt x="21087" y="3905"/>
                          <a:pt x="21600" y="6044"/>
                        </a:cubicBezTo>
                        <a:cubicBezTo>
                          <a:pt x="14320" y="5230"/>
                          <a:pt x="6215" y="7467"/>
                          <a:pt x="4841" y="8487"/>
                        </a:cubicBezTo>
                        <a:cubicBezTo>
                          <a:pt x="10312" y="10070"/>
                          <a:pt x="11858" y="11540"/>
                          <a:pt x="14880" y="13577"/>
                        </a:cubicBezTo>
                        <a:cubicBezTo>
                          <a:pt x="12290" y="15366"/>
                          <a:pt x="6816" y="18018"/>
                          <a:pt x="1951" y="21494"/>
                        </a:cubicBezTo>
                        <a:cubicBezTo>
                          <a:pt x="1303" y="21534"/>
                          <a:pt x="652" y="21569"/>
                          <a:pt x="0" y="21600"/>
                        </a:cubicBezTo>
                        <a:cubicBezTo>
                          <a:pt x="4369" y="17920"/>
                          <a:pt x="9666" y="15255"/>
                          <a:pt x="12355" y="13398"/>
                        </a:cubicBezTo>
                        <a:cubicBezTo>
                          <a:pt x="9333" y="11360"/>
                          <a:pt x="7186" y="10248"/>
                          <a:pt x="1715" y="8664"/>
                        </a:cubicBezTo>
                        <a:cubicBezTo>
                          <a:pt x="3089" y="7645"/>
                          <a:pt x="12517" y="3712"/>
                          <a:pt x="19797" y="4527"/>
                        </a:cubicBezTo>
                        <a:cubicBezTo>
                          <a:pt x="19043" y="2388"/>
                          <a:pt x="18648" y="1517"/>
                          <a:pt x="15812" y="0"/>
                        </a:cubicBezTo>
                        <a:close/>
                        <a:moveTo>
                          <a:pt x="15812" y="0"/>
                        </a:moveTo>
                      </a:path>
                    </a:pathLst>
                  </a:custGeom>
                  <a:solidFill>
                    <a:schemeClr val="bg1">
                      <a:alpha val="100000"/>
                    </a:schemeClr>
                  </a:solidFill>
                  <a:ln w="9525">
                    <a:noFill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14403" name="AutoShape 111"/>
                  <p:cNvSpPr/>
                  <p:nvPr/>
                </p:nvSpPr>
                <p:spPr>
                  <a:xfrm>
                    <a:off x="256" y="176"/>
                    <a:ext cx="15" cy="228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8859" h="21600">
                        <a:moveTo>
                          <a:pt x="12880" y="21600"/>
                        </a:moveTo>
                        <a:cubicBezTo>
                          <a:pt x="11933" y="14269"/>
                          <a:pt x="13353" y="5174"/>
                          <a:pt x="18859" y="0"/>
                        </a:cubicBezTo>
                        <a:cubicBezTo>
                          <a:pt x="-801" y="5647"/>
                          <a:pt x="-2741" y="14510"/>
                          <a:pt x="2482" y="21590"/>
                        </a:cubicBezTo>
                        <a:cubicBezTo>
                          <a:pt x="5935" y="21593"/>
                          <a:pt x="9398" y="21599"/>
                          <a:pt x="12880" y="21600"/>
                        </a:cubicBezTo>
                        <a:close/>
                        <a:moveTo>
                          <a:pt x="12880" y="21600"/>
                        </a:moveTo>
                      </a:path>
                    </a:pathLst>
                  </a:custGeom>
                  <a:solidFill>
                    <a:schemeClr val="bg1">
                      <a:alpha val="100000"/>
                    </a:schemeClr>
                  </a:solidFill>
                  <a:ln w="9525">
                    <a:noFill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14372" name="Group 99"/>
            <p:cNvGrpSpPr/>
            <p:nvPr/>
          </p:nvGrpSpPr>
          <p:grpSpPr>
            <a:xfrm>
              <a:off x="3280036" y="5031645"/>
              <a:ext cx="748498" cy="208832"/>
              <a:chOff x="2092509" y="5676231"/>
              <a:chExt cx="748498" cy="208832"/>
            </a:xfrm>
          </p:grpSpPr>
          <p:grpSp>
            <p:nvGrpSpPr>
              <p:cNvPr id="14373" name="Group 100"/>
              <p:cNvGrpSpPr/>
              <p:nvPr/>
            </p:nvGrpSpPr>
            <p:grpSpPr>
              <a:xfrm>
                <a:off x="2092509" y="5676231"/>
                <a:ext cx="208832" cy="208832"/>
                <a:chOff x="2038534" y="5676231"/>
                <a:chExt cx="208832" cy="208832"/>
              </a:xfrm>
            </p:grpSpPr>
            <p:sp>
              <p:nvSpPr>
                <p:cNvPr id="99" name="Freeform 9"/>
                <p:cNvSpPr/>
                <p:nvPr/>
              </p:nvSpPr>
              <p:spPr bwMode="auto">
                <a:xfrm>
                  <a:off x="2081990" y="5720545"/>
                  <a:ext cx="128659" cy="128659"/>
                </a:xfrm>
                <a:custGeom>
                  <a:avLst/>
                  <a:gdLst>
                    <a:gd name="T0" fmla="*/ 360 w 360"/>
                    <a:gd name="T1" fmla="*/ 60 h 360"/>
                    <a:gd name="T2" fmla="*/ 300 w 360"/>
                    <a:gd name="T3" fmla="*/ 0 h 360"/>
                    <a:gd name="T4" fmla="*/ 60 w 360"/>
                    <a:gd name="T5" fmla="*/ 0 h 360"/>
                    <a:gd name="T6" fmla="*/ 0 w 360"/>
                    <a:gd name="T7" fmla="*/ 60 h 360"/>
                    <a:gd name="T8" fmla="*/ 0 w 360"/>
                    <a:gd name="T9" fmla="*/ 300 h 360"/>
                    <a:gd name="T10" fmla="*/ 60 w 360"/>
                    <a:gd name="T11" fmla="*/ 360 h 360"/>
                    <a:gd name="T12" fmla="*/ 180 w 360"/>
                    <a:gd name="T13" fmla="*/ 360 h 360"/>
                    <a:gd name="T14" fmla="*/ 180 w 360"/>
                    <a:gd name="T15" fmla="*/ 224 h 360"/>
                    <a:gd name="T16" fmla="*/ 136 w 360"/>
                    <a:gd name="T17" fmla="*/ 224 h 360"/>
                    <a:gd name="T18" fmla="*/ 136 w 360"/>
                    <a:gd name="T19" fmla="*/ 164 h 360"/>
                    <a:gd name="T20" fmla="*/ 180 w 360"/>
                    <a:gd name="T21" fmla="*/ 164 h 360"/>
                    <a:gd name="T22" fmla="*/ 180 w 360"/>
                    <a:gd name="T23" fmla="*/ 141 h 360"/>
                    <a:gd name="T24" fmla="*/ 248 w 360"/>
                    <a:gd name="T25" fmla="*/ 64 h 360"/>
                    <a:gd name="T26" fmla="*/ 296 w 360"/>
                    <a:gd name="T27" fmla="*/ 64 h 360"/>
                    <a:gd name="T28" fmla="*/ 296 w 360"/>
                    <a:gd name="T29" fmla="*/ 124 h 360"/>
                    <a:gd name="T30" fmla="*/ 248 w 360"/>
                    <a:gd name="T31" fmla="*/ 124 h 360"/>
                    <a:gd name="T32" fmla="*/ 236 w 360"/>
                    <a:gd name="T33" fmla="*/ 140 h 360"/>
                    <a:gd name="T34" fmla="*/ 236 w 360"/>
                    <a:gd name="T35" fmla="*/ 164 h 360"/>
                    <a:gd name="T36" fmla="*/ 296 w 360"/>
                    <a:gd name="T37" fmla="*/ 164 h 360"/>
                    <a:gd name="T38" fmla="*/ 296 w 360"/>
                    <a:gd name="T39" fmla="*/ 224 h 360"/>
                    <a:gd name="T40" fmla="*/ 236 w 360"/>
                    <a:gd name="T41" fmla="*/ 224 h 360"/>
                    <a:gd name="T42" fmla="*/ 236 w 360"/>
                    <a:gd name="T43" fmla="*/ 360 h 360"/>
                    <a:gd name="T44" fmla="*/ 300 w 360"/>
                    <a:gd name="T45" fmla="*/ 360 h 360"/>
                    <a:gd name="T46" fmla="*/ 360 w 360"/>
                    <a:gd name="T47" fmla="*/ 300 h 360"/>
                    <a:gd name="T48" fmla="*/ 360 w 360"/>
                    <a:gd name="T49" fmla="*/ 60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60" h="360">
                      <a:moveTo>
                        <a:pt x="360" y="60"/>
                      </a:moveTo>
                      <a:cubicBezTo>
                        <a:pt x="360" y="29"/>
                        <a:pt x="332" y="0"/>
                        <a:pt x="300" y="0"/>
                      </a:cubicBez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28" y="0"/>
                        <a:pt x="0" y="29"/>
                        <a:pt x="0" y="60"/>
                      </a:cubicBezTo>
                      <a:cubicBezTo>
                        <a:pt x="0" y="300"/>
                        <a:pt x="0" y="300"/>
                        <a:pt x="0" y="300"/>
                      </a:cubicBezTo>
                      <a:cubicBezTo>
                        <a:pt x="0" y="332"/>
                        <a:pt x="28" y="360"/>
                        <a:pt x="60" y="360"/>
                      </a:cubicBezTo>
                      <a:cubicBezTo>
                        <a:pt x="180" y="360"/>
                        <a:pt x="180" y="360"/>
                        <a:pt x="180" y="360"/>
                      </a:cubicBezTo>
                      <a:cubicBezTo>
                        <a:pt x="180" y="224"/>
                        <a:pt x="180" y="224"/>
                        <a:pt x="180" y="224"/>
                      </a:cubicBezTo>
                      <a:cubicBezTo>
                        <a:pt x="136" y="224"/>
                        <a:pt x="136" y="224"/>
                        <a:pt x="136" y="224"/>
                      </a:cubicBezTo>
                      <a:cubicBezTo>
                        <a:pt x="136" y="164"/>
                        <a:pt x="136" y="164"/>
                        <a:pt x="136" y="164"/>
                      </a:cubicBezTo>
                      <a:cubicBezTo>
                        <a:pt x="180" y="164"/>
                        <a:pt x="180" y="164"/>
                        <a:pt x="180" y="164"/>
                      </a:cubicBezTo>
                      <a:cubicBezTo>
                        <a:pt x="180" y="141"/>
                        <a:pt x="180" y="141"/>
                        <a:pt x="180" y="141"/>
                      </a:cubicBezTo>
                      <a:cubicBezTo>
                        <a:pt x="180" y="100"/>
                        <a:pt x="210" y="64"/>
                        <a:pt x="248" y="64"/>
                      </a:cubicBezTo>
                      <a:cubicBezTo>
                        <a:pt x="296" y="64"/>
                        <a:pt x="296" y="64"/>
                        <a:pt x="296" y="64"/>
                      </a:cubicBezTo>
                      <a:cubicBezTo>
                        <a:pt x="296" y="124"/>
                        <a:pt x="296" y="124"/>
                        <a:pt x="296" y="124"/>
                      </a:cubicBezTo>
                      <a:cubicBezTo>
                        <a:pt x="248" y="124"/>
                        <a:pt x="248" y="124"/>
                        <a:pt x="248" y="124"/>
                      </a:cubicBezTo>
                      <a:cubicBezTo>
                        <a:pt x="242" y="124"/>
                        <a:pt x="236" y="131"/>
                        <a:pt x="236" y="140"/>
                      </a:cubicBezTo>
                      <a:cubicBezTo>
                        <a:pt x="236" y="164"/>
                        <a:pt x="236" y="164"/>
                        <a:pt x="236" y="164"/>
                      </a:cubicBezTo>
                      <a:cubicBezTo>
                        <a:pt x="296" y="164"/>
                        <a:pt x="296" y="164"/>
                        <a:pt x="296" y="164"/>
                      </a:cubicBezTo>
                      <a:cubicBezTo>
                        <a:pt x="296" y="224"/>
                        <a:pt x="296" y="224"/>
                        <a:pt x="296" y="224"/>
                      </a:cubicBezTo>
                      <a:cubicBezTo>
                        <a:pt x="236" y="224"/>
                        <a:pt x="236" y="224"/>
                        <a:pt x="236" y="224"/>
                      </a:cubicBezTo>
                      <a:cubicBezTo>
                        <a:pt x="236" y="360"/>
                        <a:pt x="236" y="360"/>
                        <a:pt x="236" y="360"/>
                      </a:cubicBezTo>
                      <a:cubicBezTo>
                        <a:pt x="300" y="360"/>
                        <a:pt x="300" y="360"/>
                        <a:pt x="300" y="360"/>
                      </a:cubicBezTo>
                      <a:cubicBezTo>
                        <a:pt x="332" y="360"/>
                        <a:pt x="360" y="332"/>
                        <a:pt x="360" y="300"/>
                      </a:cubicBezTo>
                      <a:lnTo>
                        <a:pt x="360" y="6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00" name="Oval 108"/>
                <p:cNvSpPr/>
                <p:nvPr/>
              </p:nvSpPr>
              <p:spPr>
                <a:xfrm>
                  <a:off x="2038534" y="5676231"/>
                  <a:ext cx="208832" cy="208832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74" name="Group 101"/>
              <p:cNvGrpSpPr/>
              <p:nvPr/>
            </p:nvGrpSpPr>
            <p:grpSpPr>
              <a:xfrm>
                <a:off x="2362200" y="5676231"/>
                <a:ext cx="208832" cy="208832"/>
                <a:chOff x="2444750" y="5676231"/>
                <a:chExt cx="208832" cy="208832"/>
              </a:xfrm>
            </p:grpSpPr>
            <p:sp>
              <p:nvSpPr>
                <p:cNvPr id="97" name="Freeform 13"/>
                <p:cNvSpPr/>
                <p:nvPr/>
              </p:nvSpPr>
              <p:spPr bwMode="auto">
                <a:xfrm>
                  <a:off x="2505645" y="5720545"/>
                  <a:ext cx="90502" cy="121519"/>
                </a:xfrm>
                <a:custGeom>
                  <a:avLst/>
                  <a:gdLst>
                    <a:gd name="T0" fmla="*/ 223 w 268"/>
                    <a:gd name="T1" fmla="*/ 270 h 360"/>
                    <a:gd name="T2" fmla="*/ 134 w 268"/>
                    <a:gd name="T3" fmla="*/ 270 h 360"/>
                    <a:gd name="T4" fmla="*/ 103 w 268"/>
                    <a:gd name="T5" fmla="*/ 257 h 360"/>
                    <a:gd name="T6" fmla="*/ 90 w 268"/>
                    <a:gd name="T7" fmla="*/ 225 h 360"/>
                    <a:gd name="T8" fmla="*/ 90 w 268"/>
                    <a:gd name="T9" fmla="*/ 194 h 360"/>
                    <a:gd name="T10" fmla="*/ 216 w 268"/>
                    <a:gd name="T11" fmla="*/ 194 h 360"/>
                    <a:gd name="T12" fmla="*/ 246 w 268"/>
                    <a:gd name="T13" fmla="*/ 182 h 360"/>
                    <a:gd name="T14" fmla="*/ 258 w 268"/>
                    <a:gd name="T15" fmla="*/ 152 h 360"/>
                    <a:gd name="T16" fmla="*/ 246 w 268"/>
                    <a:gd name="T17" fmla="*/ 123 h 360"/>
                    <a:gd name="T18" fmla="*/ 216 w 268"/>
                    <a:gd name="T19" fmla="*/ 110 h 360"/>
                    <a:gd name="T20" fmla="*/ 90 w 268"/>
                    <a:gd name="T21" fmla="*/ 110 h 360"/>
                    <a:gd name="T22" fmla="*/ 90 w 268"/>
                    <a:gd name="T23" fmla="*/ 45 h 360"/>
                    <a:gd name="T24" fmla="*/ 77 w 268"/>
                    <a:gd name="T25" fmla="*/ 13 h 360"/>
                    <a:gd name="T26" fmla="*/ 45 w 268"/>
                    <a:gd name="T27" fmla="*/ 0 h 360"/>
                    <a:gd name="T28" fmla="*/ 13 w 268"/>
                    <a:gd name="T29" fmla="*/ 13 h 360"/>
                    <a:gd name="T30" fmla="*/ 0 w 268"/>
                    <a:gd name="T31" fmla="*/ 45 h 360"/>
                    <a:gd name="T32" fmla="*/ 0 w 268"/>
                    <a:gd name="T33" fmla="*/ 225 h 360"/>
                    <a:gd name="T34" fmla="*/ 39 w 268"/>
                    <a:gd name="T35" fmla="*/ 321 h 360"/>
                    <a:gd name="T36" fmla="*/ 134 w 268"/>
                    <a:gd name="T37" fmla="*/ 360 h 360"/>
                    <a:gd name="T38" fmla="*/ 223 w 268"/>
                    <a:gd name="T39" fmla="*/ 360 h 360"/>
                    <a:gd name="T40" fmla="*/ 255 w 268"/>
                    <a:gd name="T41" fmla="*/ 347 h 360"/>
                    <a:gd name="T42" fmla="*/ 268 w 268"/>
                    <a:gd name="T43" fmla="*/ 315 h 360"/>
                    <a:gd name="T44" fmla="*/ 255 w 268"/>
                    <a:gd name="T45" fmla="*/ 283 h 360"/>
                    <a:gd name="T46" fmla="*/ 223 w 268"/>
                    <a:gd name="T47" fmla="*/ 270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68" h="360">
                      <a:moveTo>
                        <a:pt x="223" y="270"/>
                      </a:moveTo>
                      <a:cubicBezTo>
                        <a:pt x="134" y="270"/>
                        <a:pt x="134" y="270"/>
                        <a:pt x="134" y="270"/>
                      </a:cubicBezTo>
                      <a:cubicBezTo>
                        <a:pt x="122" y="270"/>
                        <a:pt x="111" y="266"/>
                        <a:pt x="103" y="257"/>
                      </a:cubicBezTo>
                      <a:cubicBezTo>
                        <a:pt x="94" y="248"/>
                        <a:pt x="90" y="238"/>
                        <a:pt x="90" y="225"/>
                      </a:cubicBezTo>
                      <a:cubicBezTo>
                        <a:pt x="90" y="194"/>
                        <a:pt x="90" y="194"/>
                        <a:pt x="90" y="194"/>
                      </a:cubicBezTo>
                      <a:cubicBezTo>
                        <a:pt x="216" y="194"/>
                        <a:pt x="216" y="194"/>
                        <a:pt x="216" y="194"/>
                      </a:cubicBezTo>
                      <a:cubicBezTo>
                        <a:pt x="228" y="194"/>
                        <a:pt x="238" y="190"/>
                        <a:pt x="246" y="182"/>
                      </a:cubicBezTo>
                      <a:cubicBezTo>
                        <a:pt x="254" y="173"/>
                        <a:pt x="258" y="163"/>
                        <a:pt x="258" y="152"/>
                      </a:cubicBezTo>
                      <a:cubicBezTo>
                        <a:pt x="258" y="141"/>
                        <a:pt x="254" y="131"/>
                        <a:pt x="246" y="123"/>
                      </a:cubicBezTo>
                      <a:cubicBezTo>
                        <a:pt x="238" y="114"/>
                        <a:pt x="228" y="110"/>
                        <a:pt x="216" y="110"/>
                      </a:cubicBezTo>
                      <a:cubicBezTo>
                        <a:pt x="90" y="110"/>
                        <a:pt x="90" y="110"/>
                        <a:pt x="90" y="110"/>
                      </a:cubicBezTo>
                      <a:cubicBezTo>
                        <a:pt x="90" y="45"/>
                        <a:pt x="90" y="45"/>
                        <a:pt x="90" y="45"/>
                      </a:cubicBezTo>
                      <a:cubicBezTo>
                        <a:pt x="90" y="33"/>
                        <a:pt x="85" y="22"/>
                        <a:pt x="77" y="13"/>
                      </a:cubicBezTo>
                      <a:cubicBezTo>
                        <a:pt x="68" y="4"/>
                        <a:pt x="57" y="0"/>
                        <a:pt x="45" y="0"/>
                      </a:cubicBezTo>
                      <a:cubicBezTo>
                        <a:pt x="33" y="0"/>
                        <a:pt x="22" y="4"/>
                        <a:pt x="13" y="13"/>
                      </a:cubicBezTo>
                      <a:cubicBezTo>
                        <a:pt x="4" y="22"/>
                        <a:pt x="0" y="32"/>
                        <a:pt x="0" y="45"/>
                      </a:cubicBezTo>
                      <a:cubicBezTo>
                        <a:pt x="0" y="225"/>
                        <a:pt x="0" y="225"/>
                        <a:pt x="0" y="225"/>
                      </a:cubicBezTo>
                      <a:cubicBezTo>
                        <a:pt x="0" y="263"/>
                        <a:pt x="13" y="294"/>
                        <a:pt x="39" y="321"/>
                      </a:cubicBezTo>
                      <a:cubicBezTo>
                        <a:pt x="66" y="347"/>
                        <a:pt x="97" y="360"/>
                        <a:pt x="134" y="360"/>
                      </a:cubicBezTo>
                      <a:cubicBezTo>
                        <a:pt x="223" y="360"/>
                        <a:pt x="223" y="360"/>
                        <a:pt x="223" y="360"/>
                      </a:cubicBezTo>
                      <a:cubicBezTo>
                        <a:pt x="235" y="360"/>
                        <a:pt x="246" y="356"/>
                        <a:pt x="255" y="347"/>
                      </a:cubicBezTo>
                      <a:cubicBezTo>
                        <a:pt x="264" y="338"/>
                        <a:pt x="268" y="327"/>
                        <a:pt x="268" y="315"/>
                      </a:cubicBezTo>
                      <a:cubicBezTo>
                        <a:pt x="268" y="303"/>
                        <a:pt x="264" y="292"/>
                        <a:pt x="255" y="283"/>
                      </a:cubicBezTo>
                      <a:cubicBezTo>
                        <a:pt x="246" y="274"/>
                        <a:pt x="235" y="270"/>
                        <a:pt x="223" y="270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8" name="Oval 106"/>
                <p:cNvSpPr/>
                <p:nvPr/>
              </p:nvSpPr>
              <p:spPr>
                <a:xfrm>
                  <a:off x="2444750" y="5676231"/>
                  <a:ext cx="208832" cy="208832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75" name="Group 102"/>
              <p:cNvGrpSpPr/>
              <p:nvPr/>
            </p:nvGrpSpPr>
            <p:grpSpPr>
              <a:xfrm>
                <a:off x="2632175" y="5676231"/>
                <a:ext cx="208832" cy="208832"/>
                <a:chOff x="2632175" y="5676231"/>
                <a:chExt cx="208832" cy="208832"/>
              </a:xfrm>
            </p:grpSpPr>
            <p:sp>
              <p:nvSpPr>
                <p:cNvPr id="95" name="Freeform 5"/>
                <p:cNvSpPr>
                  <a:spLocks noEditPoints="1"/>
                </p:cNvSpPr>
                <p:nvPr/>
              </p:nvSpPr>
              <p:spPr bwMode="auto">
                <a:xfrm>
                  <a:off x="2668578" y="5711020"/>
                  <a:ext cx="138883" cy="139046"/>
                </a:xfrm>
                <a:custGeom>
                  <a:avLst/>
                  <a:gdLst>
                    <a:gd name="T0" fmla="*/ 345 w 360"/>
                    <a:gd name="T1" fmla="*/ 206 h 360"/>
                    <a:gd name="T2" fmla="*/ 347 w 360"/>
                    <a:gd name="T3" fmla="*/ 180 h 360"/>
                    <a:gd name="T4" fmla="*/ 180 w 360"/>
                    <a:gd name="T5" fmla="*/ 13 h 360"/>
                    <a:gd name="T6" fmla="*/ 154 w 360"/>
                    <a:gd name="T7" fmla="*/ 15 h 360"/>
                    <a:gd name="T8" fmla="*/ 101 w 360"/>
                    <a:gd name="T9" fmla="*/ 0 h 360"/>
                    <a:gd name="T10" fmla="*/ 0 w 360"/>
                    <a:gd name="T11" fmla="*/ 101 h 360"/>
                    <a:gd name="T12" fmla="*/ 15 w 360"/>
                    <a:gd name="T13" fmla="*/ 154 h 360"/>
                    <a:gd name="T14" fmla="*/ 13 w 360"/>
                    <a:gd name="T15" fmla="*/ 180 h 360"/>
                    <a:gd name="T16" fmla="*/ 180 w 360"/>
                    <a:gd name="T17" fmla="*/ 347 h 360"/>
                    <a:gd name="T18" fmla="*/ 206 w 360"/>
                    <a:gd name="T19" fmla="*/ 345 h 360"/>
                    <a:gd name="T20" fmla="*/ 259 w 360"/>
                    <a:gd name="T21" fmla="*/ 360 h 360"/>
                    <a:gd name="T22" fmla="*/ 360 w 360"/>
                    <a:gd name="T23" fmla="*/ 259 h 360"/>
                    <a:gd name="T24" fmla="*/ 345 w 360"/>
                    <a:gd name="T25" fmla="*/ 206 h 360"/>
                    <a:gd name="T26" fmla="*/ 259 w 360"/>
                    <a:gd name="T27" fmla="*/ 256 h 360"/>
                    <a:gd name="T28" fmla="*/ 228 w 360"/>
                    <a:gd name="T29" fmla="*/ 280 h 360"/>
                    <a:gd name="T30" fmla="*/ 180 w 360"/>
                    <a:gd name="T31" fmla="*/ 288 h 360"/>
                    <a:gd name="T32" fmla="*/ 125 w 360"/>
                    <a:gd name="T33" fmla="*/ 277 h 360"/>
                    <a:gd name="T34" fmla="*/ 100 w 360"/>
                    <a:gd name="T35" fmla="*/ 254 h 360"/>
                    <a:gd name="T36" fmla="*/ 90 w 360"/>
                    <a:gd name="T37" fmla="*/ 227 h 360"/>
                    <a:gd name="T38" fmla="*/ 96 w 360"/>
                    <a:gd name="T39" fmla="*/ 213 h 360"/>
                    <a:gd name="T40" fmla="*/ 111 w 360"/>
                    <a:gd name="T41" fmla="*/ 207 h 360"/>
                    <a:gd name="T42" fmla="*/ 124 w 360"/>
                    <a:gd name="T43" fmla="*/ 212 h 360"/>
                    <a:gd name="T44" fmla="*/ 133 w 360"/>
                    <a:gd name="T45" fmla="*/ 225 h 360"/>
                    <a:gd name="T46" fmla="*/ 142 w 360"/>
                    <a:gd name="T47" fmla="*/ 241 h 360"/>
                    <a:gd name="T48" fmla="*/ 155 w 360"/>
                    <a:gd name="T49" fmla="*/ 252 h 360"/>
                    <a:gd name="T50" fmla="*/ 179 w 360"/>
                    <a:gd name="T51" fmla="*/ 256 h 360"/>
                    <a:gd name="T52" fmla="*/ 211 w 360"/>
                    <a:gd name="T53" fmla="*/ 247 h 360"/>
                    <a:gd name="T54" fmla="*/ 224 w 360"/>
                    <a:gd name="T55" fmla="*/ 226 h 360"/>
                    <a:gd name="T56" fmla="*/ 217 w 360"/>
                    <a:gd name="T57" fmla="*/ 210 h 360"/>
                    <a:gd name="T58" fmla="*/ 200 w 360"/>
                    <a:gd name="T59" fmla="*/ 200 h 360"/>
                    <a:gd name="T60" fmla="*/ 171 w 360"/>
                    <a:gd name="T61" fmla="*/ 193 h 360"/>
                    <a:gd name="T62" fmla="*/ 130 w 360"/>
                    <a:gd name="T63" fmla="*/ 181 h 360"/>
                    <a:gd name="T64" fmla="*/ 104 w 360"/>
                    <a:gd name="T65" fmla="*/ 161 h 360"/>
                    <a:gd name="T66" fmla="*/ 94 w 360"/>
                    <a:gd name="T67" fmla="*/ 131 h 360"/>
                    <a:gd name="T68" fmla="*/ 105 w 360"/>
                    <a:gd name="T69" fmla="*/ 100 h 360"/>
                    <a:gd name="T70" fmla="*/ 134 w 360"/>
                    <a:gd name="T71" fmla="*/ 79 h 360"/>
                    <a:gd name="T72" fmla="*/ 179 w 360"/>
                    <a:gd name="T73" fmla="*/ 72 h 360"/>
                    <a:gd name="T74" fmla="*/ 215 w 360"/>
                    <a:gd name="T75" fmla="*/ 77 h 360"/>
                    <a:gd name="T76" fmla="*/ 241 w 360"/>
                    <a:gd name="T77" fmla="*/ 89 h 360"/>
                    <a:gd name="T78" fmla="*/ 255 w 360"/>
                    <a:gd name="T79" fmla="*/ 106 h 360"/>
                    <a:gd name="T80" fmla="*/ 260 w 360"/>
                    <a:gd name="T81" fmla="*/ 123 h 360"/>
                    <a:gd name="T82" fmla="*/ 254 w 360"/>
                    <a:gd name="T83" fmla="*/ 137 h 360"/>
                    <a:gd name="T84" fmla="*/ 239 w 360"/>
                    <a:gd name="T85" fmla="*/ 144 h 360"/>
                    <a:gd name="T86" fmla="*/ 227 w 360"/>
                    <a:gd name="T87" fmla="*/ 140 h 360"/>
                    <a:gd name="T88" fmla="*/ 218 w 360"/>
                    <a:gd name="T89" fmla="*/ 128 h 360"/>
                    <a:gd name="T90" fmla="*/ 203 w 360"/>
                    <a:gd name="T91" fmla="*/ 110 h 360"/>
                    <a:gd name="T92" fmla="*/ 176 w 360"/>
                    <a:gd name="T93" fmla="*/ 103 h 360"/>
                    <a:gd name="T94" fmla="*/ 148 w 360"/>
                    <a:gd name="T95" fmla="*/ 110 h 360"/>
                    <a:gd name="T96" fmla="*/ 138 w 360"/>
                    <a:gd name="T97" fmla="*/ 127 h 360"/>
                    <a:gd name="T98" fmla="*/ 141 w 360"/>
                    <a:gd name="T99" fmla="*/ 137 h 360"/>
                    <a:gd name="T100" fmla="*/ 151 w 360"/>
                    <a:gd name="T101" fmla="*/ 145 h 360"/>
                    <a:gd name="T102" fmla="*/ 164 w 360"/>
                    <a:gd name="T103" fmla="*/ 150 h 360"/>
                    <a:gd name="T104" fmla="*/ 186 w 360"/>
                    <a:gd name="T105" fmla="*/ 155 h 360"/>
                    <a:gd name="T106" fmla="*/ 220 w 360"/>
                    <a:gd name="T107" fmla="*/ 164 h 360"/>
                    <a:gd name="T108" fmla="*/ 247 w 360"/>
                    <a:gd name="T109" fmla="*/ 176 h 360"/>
                    <a:gd name="T110" fmla="*/ 264 w 360"/>
                    <a:gd name="T111" fmla="*/ 195 h 360"/>
                    <a:gd name="T112" fmla="*/ 270 w 360"/>
                    <a:gd name="T113" fmla="*/ 222 h 360"/>
                    <a:gd name="T114" fmla="*/ 259 w 360"/>
                    <a:gd name="T115" fmla="*/ 256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60" h="360">
                      <a:moveTo>
                        <a:pt x="345" y="206"/>
                      </a:moveTo>
                      <a:cubicBezTo>
                        <a:pt x="346" y="198"/>
                        <a:pt x="347" y="189"/>
                        <a:pt x="347" y="180"/>
                      </a:cubicBezTo>
                      <a:cubicBezTo>
                        <a:pt x="347" y="88"/>
                        <a:pt x="272" y="13"/>
                        <a:pt x="180" y="13"/>
                      </a:cubicBezTo>
                      <a:cubicBezTo>
                        <a:pt x="171" y="13"/>
                        <a:pt x="162" y="14"/>
                        <a:pt x="154" y="15"/>
                      </a:cubicBezTo>
                      <a:cubicBezTo>
                        <a:pt x="139" y="6"/>
                        <a:pt x="120" y="0"/>
                        <a:pt x="101" y="0"/>
                      </a:cubicBezTo>
                      <a:cubicBezTo>
                        <a:pt x="45" y="0"/>
                        <a:pt x="0" y="45"/>
                        <a:pt x="0" y="101"/>
                      </a:cubicBezTo>
                      <a:cubicBezTo>
                        <a:pt x="0" y="120"/>
                        <a:pt x="6" y="139"/>
                        <a:pt x="15" y="154"/>
                      </a:cubicBezTo>
                      <a:cubicBezTo>
                        <a:pt x="14" y="163"/>
                        <a:pt x="13" y="171"/>
                        <a:pt x="13" y="180"/>
                      </a:cubicBezTo>
                      <a:cubicBezTo>
                        <a:pt x="13" y="272"/>
                        <a:pt x="88" y="347"/>
                        <a:pt x="180" y="347"/>
                      </a:cubicBezTo>
                      <a:cubicBezTo>
                        <a:pt x="189" y="347"/>
                        <a:pt x="198" y="346"/>
                        <a:pt x="206" y="345"/>
                      </a:cubicBezTo>
                      <a:cubicBezTo>
                        <a:pt x="221" y="355"/>
                        <a:pt x="240" y="360"/>
                        <a:pt x="259" y="360"/>
                      </a:cubicBezTo>
                      <a:cubicBezTo>
                        <a:pt x="315" y="360"/>
                        <a:pt x="360" y="315"/>
                        <a:pt x="360" y="259"/>
                      </a:cubicBezTo>
                      <a:cubicBezTo>
                        <a:pt x="360" y="240"/>
                        <a:pt x="355" y="222"/>
                        <a:pt x="345" y="206"/>
                      </a:cubicBezTo>
                      <a:close/>
                      <a:moveTo>
                        <a:pt x="259" y="256"/>
                      </a:moveTo>
                      <a:cubicBezTo>
                        <a:pt x="252" y="266"/>
                        <a:pt x="242" y="274"/>
                        <a:pt x="228" y="280"/>
                      </a:cubicBezTo>
                      <a:cubicBezTo>
                        <a:pt x="215" y="286"/>
                        <a:pt x="199" y="288"/>
                        <a:pt x="180" y="288"/>
                      </a:cubicBezTo>
                      <a:cubicBezTo>
                        <a:pt x="158" y="288"/>
                        <a:pt x="139" y="285"/>
                        <a:pt x="125" y="277"/>
                      </a:cubicBezTo>
                      <a:cubicBezTo>
                        <a:pt x="115" y="271"/>
                        <a:pt x="106" y="264"/>
                        <a:pt x="100" y="254"/>
                      </a:cubicBezTo>
                      <a:cubicBezTo>
                        <a:pt x="93" y="245"/>
                        <a:pt x="90" y="236"/>
                        <a:pt x="90" y="227"/>
                      </a:cubicBezTo>
                      <a:cubicBezTo>
                        <a:pt x="90" y="221"/>
                        <a:pt x="92" y="217"/>
                        <a:pt x="96" y="213"/>
                      </a:cubicBezTo>
                      <a:cubicBezTo>
                        <a:pt x="100" y="209"/>
                        <a:pt x="105" y="207"/>
                        <a:pt x="111" y="207"/>
                      </a:cubicBezTo>
                      <a:cubicBezTo>
                        <a:pt x="116" y="207"/>
                        <a:pt x="120" y="209"/>
                        <a:pt x="124" y="212"/>
                      </a:cubicBezTo>
                      <a:cubicBezTo>
                        <a:pt x="127" y="215"/>
                        <a:pt x="130" y="219"/>
                        <a:pt x="133" y="225"/>
                      </a:cubicBezTo>
                      <a:cubicBezTo>
                        <a:pt x="135" y="231"/>
                        <a:pt x="138" y="237"/>
                        <a:pt x="142" y="241"/>
                      </a:cubicBezTo>
                      <a:cubicBezTo>
                        <a:pt x="145" y="245"/>
                        <a:pt x="150" y="249"/>
                        <a:pt x="155" y="252"/>
                      </a:cubicBezTo>
                      <a:cubicBezTo>
                        <a:pt x="161" y="255"/>
                        <a:pt x="169" y="256"/>
                        <a:pt x="179" y="256"/>
                      </a:cubicBezTo>
                      <a:cubicBezTo>
                        <a:pt x="192" y="256"/>
                        <a:pt x="203" y="253"/>
                        <a:pt x="211" y="247"/>
                      </a:cubicBezTo>
                      <a:cubicBezTo>
                        <a:pt x="220" y="242"/>
                        <a:pt x="224" y="235"/>
                        <a:pt x="224" y="226"/>
                      </a:cubicBezTo>
                      <a:cubicBezTo>
                        <a:pt x="224" y="219"/>
                        <a:pt x="221" y="214"/>
                        <a:pt x="217" y="210"/>
                      </a:cubicBezTo>
                      <a:cubicBezTo>
                        <a:pt x="213" y="206"/>
                        <a:pt x="207" y="203"/>
                        <a:pt x="200" y="200"/>
                      </a:cubicBezTo>
                      <a:cubicBezTo>
                        <a:pt x="193" y="198"/>
                        <a:pt x="183" y="196"/>
                        <a:pt x="171" y="193"/>
                      </a:cubicBezTo>
                      <a:cubicBezTo>
                        <a:pt x="155" y="190"/>
                        <a:pt x="141" y="185"/>
                        <a:pt x="130" y="181"/>
                      </a:cubicBezTo>
                      <a:cubicBezTo>
                        <a:pt x="119" y="176"/>
                        <a:pt x="111" y="170"/>
                        <a:pt x="104" y="161"/>
                      </a:cubicBezTo>
                      <a:cubicBezTo>
                        <a:pt x="98" y="153"/>
                        <a:pt x="94" y="143"/>
                        <a:pt x="94" y="131"/>
                      </a:cubicBezTo>
                      <a:cubicBezTo>
                        <a:pt x="94" y="119"/>
                        <a:pt x="98" y="109"/>
                        <a:pt x="105" y="100"/>
                      </a:cubicBezTo>
                      <a:cubicBezTo>
                        <a:pt x="111" y="91"/>
                        <a:pt x="121" y="84"/>
                        <a:pt x="134" y="79"/>
                      </a:cubicBezTo>
                      <a:cubicBezTo>
                        <a:pt x="147" y="74"/>
                        <a:pt x="162" y="72"/>
                        <a:pt x="179" y="72"/>
                      </a:cubicBezTo>
                      <a:cubicBezTo>
                        <a:pt x="193" y="72"/>
                        <a:pt x="205" y="73"/>
                        <a:pt x="215" y="77"/>
                      </a:cubicBezTo>
                      <a:cubicBezTo>
                        <a:pt x="226" y="80"/>
                        <a:pt x="234" y="84"/>
                        <a:pt x="241" y="89"/>
                      </a:cubicBezTo>
                      <a:cubicBezTo>
                        <a:pt x="247" y="95"/>
                        <a:pt x="252" y="100"/>
                        <a:pt x="255" y="106"/>
                      </a:cubicBezTo>
                      <a:cubicBezTo>
                        <a:pt x="259" y="112"/>
                        <a:pt x="260" y="118"/>
                        <a:pt x="260" y="123"/>
                      </a:cubicBezTo>
                      <a:cubicBezTo>
                        <a:pt x="260" y="129"/>
                        <a:pt x="258" y="133"/>
                        <a:pt x="254" y="137"/>
                      </a:cubicBezTo>
                      <a:cubicBezTo>
                        <a:pt x="250" y="142"/>
                        <a:pt x="245" y="144"/>
                        <a:pt x="239" y="144"/>
                      </a:cubicBezTo>
                      <a:cubicBezTo>
                        <a:pt x="234" y="144"/>
                        <a:pt x="230" y="142"/>
                        <a:pt x="227" y="140"/>
                      </a:cubicBezTo>
                      <a:cubicBezTo>
                        <a:pt x="224" y="137"/>
                        <a:pt x="221" y="133"/>
                        <a:pt x="218" y="128"/>
                      </a:cubicBezTo>
                      <a:cubicBezTo>
                        <a:pt x="214" y="120"/>
                        <a:pt x="209" y="114"/>
                        <a:pt x="203" y="110"/>
                      </a:cubicBezTo>
                      <a:cubicBezTo>
                        <a:pt x="198" y="105"/>
                        <a:pt x="189" y="103"/>
                        <a:pt x="176" y="103"/>
                      </a:cubicBezTo>
                      <a:cubicBezTo>
                        <a:pt x="165" y="103"/>
                        <a:pt x="155" y="106"/>
                        <a:pt x="148" y="110"/>
                      </a:cubicBezTo>
                      <a:cubicBezTo>
                        <a:pt x="141" y="115"/>
                        <a:pt x="138" y="120"/>
                        <a:pt x="138" y="127"/>
                      </a:cubicBezTo>
                      <a:cubicBezTo>
                        <a:pt x="138" y="131"/>
                        <a:pt x="139" y="134"/>
                        <a:pt x="141" y="137"/>
                      </a:cubicBezTo>
                      <a:cubicBezTo>
                        <a:pt x="144" y="140"/>
                        <a:pt x="147" y="143"/>
                        <a:pt x="151" y="145"/>
                      </a:cubicBezTo>
                      <a:cubicBezTo>
                        <a:pt x="156" y="147"/>
                        <a:pt x="160" y="149"/>
                        <a:pt x="164" y="150"/>
                      </a:cubicBezTo>
                      <a:cubicBezTo>
                        <a:pt x="169" y="151"/>
                        <a:pt x="176" y="153"/>
                        <a:pt x="186" y="155"/>
                      </a:cubicBezTo>
                      <a:cubicBezTo>
                        <a:pt x="199" y="158"/>
                        <a:pt x="210" y="161"/>
                        <a:pt x="220" y="164"/>
                      </a:cubicBezTo>
                      <a:cubicBezTo>
                        <a:pt x="231" y="168"/>
                        <a:pt x="239" y="172"/>
                        <a:pt x="247" y="176"/>
                      </a:cubicBezTo>
                      <a:cubicBezTo>
                        <a:pt x="254" y="181"/>
                        <a:pt x="260" y="187"/>
                        <a:pt x="264" y="195"/>
                      </a:cubicBezTo>
                      <a:cubicBezTo>
                        <a:pt x="268" y="202"/>
                        <a:pt x="270" y="211"/>
                        <a:pt x="270" y="222"/>
                      </a:cubicBezTo>
                      <a:cubicBezTo>
                        <a:pt x="270" y="234"/>
                        <a:pt x="266" y="246"/>
                        <a:pt x="259" y="256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id-ID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96" name="Oval 104"/>
                <p:cNvSpPr/>
                <p:nvPr/>
              </p:nvSpPr>
              <p:spPr>
                <a:xfrm>
                  <a:off x="2632175" y="5676231"/>
                  <a:ext cx="208832" cy="208832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4359" name="TextBox 7"/>
          <p:cNvSpPr txBox="1"/>
          <p:nvPr/>
        </p:nvSpPr>
        <p:spPr>
          <a:xfrm>
            <a:off x="9109075" y="1700213"/>
            <a:ext cx="1006475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id-ID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0" name="Rectangle 8"/>
          <p:cNvSpPr/>
          <p:nvPr/>
        </p:nvSpPr>
        <p:spPr>
          <a:xfrm>
            <a:off x="9083675" y="2014538"/>
            <a:ext cx="2301875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更多优质作品，请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   搜索：pptcn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1" name="TextBox 9"/>
          <p:cNvSpPr txBox="1"/>
          <p:nvPr/>
        </p:nvSpPr>
        <p:spPr>
          <a:xfrm>
            <a:off x="2085975" y="1700213"/>
            <a:ext cx="1004888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id-ID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2" name="Rectangle 10"/>
          <p:cNvSpPr/>
          <p:nvPr/>
        </p:nvSpPr>
        <p:spPr>
          <a:xfrm>
            <a:off x="858838" y="2014538"/>
            <a:ext cx="22463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更多优质作品，请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   搜索：pptcn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3" name="TextBox 11"/>
          <p:cNvSpPr txBox="1"/>
          <p:nvPr/>
        </p:nvSpPr>
        <p:spPr>
          <a:xfrm>
            <a:off x="9109075" y="4551363"/>
            <a:ext cx="1006475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id-ID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4" name="Rectangle 12"/>
          <p:cNvSpPr/>
          <p:nvPr/>
        </p:nvSpPr>
        <p:spPr>
          <a:xfrm>
            <a:off x="9083675" y="4865688"/>
            <a:ext cx="2301875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更多优质作品，请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   搜索：pptcn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5" name="TextBox 13"/>
          <p:cNvSpPr txBox="1"/>
          <p:nvPr/>
        </p:nvSpPr>
        <p:spPr>
          <a:xfrm>
            <a:off x="2085975" y="4551363"/>
            <a:ext cx="1004888" cy="3381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id-ID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6" name="Rectangle 14"/>
          <p:cNvSpPr/>
          <p:nvPr/>
        </p:nvSpPr>
        <p:spPr>
          <a:xfrm>
            <a:off x="858838" y="4865688"/>
            <a:ext cx="2246312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更多优质作品，请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   搜索：pptcn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7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368" name="组合 159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161" name="任意多边形 160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2" name="同心圆 161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"/>
          <p:cNvGrpSpPr/>
          <p:nvPr/>
        </p:nvGrpSpPr>
        <p:grpSpPr>
          <a:xfrm flipH="1">
            <a:off x="1609725" y="3244040"/>
            <a:ext cx="10582275" cy="3667125"/>
            <a:chOff x="1150658" y="3304146"/>
            <a:chExt cx="10582275" cy="3667125"/>
          </a:xfrm>
          <a:solidFill>
            <a:srgbClr val="F77258"/>
          </a:solidFill>
        </p:grpSpPr>
        <p:sp>
          <p:nvSpPr>
            <p:cNvPr id="3" name="Freeform 272"/>
            <p:cNvSpPr/>
            <p:nvPr/>
          </p:nvSpPr>
          <p:spPr bwMode="auto">
            <a:xfrm>
              <a:off x="1150658" y="3304146"/>
              <a:ext cx="10582275" cy="3622676"/>
            </a:xfrm>
            <a:custGeom>
              <a:avLst/>
              <a:gdLst>
                <a:gd name="T0" fmla="*/ 1552 w 2819"/>
                <a:gd name="T1" fmla="*/ 200 h 1307"/>
                <a:gd name="T2" fmla="*/ 1606 w 2819"/>
                <a:gd name="T3" fmla="*/ 586 h 1307"/>
                <a:gd name="T4" fmla="*/ 0 w 2819"/>
                <a:gd name="T5" fmla="*/ 1307 h 1307"/>
                <a:gd name="T6" fmla="*/ 2310 w 2819"/>
                <a:gd name="T7" fmla="*/ 1307 h 1307"/>
                <a:gd name="T8" fmla="*/ 2570 w 2819"/>
                <a:gd name="T9" fmla="*/ 963 h 1307"/>
                <a:gd name="T10" fmla="*/ 2066 w 2819"/>
                <a:gd name="T11" fmla="*/ 216 h 1307"/>
                <a:gd name="T12" fmla="*/ 1410 w 2819"/>
                <a:gd name="T13" fmla="*/ 70 h 1307"/>
                <a:gd name="T14" fmla="*/ 1662 w 2819"/>
                <a:gd name="T15" fmla="*/ 0 h 1307"/>
                <a:gd name="T16" fmla="*/ 1638 w 2819"/>
                <a:gd name="T17" fmla="*/ 0 h 1307"/>
                <a:gd name="T18" fmla="*/ 1278 w 2819"/>
                <a:gd name="T19" fmla="*/ 43 h 1307"/>
                <a:gd name="T20" fmla="*/ 1552 w 2819"/>
                <a:gd name="T21" fmla="*/ 200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19" h="1307">
                  <a:moveTo>
                    <a:pt x="1552" y="200"/>
                  </a:moveTo>
                  <a:cubicBezTo>
                    <a:pt x="1772" y="247"/>
                    <a:pt x="1980" y="360"/>
                    <a:pt x="1606" y="586"/>
                  </a:cubicBezTo>
                  <a:cubicBezTo>
                    <a:pt x="946" y="983"/>
                    <a:pt x="368" y="1198"/>
                    <a:pt x="0" y="1307"/>
                  </a:cubicBezTo>
                  <a:cubicBezTo>
                    <a:pt x="2310" y="1307"/>
                    <a:pt x="2310" y="1307"/>
                    <a:pt x="2310" y="1307"/>
                  </a:cubicBezTo>
                  <a:cubicBezTo>
                    <a:pt x="2416" y="1182"/>
                    <a:pt x="2517" y="1050"/>
                    <a:pt x="2570" y="963"/>
                  </a:cubicBezTo>
                  <a:cubicBezTo>
                    <a:pt x="2819" y="560"/>
                    <a:pt x="2533" y="331"/>
                    <a:pt x="2066" y="216"/>
                  </a:cubicBezTo>
                  <a:cubicBezTo>
                    <a:pt x="1599" y="101"/>
                    <a:pt x="1450" y="101"/>
                    <a:pt x="1410" y="70"/>
                  </a:cubicBezTo>
                  <a:cubicBezTo>
                    <a:pt x="1374" y="44"/>
                    <a:pt x="1603" y="8"/>
                    <a:pt x="1662" y="0"/>
                  </a:cubicBezTo>
                  <a:cubicBezTo>
                    <a:pt x="1638" y="0"/>
                    <a:pt x="1638" y="0"/>
                    <a:pt x="1638" y="0"/>
                  </a:cubicBezTo>
                  <a:cubicBezTo>
                    <a:pt x="1579" y="3"/>
                    <a:pt x="1449" y="14"/>
                    <a:pt x="1278" y="43"/>
                  </a:cubicBezTo>
                  <a:cubicBezTo>
                    <a:pt x="1061" y="80"/>
                    <a:pt x="1332" y="153"/>
                    <a:pt x="1552" y="200"/>
                  </a:cubicBezTo>
                  <a:close/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" name="Freeform 273"/>
            <p:cNvSpPr/>
            <p:nvPr/>
          </p:nvSpPr>
          <p:spPr bwMode="auto">
            <a:xfrm>
              <a:off x="5700154" y="3307320"/>
              <a:ext cx="3727450" cy="3663951"/>
            </a:xfrm>
            <a:custGeom>
              <a:avLst/>
              <a:gdLst>
                <a:gd name="T0" fmla="*/ 95 w 993"/>
                <a:gd name="T1" fmla="*/ 103 h 1307"/>
                <a:gd name="T2" fmla="*/ 170 w 993"/>
                <a:gd name="T3" fmla="*/ 123 h 1307"/>
                <a:gd name="T4" fmla="*/ 524 w 993"/>
                <a:gd name="T5" fmla="*/ 202 h 1307"/>
                <a:gd name="T6" fmla="*/ 726 w 993"/>
                <a:gd name="T7" fmla="*/ 263 h 1307"/>
                <a:gd name="T8" fmla="*/ 919 w 993"/>
                <a:gd name="T9" fmla="*/ 380 h 1307"/>
                <a:gd name="T10" fmla="*/ 939 w 993"/>
                <a:gd name="T11" fmla="*/ 603 h 1307"/>
                <a:gd name="T12" fmla="*/ 767 w 993"/>
                <a:gd name="T13" fmla="*/ 796 h 1307"/>
                <a:gd name="T14" fmla="*/ 0 w 993"/>
                <a:gd name="T15" fmla="*/ 1307 h 1307"/>
                <a:gd name="T16" fmla="*/ 62 w 993"/>
                <a:gd name="T17" fmla="*/ 1307 h 1307"/>
                <a:gd name="T18" fmla="*/ 777 w 993"/>
                <a:gd name="T19" fmla="*/ 802 h 1307"/>
                <a:gd name="T20" fmla="*/ 944 w 993"/>
                <a:gd name="T21" fmla="*/ 606 h 1307"/>
                <a:gd name="T22" fmla="*/ 923 w 993"/>
                <a:gd name="T23" fmla="*/ 376 h 1307"/>
                <a:gd name="T24" fmla="*/ 728 w 993"/>
                <a:gd name="T25" fmla="*/ 258 h 1307"/>
                <a:gd name="T26" fmla="*/ 525 w 993"/>
                <a:gd name="T27" fmla="*/ 197 h 1307"/>
                <a:gd name="T28" fmla="*/ 170 w 993"/>
                <a:gd name="T29" fmla="*/ 119 h 1307"/>
                <a:gd name="T30" fmla="*/ 96 w 993"/>
                <a:gd name="T31" fmla="*/ 99 h 1307"/>
                <a:gd name="T32" fmla="*/ 65 w 993"/>
                <a:gd name="T33" fmla="*/ 83 h 1307"/>
                <a:gd name="T34" fmla="*/ 82 w 993"/>
                <a:gd name="T35" fmla="*/ 62 h 1307"/>
                <a:gd name="T36" fmla="*/ 202 w 993"/>
                <a:gd name="T37" fmla="*/ 30 h 1307"/>
                <a:gd name="T38" fmla="*/ 415 w 993"/>
                <a:gd name="T39" fmla="*/ 0 h 1307"/>
                <a:gd name="T40" fmla="*/ 406 w 993"/>
                <a:gd name="T41" fmla="*/ 0 h 1307"/>
                <a:gd name="T42" fmla="*/ 202 w 993"/>
                <a:gd name="T43" fmla="*/ 27 h 1307"/>
                <a:gd name="T44" fmla="*/ 80 w 993"/>
                <a:gd name="T45" fmla="*/ 59 h 1307"/>
                <a:gd name="T46" fmla="*/ 62 w 993"/>
                <a:gd name="T47" fmla="*/ 85 h 1307"/>
                <a:gd name="T48" fmla="*/ 95 w 993"/>
                <a:gd name="T49" fmla="*/ 103 h 1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93" h="1307">
                  <a:moveTo>
                    <a:pt x="95" y="103"/>
                  </a:moveTo>
                  <a:cubicBezTo>
                    <a:pt x="118" y="111"/>
                    <a:pt x="144" y="117"/>
                    <a:pt x="170" y="123"/>
                  </a:cubicBezTo>
                  <a:cubicBezTo>
                    <a:pt x="274" y="145"/>
                    <a:pt x="393" y="171"/>
                    <a:pt x="524" y="202"/>
                  </a:cubicBezTo>
                  <a:cubicBezTo>
                    <a:pt x="589" y="218"/>
                    <a:pt x="657" y="237"/>
                    <a:pt x="726" y="263"/>
                  </a:cubicBezTo>
                  <a:cubicBezTo>
                    <a:pt x="793" y="290"/>
                    <a:pt x="866" y="322"/>
                    <a:pt x="919" y="380"/>
                  </a:cubicBezTo>
                  <a:cubicBezTo>
                    <a:pt x="974" y="437"/>
                    <a:pt x="987" y="533"/>
                    <a:pt x="939" y="603"/>
                  </a:cubicBezTo>
                  <a:cubicBezTo>
                    <a:pt x="896" y="676"/>
                    <a:pt x="833" y="737"/>
                    <a:pt x="767" y="796"/>
                  </a:cubicBezTo>
                  <a:cubicBezTo>
                    <a:pt x="548" y="982"/>
                    <a:pt x="284" y="1148"/>
                    <a:pt x="0" y="1307"/>
                  </a:cubicBezTo>
                  <a:cubicBezTo>
                    <a:pt x="62" y="1307"/>
                    <a:pt x="62" y="1307"/>
                    <a:pt x="62" y="1307"/>
                  </a:cubicBezTo>
                  <a:cubicBezTo>
                    <a:pt x="330" y="1150"/>
                    <a:pt x="560" y="987"/>
                    <a:pt x="777" y="802"/>
                  </a:cubicBezTo>
                  <a:cubicBezTo>
                    <a:pt x="843" y="743"/>
                    <a:pt x="901" y="680"/>
                    <a:pt x="944" y="606"/>
                  </a:cubicBezTo>
                  <a:cubicBezTo>
                    <a:pt x="993" y="534"/>
                    <a:pt x="979" y="434"/>
                    <a:pt x="923" y="376"/>
                  </a:cubicBezTo>
                  <a:cubicBezTo>
                    <a:pt x="868" y="317"/>
                    <a:pt x="796" y="285"/>
                    <a:pt x="728" y="258"/>
                  </a:cubicBezTo>
                  <a:cubicBezTo>
                    <a:pt x="659" y="232"/>
                    <a:pt x="591" y="213"/>
                    <a:pt x="525" y="197"/>
                  </a:cubicBezTo>
                  <a:cubicBezTo>
                    <a:pt x="394" y="166"/>
                    <a:pt x="275" y="141"/>
                    <a:pt x="170" y="119"/>
                  </a:cubicBezTo>
                  <a:cubicBezTo>
                    <a:pt x="144" y="113"/>
                    <a:pt x="119" y="107"/>
                    <a:pt x="96" y="99"/>
                  </a:cubicBezTo>
                  <a:cubicBezTo>
                    <a:pt x="85" y="95"/>
                    <a:pt x="72" y="91"/>
                    <a:pt x="65" y="83"/>
                  </a:cubicBezTo>
                  <a:cubicBezTo>
                    <a:pt x="57" y="74"/>
                    <a:pt x="73" y="66"/>
                    <a:pt x="82" y="62"/>
                  </a:cubicBezTo>
                  <a:cubicBezTo>
                    <a:pt x="124" y="44"/>
                    <a:pt x="165" y="38"/>
                    <a:pt x="202" y="30"/>
                  </a:cubicBezTo>
                  <a:cubicBezTo>
                    <a:pt x="309" y="11"/>
                    <a:pt x="382" y="3"/>
                    <a:pt x="415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70" y="3"/>
                    <a:pt x="300" y="10"/>
                    <a:pt x="202" y="27"/>
                  </a:cubicBezTo>
                  <a:cubicBezTo>
                    <a:pt x="165" y="35"/>
                    <a:pt x="123" y="41"/>
                    <a:pt x="80" y="59"/>
                  </a:cubicBezTo>
                  <a:cubicBezTo>
                    <a:pt x="72" y="63"/>
                    <a:pt x="52" y="71"/>
                    <a:pt x="62" y="85"/>
                  </a:cubicBezTo>
                  <a:cubicBezTo>
                    <a:pt x="71" y="95"/>
                    <a:pt x="83" y="98"/>
                    <a:pt x="95" y="103"/>
                  </a:cubicBezTo>
                  <a:close/>
                </a:path>
              </a:pathLst>
            </a:custGeom>
            <a:solidFill>
              <a:srgbClr val="FCFCFC">
                <a:alpha val="30000"/>
              </a:srgb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" name="Rectangle 1"/>
          <p:cNvSpPr/>
          <p:nvPr/>
        </p:nvSpPr>
        <p:spPr>
          <a:xfrm>
            <a:off x="0" y="0"/>
            <a:ext cx="12192000" cy="3273425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Freeform 13"/>
          <p:cNvSpPr>
            <a:spLocks noEditPoints="1"/>
          </p:cNvSpPr>
          <p:nvPr/>
        </p:nvSpPr>
        <p:spPr bwMode="auto">
          <a:xfrm flipH="1">
            <a:off x="1816100" y="1327150"/>
            <a:ext cx="7627938" cy="1946275"/>
          </a:xfrm>
          <a:custGeom>
            <a:avLst/>
            <a:gdLst>
              <a:gd name="T0" fmla="*/ 872 w 895"/>
              <a:gd name="T1" fmla="*/ 174 h 228"/>
              <a:gd name="T2" fmla="*/ 837 w 895"/>
              <a:gd name="T3" fmla="*/ 162 h 228"/>
              <a:gd name="T4" fmla="*/ 835 w 895"/>
              <a:gd name="T5" fmla="*/ 161 h 228"/>
              <a:gd name="T6" fmla="*/ 826 w 895"/>
              <a:gd name="T7" fmla="*/ 168 h 228"/>
              <a:gd name="T8" fmla="*/ 800 w 895"/>
              <a:gd name="T9" fmla="*/ 179 h 228"/>
              <a:gd name="T10" fmla="*/ 780 w 895"/>
              <a:gd name="T11" fmla="*/ 161 h 228"/>
              <a:gd name="T12" fmla="*/ 734 w 895"/>
              <a:gd name="T13" fmla="*/ 189 h 228"/>
              <a:gd name="T14" fmla="*/ 658 w 895"/>
              <a:gd name="T15" fmla="*/ 158 h 228"/>
              <a:gd name="T16" fmla="*/ 640 w 895"/>
              <a:gd name="T17" fmla="*/ 156 h 228"/>
              <a:gd name="T18" fmla="*/ 611 w 895"/>
              <a:gd name="T19" fmla="*/ 158 h 228"/>
              <a:gd name="T20" fmla="*/ 549 w 895"/>
              <a:gd name="T21" fmla="*/ 173 h 228"/>
              <a:gd name="T22" fmla="*/ 478 w 895"/>
              <a:gd name="T23" fmla="*/ 108 h 228"/>
              <a:gd name="T24" fmla="*/ 409 w 895"/>
              <a:gd name="T25" fmla="*/ 101 h 228"/>
              <a:gd name="T26" fmla="*/ 360 w 895"/>
              <a:gd name="T27" fmla="*/ 103 h 228"/>
              <a:gd name="T28" fmla="*/ 358 w 895"/>
              <a:gd name="T29" fmla="*/ 37 h 228"/>
              <a:gd name="T30" fmla="*/ 353 w 895"/>
              <a:gd name="T31" fmla="*/ 69 h 228"/>
              <a:gd name="T32" fmla="*/ 326 w 895"/>
              <a:gd name="T33" fmla="*/ 183 h 228"/>
              <a:gd name="T34" fmla="*/ 310 w 895"/>
              <a:gd name="T35" fmla="*/ 110 h 228"/>
              <a:gd name="T36" fmla="*/ 276 w 895"/>
              <a:gd name="T37" fmla="*/ 92 h 228"/>
              <a:gd name="T38" fmla="*/ 268 w 895"/>
              <a:gd name="T39" fmla="*/ 39 h 228"/>
              <a:gd name="T40" fmla="*/ 263 w 895"/>
              <a:gd name="T41" fmla="*/ 14 h 228"/>
              <a:gd name="T42" fmla="*/ 255 w 895"/>
              <a:gd name="T43" fmla="*/ 56 h 228"/>
              <a:gd name="T44" fmla="*/ 198 w 895"/>
              <a:gd name="T45" fmla="*/ 189 h 228"/>
              <a:gd name="T46" fmla="*/ 165 w 895"/>
              <a:gd name="T47" fmla="*/ 181 h 228"/>
              <a:gd name="T48" fmla="*/ 132 w 895"/>
              <a:gd name="T49" fmla="*/ 95 h 228"/>
              <a:gd name="T50" fmla="*/ 129 w 895"/>
              <a:gd name="T51" fmla="*/ 68 h 228"/>
              <a:gd name="T52" fmla="*/ 126 w 895"/>
              <a:gd name="T53" fmla="*/ 34 h 228"/>
              <a:gd name="T54" fmla="*/ 126 w 895"/>
              <a:gd name="T55" fmla="*/ 23 h 228"/>
              <a:gd name="T56" fmla="*/ 124 w 895"/>
              <a:gd name="T57" fmla="*/ 25 h 228"/>
              <a:gd name="T58" fmla="*/ 124 w 895"/>
              <a:gd name="T59" fmla="*/ 37 h 228"/>
              <a:gd name="T60" fmla="*/ 120 w 895"/>
              <a:gd name="T61" fmla="*/ 70 h 228"/>
              <a:gd name="T62" fmla="*/ 120 w 895"/>
              <a:gd name="T63" fmla="*/ 104 h 228"/>
              <a:gd name="T64" fmla="*/ 100 w 895"/>
              <a:gd name="T65" fmla="*/ 161 h 228"/>
              <a:gd name="T66" fmla="*/ 100 w 895"/>
              <a:gd name="T67" fmla="*/ 162 h 228"/>
              <a:gd name="T68" fmla="*/ 99 w 895"/>
              <a:gd name="T69" fmla="*/ 162 h 228"/>
              <a:gd name="T70" fmla="*/ 90 w 895"/>
              <a:gd name="T71" fmla="*/ 160 h 228"/>
              <a:gd name="T72" fmla="*/ 89 w 895"/>
              <a:gd name="T73" fmla="*/ 159 h 228"/>
              <a:gd name="T74" fmla="*/ 89 w 895"/>
              <a:gd name="T75" fmla="*/ 160 h 228"/>
              <a:gd name="T76" fmla="*/ 88 w 895"/>
              <a:gd name="T77" fmla="*/ 160 h 228"/>
              <a:gd name="T78" fmla="*/ 80 w 895"/>
              <a:gd name="T79" fmla="*/ 162 h 228"/>
              <a:gd name="T80" fmla="*/ 79 w 895"/>
              <a:gd name="T81" fmla="*/ 161 h 228"/>
              <a:gd name="T82" fmla="*/ 76 w 895"/>
              <a:gd name="T83" fmla="*/ 149 h 228"/>
              <a:gd name="T84" fmla="*/ 66 w 895"/>
              <a:gd name="T85" fmla="*/ 148 h 228"/>
              <a:gd name="T86" fmla="*/ 18 w 895"/>
              <a:gd name="T87" fmla="*/ 167 h 228"/>
              <a:gd name="T88" fmla="*/ 84 w 895"/>
              <a:gd name="T89" fmla="*/ 169 h 228"/>
              <a:gd name="T90" fmla="*/ 84 w 895"/>
              <a:gd name="T91" fmla="*/ 167 h 228"/>
              <a:gd name="T92" fmla="*/ 85 w 895"/>
              <a:gd name="T93" fmla="*/ 165 h 228"/>
              <a:gd name="T94" fmla="*/ 88 w 895"/>
              <a:gd name="T95" fmla="*/ 166 h 228"/>
              <a:gd name="T96" fmla="*/ 91 w 895"/>
              <a:gd name="T97" fmla="*/ 166 h 228"/>
              <a:gd name="T98" fmla="*/ 94 w 895"/>
              <a:gd name="T99" fmla="*/ 165 h 228"/>
              <a:gd name="T100" fmla="*/ 95 w 895"/>
              <a:gd name="T101" fmla="*/ 167 h 228"/>
              <a:gd name="T102" fmla="*/ 252 w 895"/>
              <a:gd name="T103" fmla="*/ 82 h 228"/>
              <a:gd name="T104" fmla="*/ 346 w 895"/>
              <a:gd name="T105" fmla="*/ 181 h 228"/>
              <a:gd name="T106" fmla="*/ 533 w 895"/>
              <a:gd name="T107" fmla="*/ 58 h 228"/>
              <a:gd name="T108" fmla="*/ 586 w 895"/>
              <a:gd name="T109" fmla="*/ 175 h 228"/>
              <a:gd name="T110" fmla="*/ 639 w 895"/>
              <a:gd name="T111" fmla="*/ 181 h 228"/>
              <a:gd name="T112" fmla="*/ 642 w 895"/>
              <a:gd name="T113" fmla="*/ 166 h 228"/>
              <a:gd name="T114" fmla="*/ 649 w 895"/>
              <a:gd name="T115" fmla="*/ 181 h 228"/>
              <a:gd name="T116" fmla="*/ 645 w 895"/>
              <a:gd name="T117" fmla="*/ 181 h 228"/>
              <a:gd name="T118" fmla="*/ 652 w 895"/>
              <a:gd name="T119" fmla="*/ 174 h 228"/>
              <a:gd name="T120" fmla="*/ 652 w 895"/>
              <a:gd name="T121" fmla="*/ 181 h 228"/>
              <a:gd name="T122" fmla="*/ 661 w 895"/>
              <a:gd name="T123" fmla="*/ 181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95" h="228">
                <a:moveTo>
                  <a:pt x="868" y="189"/>
                </a:moveTo>
                <a:cubicBezTo>
                  <a:pt x="868" y="187"/>
                  <a:pt x="868" y="187"/>
                  <a:pt x="868" y="187"/>
                </a:cubicBezTo>
                <a:cubicBezTo>
                  <a:pt x="872" y="187"/>
                  <a:pt x="872" y="187"/>
                  <a:pt x="872" y="187"/>
                </a:cubicBezTo>
                <a:cubicBezTo>
                  <a:pt x="872" y="186"/>
                  <a:pt x="872" y="186"/>
                  <a:pt x="872" y="186"/>
                </a:cubicBezTo>
                <a:cubicBezTo>
                  <a:pt x="868" y="185"/>
                  <a:pt x="868" y="185"/>
                  <a:pt x="868" y="185"/>
                </a:cubicBezTo>
                <a:cubicBezTo>
                  <a:pt x="868" y="185"/>
                  <a:pt x="868" y="185"/>
                  <a:pt x="868" y="185"/>
                </a:cubicBezTo>
                <a:cubicBezTo>
                  <a:pt x="868" y="183"/>
                  <a:pt x="868" y="183"/>
                  <a:pt x="868" y="183"/>
                </a:cubicBezTo>
                <a:cubicBezTo>
                  <a:pt x="873" y="181"/>
                  <a:pt x="873" y="181"/>
                  <a:pt x="873" y="181"/>
                </a:cubicBezTo>
                <a:cubicBezTo>
                  <a:pt x="872" y="180"/>
                  <a:pt x="872" y="180"/>
                  <a:pt x="872" y="180"/>
                </a:cubicBezTo>
                <a:cubicBezTo>
                  <a:pt x="872" y="180"/>
                  <a:pt x="872" y="180"/>
                  <a:pt x="872" y="180"/>
                </a:cubicBezTo>
                <a:cubicBezTo>
                  <a:pt x="872" y="180"/>
                  <a:pt x="872" y="180"/>
                  <a:pt x="872" y="180"/>
                </a:cubicBezTo>
                <a:cubicBezTo>
                  <a:pt x="872" y="180"/>
                  <a:pt x="872" y="180"/>
                  <a:pt x="872" y="180"/>
                </a:cubicBezTo>
                <a:cubicBezTo>
                  <a:pt x="872" y="180"/>
                  <a:pt x="872" y="180"/>
                  <a:pt x="872" y="180"/>
                </a:cubicBezTo>
                <a:cubicBezTo>
                  <a:pt x="872" y="178"/>
                  <a:pt x="872" y="178"/>
                  <a:pt x="872" y="178"/>
                </a:cubicBezTo>
                <a:cubicBezTo>
                  <a:pt x="873" y="178"/>
                  <a:pt x="873" y="178"/>
                  <a:pt x="873" y="178"/>
                </a:cubicBezTo>
                <a:cubicBezTo>
                  <a:pt x="875" y="178"/>
                  <a:pt x="875" y="178"/>
                  <a:pt x="875" y="178"/>
                </a:cubicBezTo>
                <a:cubicBezTo>
                  <a:pt x="875" y="176"/>
                  <a:pt x="875" y="176"/>
                  <a:pt x="875" y="176"/>
                </a:cubicBezTo>
                <a:cubicBezTo>
                  <a:pt x="875" y="176"/>
                  <a:pt x="875" y="176"/>
                  <a:pt x="875" y="176"/>
                </a:cubicBezTo>
                <a:cubicBezTo>
                  <a:pt x="875" y="176"/>
                  <a:pt x="875" y="176"/>
                  <a:pt x="875" y="176"/>
                </a:cubicBezTo>
                <a:cubicBezTo>
                  <a:pt x="874" y="176"/>
                  <a:pt x="874" y="176"/>
                  <a:pt x="874" y="176"/>
                </a:cubicBezTo>
                <a:cubicBezTo>
                  <a:pt x="874" y="176"/>
                  <a:pt x="874" y="176"/>
                  <a:pt x="874" y="176"/>
                </a:cubicBezTo>
                <a:cubicBezTo>
                  <a:pt x="874" y="176"/>
                  <a:pt x="874" y="176"/>
                  <a:pt x="874" y="176"/>
                </a:cubicBezTo>
                <a:cubicBezTo>
                  <a:pt x="874" y="176"/>
                  <a:pt x="874" y="176"/>
                  <a:pt x="874" y="176"/>
                </a:cubicBezTo>
                <a:cubicBezTo>
                  <a:pt x="874" y="176"/>
                  <a:pt x="874" y="176"/>
                  <a:pt x="874" y="176"/>
                </a:cubicBezTo>
                <a:cubicBezTo>
                  <a:pt x="874" y="176"/>
                  <a:pt x="874" y="176"/>
                  <a:pt x="874" y="176"/>
                </a:cubicBezTo>
                <a:cubicBezTo>
                  <a:pt x="874" y="175"/>
                  <a:pt x="874" y="175"/>
                  <a:pt x="874" y="175"/>
                </a:cubicBezTo>
                <a:cubicBezTo>
                  <a:pt x="873" y="175"/>
                  <a:pt x="873" y="175"/>
                  <a:pt x="873" y="175"/>
                </a:cubicBezTo>
                <a:cubicBezTo>
                  <a:pt x="873" y="175"/>
                  <a:pt x="873" y="175"/>
                  <a:pt x="873" y="175"/>
                </a:cubicBezTo>
                <a:cubicBezTo>
                  <a:pt x="873" y="174"/>
                  <a:pt x="873" y="174"/>
                  <a:pt x="873" y="174"/>
                </a:cubicBezTo>
                <a:cubicBezTo>
                  <a:pt x="872" y="174"/>
                  <a:pt x="872" y="174"/>
                  <a:pt x="872" y="174"/>
                </a:cubicBezTo>
                <a:cubicBezTo>
                  <a:pt x="872" y="173"/>
                  <a:pt x="872" y="173"/>
                  <a:pt x="872" y="173"/>
                </a:cubicBezTo>
                <a:cubicBezTo>
                  <a:pt x="872" y="172"/>
                  <a:pt x="872" y="172"/>
                  <a:pt x="872" y="172"/>
                </a:cubicBezTo>
                <a:cubicBezTo>
                  <a:pt x="870" y="172"/>
                  <a:pt x="870" y="172"/>
                  <a:pt x="870" y="172"/>
                </a:cubicBezTo>
                <a:cubicBezTo>
                  <a:pt x="870" y="172"/>
                  <a:pt x="870" y="172"/>
                  <a:pt x="870" y="172"/>
                </a:cubicBezTo>
                <a:cubicBezTo>
                  <a:pt x="870" y="171"/>
                  <a:pt x="870" y="171"/>
                  <a:pt x="870" y="171"/>
                </a:cubicBezTo>
                <a:cubicBezTo>
                  <a:pt x="869" y="171"/>
                  <a:pt x="869" y="171"/>
                  <a:pt x="869" y="171"/>
                </a:cubicBezTo>
                <a:cubicBezTo>
                  <a:pt x="867" y="172"/>
                  <a:pt x="867" y="172"/>
                  <a:pt x="867" y="172"/>
                </a:cubicBezTo>
                <a:cubicBezTo>
                  <a:pt x="864" y="172"/>
                  <a:pt x="864" y="172"/>
                  <a:pt x="864" y="172"/>
                </a:cubicBezTo>
                <a:cubicBezTo>
                  <a:pt x="863" y="172"/>
                  <a:pt x="863" y="172"/>
                  <a:pt x="863" y="172"/>
                </a:cubicBezTo>
                <a:cubicBezTo>
                  <a:pt x="859" y="171"/>
                  <a:pt x="859" y="171"/>
                  <a:pt x="859" y="171"/>
                </a:cubicBezTo>
                <a:cubicBezTo>
                  <a:pt x="857" y="171"/>
                  <a:pt x="857" y="171"/>
                  <a:pt x="857" y="171"/>
                </a:cubicBezTo>
                <a:cubicBezTo>
                  <a:pt x="856" y="171"/>
                  <a:pt x="856" y="171"/>
                  <a:pt x="856" y="171"/>
                </a:cubicBezTo>
                <a:cubicBezTo>
                  <a:pt x="852" y="170"/>
                  <a:pt x="852" y="170"/>
                  <a:pt x="852" y="170"/>
                </a:cubicBezTo>
                <a:cubicBezTo>
                  <a:pt x="850" y="170"/>
                  <a:pt x="850" y="170"/>
                  <a:pt x="850" y="170"/>
                </a:cubicBezTo>
                <a:cubicBezTo>
                  <a:pt x="849" y="170"/>
                  <a:pt x="849" y="170"/>
                  <a:pt x="849" y="170"/>
                </a:cubicBezTo>
                <a:cubicBezTo>
                  <a:pt x="846" y="169"/>
                  <a:pt x="846" y="169"/>
                  <a:pt x="846" y="169"/>
                </a:cubicBezTo>
                <a:cubicBezTo>
                  <a:pt x="845" y="168"/>
                  <a:pt x="845" y="168"/>
                  <a:pt x="845" y="168"/>
                </a:cubicBezTo>
                <a:cubicBezTo>
                  <a:pt x="844" y="168"/>
                  <a:pt x="844" y="168"/>
                  <a:pt x="844" y="168"/>
                </a:cubicBezTo>
                <a:cubicBezTo>
                  <a:pt x="842" y="167"/>
                  <a:pt x="842" y="167"/>
                  <a:pt x="842" y="167"/>
                </a:cubicBezTo>
                <a:cubicBezTo>
                  <a:pt x="842" y="167"/>
                  <a:pt x="842" y="167"/>
                  <a:pt x="842" y="167"/>
                </a:cubicBezTo>
                <a:cubicBezTo>
                  <a:pt x="841" y="166"/>
                  <a:pt x="841" y="166"/>
                  <a:pt x="841" y="166"/>
                </a:cubicBezTo>
                <a:cubicBezTo>
                  <a:pt x="838" y="165"/>
                  <a:pt x="838" y="165"/>
                  <a:pt x="838" y="165"/>
                </a:cubicBezTo>
                <a:cubicBezTo>
                  <a:pt x="838" y="165"/>
                  <a:pt x="838" y="165"/>
                  <a:pt x="838" y="165"/>
                </a:cubicBezTo>
                <a:cubicBezTo>
                  <a:pt x="838" y="163"/>
                  <a:pt x="838" y="163"/>
                  <a:pt x="838" y="163"/>
                </a:cubicBezTo>
                <a:cubicBezTo>
                  <a:pt x="837" y="162"/>
                  <a:pt x="837" y="162"/>
                  <a:pt x="837" y="162"/>
                </a:cubicBezTo>
                <a:cubicBezTo>
                  <a:pt x="837" y="162"/>
                  <a:pt x="837" y="162"/>
                  <a:pt x="837" y="162"/>
                </a:cubicBezTo>
                <a:cubicBezTo>
                  <a:pt x="837" y="162"/>
                  <a:pt x="837" y="162"/>
                  <a:pt x="837" y="162"/>
                </a:cubicBezTo>
                <a:cubicBezTo>
                  <a:pt x="837" y="162"/>
                  <a:pt x="837" y="162"/>
                  <a:pt x="837" y="162"/>
                </a:cubicBezTo>
                <a:cubicBezTo>
                  <a:pt x="837" y="162"/>
                  <a:pt x="837" y="162"/>
                  <a:pt x="837" y="162"/>
                </a:cubicBezTo>
                <a:cubicBezTo>
                  <a:pt x="837" y="162"/>
                  <a:pt x="837" y="162"/>
                  <a:pt x="837" y="162"/>
                </a:cubicBezTo>
                <a:cubicBezTo>
                  <a:pt x="837" y="162"/>
                  <a:pt x="837" y="162"/>
                  <a:pt x="837" y="162"/>
                </a:cubicBezTo>
                <a:cubicBezTo>
                  <a:pt x="837" y="162"/>
                  <a:pt x="837" y="162"/>
                  <a:pt x="837" y="162"/>
                </a:cubicBezTo>
                <a:cubicBezTo>
                  <a:pt x="837" y="162"/>
                  <a:pt x="837" y="162"/>
                  <a:pt x="837" y="162"/>
                </a:cubicBezTo>
                <a:cubicBezTo>
                  <a:pt x="837" y="162"/>
                  <a:pt x="837" y="162"/>
                  <a:pt x="837" y="162"/>
                </a:cubicBezTo>
                <a:cubicBezTo>
                  <a:pt x="837" y="161"/>
                  <a:pt x="837" y="161"/>
                  <a:pt x="837" y="161"/>
                </a:cubicBezTo>
                <a:cubicBezTo>
                  <a:pt x="837" y="161"/>
                  <a:pt x="837" y="161"/>
                  <a:pt x="837" y="161"/>
                </a:cubicBezTo>
                <a:cubicBezTo>
                  <a:pt x="836" y="161"/>
                  <a:pt x="836" y="161"/>
                  <a:pt x="836" y="161"/>
                </a:cubicBezTo>
                <a:cubicBezTo>
                  <a:pt x="836" y="161"/>
                  <a:pt x="836" y="161"/>
                  <a:pt x="836" y="161"/>
                </a:cubicBezTo>
                <a:cubicBezTo>
                  <a:pt x="836" y="161"/>
                  <a:pt x="836" y="161"/>
                  <a:pt x="836" y="161"/>
                </a:cubicBezTo>
                <a:cubicBezTo>
                  <a:pt x="836" y="161"/>
                  <a:pt x="836" y="161"/>
                  <a:pt x="836" y="161"/>
                </a:cubicBezTo>
                <a:cubicBezTo>
                  <a:pt x="836" y="161"/>
                  <a:pt x="836" y="161"/>
                  <a:pt x="836" y="161"/>
                </a:cubicBezTo>
                <a:cubicBezTo>
                  <a:pt x="836" y="161"/>
                  <a:pt x="836" y="161"/>
                  <a:pt x="836" y="161"/>
                </a:cubicBezTo>
                <a:cubicBezTo>
                  <a:pt x="836" y="161"/>
                  <a:pt x="836" y="161"/>
                  <a:pt x="836" y="161"/>
                </a:cubicBezTo>
                <a:cubicBezTo>
                  <a:pt x="836" y="161"/>
                  <a:pt x="836" y="161"/>
                  <a:pt x="836" y="161"/>
                </a:cubicBezTo>
                <a:cubicBezTo>
                  <a:pt x="836" y="161"/>
                  <a:pt x="836" y="161"/>
                  <a:pt x="836" y="161"/>
                </a:cubicBezTo>
                <a:cubicBezTo>
                  <a:pt x="835" y="161"/>
                  <a:pt x="835" y="161"/>
                  <a:pt x="835" y="161"/>
                </a:cubicBezTo>
                <a:cubicBezTo>
                  <a:pt x="835" y="161"/>
                  <a:pt x="835" y="161"/>
                  <a:pt x="835" y="161"/>
                </a:cubicBezTo>
                <a:cubicBezTo>
                  <a:pt x="835" y="161"/>
                  <a:pt x="835" y="161"/>
                  <a:pt x="835" y="161"/>
                </a:cubicBezTo>
                <a:cubicBezTo>
                  <a:pt x="835" y="161"/>
                  <a:pt x="835" y="161"/>
                  <a:pt x="835" y="161"/>
                </a:cubicBezTo>
                <a:cubicBezTo>
                  <a:pt x="835" y="161"/>
                  <a:pt x="835" y="161"/>
                  <a:pt x="835" y="161"/>
                </a:cubicBezTo>
                <a:cubicBezTo>
                  <a:pt x="835" y="161"/>
                  <a:pt x="835" y="161"/>
                  <a:pt x="835" y="161"/>
                </a:cubicBezTo>
                <a:cubicBezTo>
                  <a:pt x="835" y="161"/>
                  <a:pt x="835" y="161"/>
                  <a:pt x="835" y="161"/>
                </a:cubicBezTo>
                <a:cubicBezTo>
                  <a:pt x="835" y="161"/>
                  <a:pt x="835" y="161"/>
                  <a:pt x="835" y="161"/>
                </a:cubicBezTo>
                <a:cubicBezTo>
                  <a:pt x="835" y="161"/>
                  <a:pt x="835" y="161"/>
                  <a:pt x="835" y="161"/>
                </a:cubicBezTo>
                <a:cubicBezTo>
                  <a:pt x="835" y="161"/>
                  <a:pt x="835" y="161"/>
                  <a:pt x="835" y="161"/>
                </a:cubicBezTo>
                <a:cubicBezTo>
                  <a:pt x="835" y="161"/>
                  <a:pt x="835" y="161"/>
                  <a:pt x="835" y="161"/>
                </a:cubicBezTo>
                <a:cubicBezTo>
                  <a:pt x="835" y="161"/>
                  <a:pt x="835" y="161"/>
                  <a:pt x="835" y="161"/>
                </a:cubicBezTo>
                <a:cubicBezTo>
                  <a:pt x="835" y="161"/>
                  <a:pt x="835" y="161"/>
                  <a:pt x="835" y="161"/>
                </a:cubicBezTo>
                <a:cubicBezTo>
                  <a:pt x="835" y="161"/>
                  <a:pt x="835" y="161"/>
                  <a:pt x="835" y="161"/>
                </a:cubicBezTo>
                <a:cubicBezTo>
                  <a:pt x="835" y="161"/>
                  <a:pt x="835" y="161"/>
                  <a:pt x="835" y="161"/>
                </a:cubicBezTo>
                <a:cubicBezTo>
                  <a:pt x="835" y="161"/>
                  <a:pt x="835" y="161"/>
                  <a:pt x="835" y="161"/>
                </a:cubicBezTo>
                <a:cubicBezTo>
                  <a:pt x="835" y="161"/>
                  <a:pt x="835" y="161"/>
                  <a:pt x="835" y="161"/>
                </a:cubicBezTo>
                <a:cubicBezTo>
                  <a:pt x="835" y="161"/>
                  <a:pt x="835" y="161"/>
                  <a:pt x="835" y="161"/>
                </a:cubicBezTo>
                <a:cubicBezTo>
                  <a:pt x="835" y="161"/>
                  <a:pt x="835" y="161"/>
                  <a:pt x="835" y="161"/>
                </a:cubicBezTo>
                <a:cubicBezTo>
                  <a:pt x="834" y="161"/>
                  <a:pt x="834" y="161"/>
                  <a:pt x="834" y="161"/>
                </a:cubicBezTo>
                <a:cubicBezTo>
                  <a:pt x="834" y="161"/>
                  <a:pt x="834" y="161"/>
                  <a:pt x="834" y="161"/>
                </a:cubicBezTo>
                <a:cubicBezTo>
                  <a:pt x="834" y="161"/>
                  <a:pt x="834" y="161"/>
                  <a:pt x="834" y="161"/>
                </a:cubicBezTo>
                <a:cubicBezTo>
                  <a:pt x="834" y="161"/>
                  <a:pt x="834" y="161"/>
                  <a:pt x="834" y="161"/>
                </a:cubicBezTo>
                <a:cubicBezTo>
                  <a:pt x="834" y="161"/>
                  <a:pt x="834" y="161"/>
                  <a:pt x="834" y="161"/>
                </a:cubicBezTo>
                <a:cubicBezTo>
                  <a:pt x="834" y="161"/>
                  <a:pt x="834" y="161"/>
                  <a:pt x="834" y="161"/>
                </a:cubicBezTo>
                <a:cubicBezTo>
                  <a:pt x="834" y="161"/>
                  <a:pt x="834" y="161"/>
                  <a:pt x="834" y="161"/>
                </a:cubicBezTo>
                <a:cubicBezTo>
                  <a:pt x="834" y="161"/>
                  <a:pt x="834" y="161"/>
                  <a:pt x="834" y="161"/>
                </a:cubicBezTo>
                <a:cubicBezTo>
                  <a:pt x="834" y="161"/>
                  <a:pt x="834" y="161"/>
                  <a:pt x="834" y="161"/>
                </a:cubicBezTo>
                <a:cubicBezTo>
                  <a:pt x="834" y="162"/>
                  <a:pt x="834" y="162"/>
                  <a:pt x="834" y="162"/>
                </a:cubicBezTo>
                <a:cubicBezTo>
                  <a:pt x="833" y="162"/>
                  <a:pt x="833" y="162"/>
                  <a:pt x="833" y="162"/>
                </a:cubicBezTo>
                <a:cubicBezTo>
                  <a:pt x="833" y="162"/>
                  <a:pt x="833" y="162"/>
                  <a:pt x="833" y="162"/>
                </a:cubicBezTo>
                <a:cubicBezTo>
                  <a:pt x="833" y="162"/>
                  <a:pt x="833" y="162"/>
                  <a:pt x="833" y="162"/>
                </a:cubicBezTo>
                <a:cubicBezTo>
                  <a:pt x="833" y="162"/>
                  <a:pt x="833" y="162"/>
                  <a:pt x="833" y="162"/>
                </a:cubicBezTo>
                <a:cubicBezTo>
                  <a:pt x="833" y="162"/>
                  <a:pt x="833" y="162"/>
                  <a:pt x="833" y="162"/>
                </a:cubicBezTo>
                <a:cubicBezTo>
                  <a:pt x="833" y="162"/>
                  <a:pt x="833" y="162"/>
                  <a:pt x="833" y="162"/>
                </a:cubicBezTo>
                <a:cubicBezTo>
                  <a:pt x="833" y="162"/>
                  <a:pt x="833" y="162"/>
                  <a:pt x="833" y="162"/>
                </a:cubicBezTo>
                <a:cubicBezTo>
                  <a:pt x="833" y="162"/>
                  <a:pt x="833" y="162"/>
                  <a:pt x="833" y="162"/>
                </a:cubicBezTo>
                <a:cubicBezTo>
                  <a:pt x="833" y="162"/>
                  <a:pt x="833" y="162"/>
                  <a:pt x="833" y="162"/>
                </a:cubicBezTo>
                <a:cubicBezTo>
                  <a:pt x="833" y="162"/>
                  <a:pt x="833" y="162"/>
                  <a:pt x="833" y="162"/>
                </a:cubicBezTo>
                <a:cubicBezTo>
                  <a:pt x="832" y="163"/>
                  <a:pt x="832" y="163"/>
                  <a:pt x="832" y="163"/>
                </a:cubicBezTo>
                <a:cubicBezTo>
                  <a:pt x="833" y="165"/>
                  <a:pt x="833" y="165"/>
                  <a:pt x="833" y="165"/>
                </a:cubicBezTo>
                <a:cubicBezTo>
                  <a:pt x="831" y="166"/>
                  <a:pt x="831" y="166"/>
                  <a:pt x="831" y="166"/>
                </a:cubicBezTo>
                <a:cubicBezTo>
                  <a:pt x="830" y="166"/>
                  <a:pt x="830" y="166"/>
                  <a:pt x="830" y="166"/>
                </a:cubicBezTo>
                <a:cubicBezTo>
                  <a:pt x="828" y="167"/>
                  <a:pt x="828" y="167"/>
                  <a:pt x="828" y="167"/>
                </a:cubicBezTo>
                <a:cubicBezTo>
                  <a:pt x="826" y="168"/>
                  <a:pt x="826" y="168"/>
                  <a:pt x="826" y="168"/>
                </a:cubicBezTo>
                <a:cubicBezTo>
                  <a:pt x="825" y="169"/>
                  <a:pt x="825" y="169"/>
                  <a:pt x="825" y="169"/>
                </a:cubicBezTo>
                <a:cubicBezTo>
                  <a:pt x="823" y="169"/>
                  <a:pt x="823" y="169"/>
                  <a:pt x="823" y="169"/>
                </a:cubicBezTo>
                <a:cubicBezTo>
                  <a:pt x="820" y="170"/>
                  <a:pt x="820" y="170"/>
                  <a:pt x="820" y="170"/>
                </a:cubicBezTo>
                <a:cubicBezTo>
                  <a:pt x="819" y="170"/>
                  <a:pt x="819" y="170"/>
                  <a:pt x="819" y="170"/>
                </a:cubicBezTo>
                <a:cubicBezTo>
                  <a:pt x="817" y="171"/>
                  <a:pt x="817" y="171"/>
                  <a:pt x="817" y="171"/>
                </a:cubicBezTo>
                <a:cubicBezTo>
                  <a:pt x="814" y="172"/>
                  <a:pt x="814" y="172"/>
                  <a:pt x="814" y="172"/>
                </a:cubicBezTo>
                <a:cubicBezTo>
                  <a:pt x="813" y="172"/>
                  <a:pt x="813" y="172"/>
                  <a:pt x="813" y="172"/>
                </a:cubicBezTo>
                <a:cubicBezTo>
                  <a:pt x="810" y="172"/>
                  <a:pt x="810" y="172"/>
                  <a:pt x="810" y="172"/>
                </a:cubicBezTo>
                <a:cubicBezTo>
                  <a:pt x="806" y="172"/>
                  <a:pt x="806" y="172"/>
                  <a:pt x="806" y="172"/>
                </a:cubicBezTo>
                <a:cubicBezTo>
                  <a:pt x="805" y="172"/>
                  <a:pt x="805" y="172"/>
                  <a:pt x="805" y="172"/>
                </a:cubicBezTo>
                <a:cubicBezTo>
                  <a:pt x="802" y="172"/>
                  <a:pt x="802" y="172"/>
                  <a:pt x="802" y="172"/>
                </a:cubicBezTo>
                <a:cubicBezTo>
                  <a:pt x="800" y="172"/>
                  <a:pt x="800" y="172"/>
                  <a:pt x="800" y="172"/>
                </a:cubicBezTo>
                <a:cubicBezTo>
                  <a:pt x="799" y="172"/>
                  <a:pt x="799" y="172"/>
                  <a:pt x="799" y="172"/>
                </a:cubicBezTo>
                <a:cubicBezTo>
                  <a:pt x="799" y="173"/>
                  <a:pt x="799" y="173"/>
                  <a:pt x="799" y="173"/>
                </a:cubicBezTo>
                <a:cubicBezTo>
                  <a:pt x="799" y="173"/>
                  <a:pt x="799" y="173"/>
                  <a:pt x="799" y="173"/>
                </a:cubicBezTo>
                <a:cubicBezTo>
                  <a:pt x="798" y="173"/>
                  <a:pt x="798" y="173"/>
                  <a:pt x="798" y="173"/>
                </a:cubicBezTo>
                <a:cubicBezTo>
                  <a:pt x="798" y="174"/>
                  <a:pt x="798" y="174"/>
                  <a:pt x="798" y="174"/>
                </a:cubicBezTo>
                <a:cubicBezTo>
                  <a:pt x="798" y="175"/>
                  <a:pt x="798" y="175"/>
                  <a:pt x="798" y="175"/>
                </a:cubicBezTo>
                <a:cubicBezTo>
                  <a:pt x="798" y="175"/>
                  <a:pt x="798" y="175"/>
                  <a:pt x="798" y="175"/>
                </a:cubicBezTo>
                <a:cubicBezTo>
                  <a:pt x="798" y="175"/>
                  <a:pt x="798" y="175"/>
                  <a:pt x="798" y="175"/>
                </a:cubicBezTo>
                <a:cubicBezTo>
                  <a:pt x="798" y="176"/>
                  <a:pt x="798" y="176"/>
                  <a:pt x="798" y="176"/>
                </a:cubicBezTo>
                <a:cubicBezTo>
                  <a:pt x="798" y="176"/>
                  <a:pt x="798" y="176"/>
                  <a:pt x="798" y="176"/>
                </a:cubicBezTo>
                <a:cubicBezTo>
                  <a:pt x="798" y="176"/>
                  <a:pt x="798" y="176"/>
                  <a:pt x="798" y="176"/>
                </a:cubicBezTo>
                <a:cubicBezTo>
                  <a:pt x="798" y="177"/>
                  <a:pt x="798" y="177"/>
                  <a:pt x="798" y="177"/>
                </a:cubicBezTo>
                <a:cubicBezTo>
                  <a:pt x="798" y="177"/>
                  <a:pt x="798" y="177"/>
                  <a:pt x="798" y="177"/>
                </a:cubicBezTo>
                <a:cubicBezTo>
                  <a:pt x="798" y="177"/>
                  <a:pt x="798" y="177"/>
                  <a:pt x="798" y="177"/>
                </a:cubicBezTo>
                <a:cubicBezTo>
                  <a:pt x="798" y="177"/>
                  <a:pt x="798" y="177"/>
                  <a:pt x="798" y="177"/>
                </a:cubicBezTo>
                <a:cubicBezTo>
                  <a:pt x="798" y="177"/>
                  <a:pt x="798" y="177"/>
                  <a:pt x="798" y="177"/>
                </a:cubicBezTo>
                <a:cubicBezTo>
                  <a:pt x="798" y="179"/>
                  <a:pt x="798" y="179"/>
                  <a:pt x="798" y="179"/>
                </a:cubicBezTo>
                <a:cubicBezTo>
                  <a:pt x="800" y="179"/>
                  <a:pt x="800" y="179"/>
                  <a:pt x="800" y="179"/>
                </a:cubicBezTo>
                <a:cubicBezTo>
                  <a:pt x="800" y="179"/>
                  <a:pt x="800" y="179"/>
                  <a:pt x="800" y="179"/>
                </a:cubicBezTo>
                <a:cubicBezTo>
                  <a:pt x="800" y="179"/>
                  <a:pt x="800" y="179"/>
                  <a:pt x="800" y="179"/>
                </a:cubicBezTo>
                <a:cubicBezTo>
                  <a:pt x="800" y="179"/>
                  <a:pt x="800" y="179"/>
                  <a:pt x="800" y="179"/>
                </a:cubicBezTo>
                <a:cubicBezTo>
                  <a:pt x="800" y="180"/>
                  <a:pt x="800" y="180"/>
                  <a:pt x="800" y="180"/>
                </a:cubicBezTo>
                <a:cubicBezTo>
                  <a:pt x="800" y="180"/>
                  <a:pt x="800" y="180"/>
                  <a:pt x="800" y="180"/>
                </a:cubicBezTo>
                <a:cubicBezTo>
                  <a:pt x="800" y="180"/>
                  <a:pt x="800" y="180"/>
                  <a:pt x="800" y="180"/>
                </a:cubicBezTo>
                <a:cubicBezTo>
                  <a:pt x="800" y="180"/>
                  <a:pt x="800" y="180"/>
                  <a:pt x="800" y="180"/>
                </a:cubicBezTo>
                <a:cubicBezTo>
                  <a:pt x="800" y="180"/>
                  <a:pt x="800" y="180"/>
                  <a:pt x="800" y="180"/>
                </a:cubicBezTo>
                <a:cubicBezTo>
                  <a:pt x="800" y="180"/>
                  <a:pt x="800" y="180"/>
                  <a:pt x="800" y="180"/>
                </a:cubicBezTo>
                <a:cubicBezTo>
                  <a:pt x="800" y="181"/>
                  <a:pt x="800" y="181"/>
                  <a:pt x="800" y="181"/>
                </a:cubicBezTo>
                <a:cubicBezTo>
                  <a:pt x="800" y="181"/>
                  <a:pt x="800" y="181"/>
                  <a:pt x="800" y="181"/>
                </a:cubicBezTo>
                <a:cubicBezTo>
                  <a:pt x="800" y="181"/>
                  <a:pt x="800" y="181"/>
                  <a:pt x="800" y="181"/>
                </a:cubicBezTo>
                <a:cubicBezTo>
                  <a:pt x="799" y="181"/>
                  <a:pt x="799" y="181"/>
                  <a:pt x="799" y="181"/>
                </a:cubicBezTo>
                <a:cubicBezTo>
                  <a:pt x="804" y="184"/>
                  <a:pt x="804" y="184"/>
                  <a:pt x="804" y="184"/>
                </a:cubicBezTo>
                <a:cubicBezTo>
                  <a:pt x="804" y="185"/>
                  <a:pt x="804" y="185"/>
                  <a:pt x="804" y="185"/>
                </a:cubicBezTo>
                <a:cubicBezTo>
                  <a:pt x="804" y="185"/>
                  <a:pt x="804" y="185"/>
                  <a:pt x="804" y="185"/>
                </a:cubicBezTo>
                <a:cubicBezTo>
                  <a:pt x="801" y="185"/>
                  <a:pt x="801" y="185"/>
                  <a:pt x="801" y="185"/>
                </a:cubicBezTo>
                <a:cubicBezTo>
                  <a:pt x="801" y="186"/>
                  <a:pt x="801" y="186"/>
                  <a:pt x="801" y="186"/>
                </a:cubicBezTo>
                <a:cubicBezTo>
                  <a:pt x="796" y="188"/>
                  <a:pt x="796" y="188"/>
                  <a:pt x="796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4" y="188"/>
                  <a:pt x="794" y="188"/>
                  <a:pt x="794" y="188"/>
                </a:cubicBezTo>
                <a:cubicBezTo>
                  <a:pt x="794" y="188"/>
                  <a:pt x="794" y="188"/>
                  <a:pt x="794" y="188"/>
                </a:cubicBezTo>
                <a:cubicBezTo>
                  <a:pt x="791" y="189"/>
                  <a:pt x="791" y="189"/>
                  <a:pt x="791" y="189"/>
                </a:cubicBezTo>
                <a:cubicBezTo>
                  <a:pt x="783" y="189"/>
                  <a:pt x="783" y="189"/>
                  <a:pt x="783" y="189"/>
                </a:cubicBezTo>
                <a:cubicBezTo>
                  <a:pt x="783" y="189"/>
                  <a:pt x="783" y="189"/>
                  <a:pt x="783" y="189"/>
                </a:cubicBezTo>
                <a:cubicBezTo>
                  <a:pt x="783" y="177"/>
                  <a:pt x="783" y="177"/>
                  <a:pt x="783" y="177"/>
                </a:cubicBezTo>
                <a:cubicBezTo>
                  <a:pt x="780" y="173"/>
                  <a:pt x="780" y="173"/>
                  <a:pt x="780" y="173"/>
                </a:cubicBezTo>
                <a:cubicBezTo>
                  <a:pt x="780" y="161"/>
                  <a:pt x="780" y="161"/>
                  <a:pt x="780" y="161"/>
                </a:cubicBezTo>
                <a:cubicBezTo>
                  <a:pt x="777" y="158"/>
                  <a:pt x="777" y="158"/>
                  <a:pt x="777" y="158"/>
                </a:cubicBezTo>
                <a:cubicBezTo>
                  <a:pt x="777" y="149"/>
                  <a:pt x="777" y="149"/>
                  <a:pt x="777" y="149"/>
                </a:cubicBezTo>
                <a:cubicBezTo>
                  <a:pt x="772" y="145"/>
                  <a:pt x="772" y="145"/>
                  <a:pt x="772" y="145"/>
                </a:cubicBezTo>
                <a:cubicBezTo>
                  <a:pt x="772" y="145"/>
                  <a:pt x="772" y="145"/>
                  <a:pt x="772" y="145"/>
                </a:cubicBezTo>
                <a:cubicBezTo>
                  <a:pt x="772" y="145"/>
                  <a:pt x="772" y="145"/>
                  <a:pt x="772" y="145"/>
                </a:cubicBezTo>
                <a:cubicBezTo>
                  <a:pt x="772" y="143"/>
                  <a:pt x="772" y="143"/>
                  <a:pt x="772" y="143"/>
                </a:cubicBezTo>
                <a:cubicBezTo>
                  <a:pt x="765" y="150"/>
                  <a:pt x="765" y="150"/>
                  <a:pt x="765" y="150"/>
                </a:cubicBezTo>
                <a:cubicBezTo>
                  <a:pt x="765" y="152"/>
                  <a:pt x="765" y="152"/>
                  <a:pt x="765" y="152"/>
                </a:cubicBezTo>
                <a:cubicBezTo>
                  <a:pt x="765" y="154"/>
                  <a:pt x="765" y="154"/>
                  <a:pt x="765" y="154"/>
                </a:cubicBezTo>
                <a:cubicBezTo>
                  <a:pt x="765" y="154"/>
                  <a:pt x="765" y="154"/>
                  <a:pt x="765" y="154"/>
                </a:cubicBezTo>
                <a:cubicBezTo>
                  <a:pt x="765" y="155"/>
                  <a:pt x="765" y="155"/>
                  <a:pt x="765" y="155"/>
                </a:cubicBezTo>
                <a:cubicBezTo>
                  <a:pt x="765" y="158"/>
                  <a:pt x="765" y="158"/>
                  <a:pt x="765" y="158"/>
                </a:cubicBezTo>
                <a:cubicBezTo>
                  <a:pt x="765" y="158"/>
                  <a:pt x="765" y="158"/>
                  <a:pt x="765" y="158"/>
                </a:cubicBezTo>
                <a:cubicBezTo>
                  <a:pt x="765" y="154"/>
                  <a:pt x="765" y="154"/>
                  <a:pt x="765" y="154"/>
                </a:cubicBezTo>
                <a:cubicBezTo>
                  <a:pt x="765" y="155"/>
                  <a:pt x="765" y="155"/>
                  <a:pt x="765" y="155"/>
                </a:cubicBezTo>
                <a:cubicBezTo>
                  <a:pt x="765" y="158"/>
                  <a:pt x="765" y="158"/>
                  <a:pt x="765" y="158"/>
                </a:cubicBezTo>
                <a:cubicBezTo>
                  <a:pt x="765" y="158"/>
                  <a:pt x="765" y="158"/>
                  <a:pt x="765" y="158"/>
                </a:cubicBezTo>
                <a:cubicBezTo>
                  <a:pt x="760" y="163"/>
                  <a:pt x="760" y="163"/>
                  <a:pt x="760" y="163"/>
                </a:cubicBezTo>
                <a:cubicBezTo>
                  <a:pt x="760" y="171"/>
                  <a:pt x="760" y="171"/>
                  <a:pt x="760" y="171"/>
                </a:cubicBezTo>
                <a:cubicBezTo>
                  <a:pt x="756" y="175"/>
                  <a:pt x="756" y="175"/>
                  <a:pt x="756" y="175"/>
                </a:cubicBezTo>
                <a:cubicBezTo>
                  <a:pt x="756" y="132"/>
                  <a:pt x="756" y="132"/>
                  <a:pt x="756" y="132"/>
                </a:cubicBezTo>
                <a:cubicBezTo>
                  <a:pt x="748" y="132"/>
                  <a:pt x="748" y="132"/>
                  <a:pt x="748" y="132"/>
                </a:cubicBezTo>
                <a:cubicBezTo>
                  <a:pt x="748" y="132"/>
                  <a:pt x="748" y="132"/>
                  <a:pt x="748" y="132"/>
                </a:cubicBezTo>
                <a:cubicBezTo>
                  <a:pt x="741" y="132"/>
                  <a:pt x="741" y="132"/>
                  <a:pt x="741" y="132"/>
                </a:cubicBezTo>
                <a:cubicBezTo>
                  <a:pt x="741" y="133"/>
                  <a:pt x="741" y="133"/>
                  <a:pt x="741" y="133"/>
                </a:cubicBezTo>
                <a:cubicBezTo>
                  <a:pt x="735" y="133"/>
                  <a:pt x="735" y="133"/>
                  <a:pt x="735" y="133"/>
                </a:cubicBezTo>
                <a:cubicBezTo>
                  <a:pt x="734" y="137"/>
                  <a:pt x="734" y="137"/>
                  <a:pt x="734" y="137"/>
                </a:cubicBezTo>
                <a:cubicBezTo>
                  <a:pt x="734" y="137"/>
                  <a:pt x="734" y="137"/>
                  <a:pt x="734" y="137"/>
                </a:cubicBezTo>
                <a:cubicBezTo>
                  <a:pt x="734" y="137"/>
                  <a:pt x="734" y="137"/>
                  <a:pt x="734" y="137"/>
                </a:cubicBezTo>
                <a:cubicBezTo>
                  <a:pt x="734" y="189"/>
                  <a:pt x="734" y="189"/>
                  <a:pt x="734" y="189"/>
                </a:cubicBezTo>
                <a:cubicBezTo>
                  <a:pt x="715" y="189"/>
                  <a:pt x="715" y="189"/>
                  <a:pt x="715" y="189"/>
                </a:cubicBezTo>
                <a:cubicBezTo>
                  <a:pt x="715" y="136"/>
                  <a:pt x="715" y="136"/>
                  <a:pt x="715" y="136"/>
                </a:cubicBezTo>
                <a:cubicBezTo>
                  <a:pt x="714" y="131"/>
                  <a:pt x="714" y="131"/>
                  <a:pt x="714" y="131"/>
                </a:cubicBezTo>
                <a:cubicBezTo>
                  <a:pt x="714" y="130"/>
                  <a:pt x="714" y="130"/>
                  <a:pt x="714" y="130"/>
                </a:cubicBezTo>
                <a:cubicBezTo>
                  <a:pt x="714" y="130"/>
                  <a:pt x="714" y="130"/>
                  <a:pt x="714" y="130"/>
                </a:cubicBezTo>
                <a:cubicBezTo>
                  <a:pt x="714" y="129"/>
                  <a:pt x="714" y="129"/>
                  <a:pt x="714" y="129"/>
                </a:cubicBezTo>
                <a:cubicBezTo>
                  <a:pt x="713" y="129"/>
                  <a:pt x="713" y="129"/>
                  <a:pt x="713" y="129"/>
                </a:cubicBezTo>
                <a:cubicBezTo>
                  <a:pt x="712" y="129"/>
                  <a:pt x="712" y="129"/>
                  <a:pt x="712" y="129"/>
                </a:cubicBezTo>
                <a:cubicBezTo>
                  <a:pt x="711" y="130"/>
                  <a:pt x="711" y="130"/>
                  <a:pt x="711" y="130"/>
                </a:cubicBezTo>
                <a:cubicBezTo>
                  <a:pt x="708" y="130"/>
                  <a:pt x="708" y="130"/>
                  <a:pt x="708" y="130"/>
                </a:cubicBezTo>
                <a:cubicBezTo>
                  <a:pt x="708" y="130"/>
                  <a:pt x="708" y="130"/>
                  <a:pt x="708" y="130"/>
                </a:cubicBezTo>
                <a:cubicBezTo>
                  <a:pt x="699" y="130"/>
                  <a:pt x="699" y="130"/>
                  <a:pt x="699" y="130"/>
                </a:cubicBezTo>
                <a:cubicBezTo>
                  <a:pt x="699" y="130"/>
                  <a:pt x="699" y="130"/>
                  <a:pt x="699" y="130"/>
                </a:cubicBezTo>
                <a:cubicBezTo>
                  <a:pt x="692" y="130"/>
                  <a:pt x="692" y="130"/>
                  <a:pt x="692" y="130"/>
                </a:cubicBezTo>
                <a:cubicBezTo>
                  <a:pt x="691" y="186"/>
                  <a:pt x="691" y="186"/>
                  <a:pt x="691" y="186"/>
                </a:cubicBezTo>
                <a:cubicBezTo>
                  <a:pt x="691" y="186"/>
                  <a:pt x="691" y="186"/>
                  <a:pt x="691" y="186"/>
                </a:cubicBezTo>
                <a:cubicBezTo>
                  <a:pt x="690" y="186"/>
                  <a:pt x="690" y="186"/>
                  <a:pt x="690" y="186"/>
                </a:cubicBezTo>
                <a:cubicBezTo>
                  <a:pt x="688" y="186"/>
                  <a:pt x="688" y="186"/>
                  <a:pt x="688" y="186"/>
                </a:cubicBezTo>
                <a:cubicBezTo>
                  <a:pt x="688" y="179"/>
                  <a:pt x="688" y="179"/>
                  <a:pt x="688" y="179"/>
                </a:cubicBezTo>
                <a:cubicBezTo>
                  <a:pt x="688" y="158"/>
                  <a:pt x="688" y="158"/>
                  <a:pt x="688" y="158"/>
                </a:cubicBezTo>
                <a:cubicBezTo>
                  <a:pt x="688" y="156"/>
                  <a:pt x="688" y="156"/>
                  <a:pt x="688" y="156"/>
                </a:cubicBezTo>
                <a:cubicBezTo>
                  <a:pt x="667" y="156"/>
                  <a:pt x="667" y="156"/>
                  <a:pt x="667" y="156"/>
                </a:cubicBezTo>
                <a:cubicBezTo>
                  <a:pt x="666" y="157"/>
                  <a:pt x="666" y="157"/>
                  <a:pt x="666" y="157"/>
                </a:cubicBezTo>
                <a:cubicBezTo>
                  <a:pt x="666" y="158"/>
                  <a:pt x="666" y="158"/>
                  <a:pt x="666" y="158"/>
                </a:cubicBezTo>
                <a:cubicBezTo>
                  <a:pt x="661" y="158"/>
                  <a:pt x="661" y="158"/>
                  <a:pt x="661" y="158"/>
                </a:cubicBezTo>
                <a:cubicBezTo>
                  <a:pt x="661" y="157"/>
                  <a:pt x="661" y="157"/>
                  <a:pt x="661" y="157"/>
                </a:cubicBezTo>
                <a:cubicBezTo>
                  <a:pt x="659" y="157"/>
                  <a:pt x="659" y="157"/>
                  <a:pt x="659" y="157"/>
                </a:cubicBezTo>
                <a:cubicBezTo>
                  <a:pt x="659" y="158"/>
                  <a:pt x="659" y="158"/>
                  <a:pt x="659" y="158"/>
                </a:cubicBezTo>
                <a:cubicBezTo>
                  <a:pt x="659" y="158"/>
                  <a:pt x="659" y="158"/>
                  <a:pt x="659" y="158"/>
                </a:cubicBezTo>
                <a:cubicBezTo>
                  <a:pt x="658" y="158"/>
                  <a:pt x="658" y="158"/>
                  <a:pt x="658" y="158"/>
                </a:cubicBezTo>
                <a:cubicBezTo>
                  <a:pt x="658" y="156"/>
                  <a:pt x="658" y="156"/>
                  <a:pt x="658" y="156"/>
                </a:cubicBezTo>
                <a:cubicBezTo>
                  <a:pt x="658" y="156"/>
                  <a:pt x="658" y="156"/>
                  <a:pt x="658" y="156"/>
                </a:cubicBezTo>
                <a:cubicBezTo>
                  <a:pt x="658" y="155"/>
                  <a:pt x="658" y="155"/>
                  <a:pt x="658" y="155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56" y="156"/>
                  <a:pt x="656" y="156"/>
                  <a:pt x="656" y="156"/>
                </a:cubicBezTo>
                <a:cubicBezTo>
                  <a:pt x="656" y="156"/>
                  <a:pt x="656" y="156"/>
                  <a:pt x="656" y="156"/>
                </a:cubicBezTo>
                <a:cubicBezTo>
                  <a:pt x="656" y="156"/>
                  <a:pt x="656" y="156"/>
                  <a:pt x="656" y="156"/>
                </a:cubicBezTo>
                <a:cubicBezTo>
                  <a:pt x="656" y="158"/>
                  <a:pt x="656" y="158"/>
                  <a:pt x="656" y="158"/>
                </a:cubicBezTo>
                <a:cubicBezTo>
                  <a:pt x="652" y="158"/>
                  <a:pt x="652" y="158"/>
                  <a:pt x="652" y="158"/>
                </a:cubicBezTo>
                <a:cubicBezTo>
                  <a:pt x="650" y="158"/>
                  <a:pt x="650" y="158"/>
                  <a:pt x="650" y="158"/>
                </a:cubicBezTo>
                <a:cubicBezTo>
                  <a:pt x="649" y="158"/>
                  <a:pt x="649" y="158"/>
                  <a:pt x="649" y="158"/>
                </a:cubicBezTo>
                <a:cubicBezTo>
                  <a:pt x="649" y="157"/>
                  <a:pt x="649" y="157"/>
                  <a:pt x="649" y="157"/>
                </a:cubicBezTo>
                <a:cubicBezTo>
                  <a:pt x="649" y="157"/>
                  <a:pt x="649" y="157"/>
                  <a:pt x="649" y="157"/>
                </a:cubicBezTo>
                <a:cubicBezTo>
                  <a:pt x="648" y="156"/>
                  <a:pt x="648" y="156"/>
                  <a:pt x="648" y="156"/>
                </a:cubicBezTo>
                <a:cubicBezTo>
                  <a:pt x="648" y="155"/>
                  <a:pt x="648" y="155"/>
                  <a:pt x="648" y="155"/>
                </a:cubicBezTo>
                <a:cubicBezTo>
                  <a:pt x="647" y="154"/>
                  <a:pt x="647" y="154"/>
                  <a:pt x="647" y="154"/>
                </a:cubicBezTo>
                <a:cubicBezTo>
                  <a:pt x="646" y="154"/>
                  <a:pt x="646" y="154"/>
                  <a:pt x="646" y="154"/>
                </a:cubicBezTo>
                <a:cubicBezTo>
                  <a:pt x="645" y="154"/>
                  <a:pt x="645" y="154"/>
                  <a:pt x="645" y="154"/>
                </a:cubicBezTo>
                <a:cubicBezTo>
                  <a:pt x="645" y="154"/>
                  <a:pt x="645" y="154"/>
                  <a:pt x="645" y="154"/>
                </a:cubicBezTo>
                <a:cubicBezTo>
                  <a:pt x="645" y="154"/>
                  <a:pt x="645" y="154"/>
                  <a:pt x="645" y="154"/>
                </a:cubicBezTo>
                <a:cubicBezTo>
                  <a:pt x="645" y="154"/>
                  <a:pt x="645" y="154"/>
                  <a:pt x="645" y="154"/>
                </a:cubicBezTo>
                <a:cubicBezTo>
                  <a:pt x="644" y="154"/>
                  <a:pt x="644" y="154"/>
                  <a:pt x="644" y="154"/>
                </a:cubicBezTo>
                <a:cubicBezTo>
                  <a:pt x="643" y="154"/>
                  <a:pt x="643" y="154"/>
                  <a:pt x="643" y="154"/>
                </a:cubicBezTo>
                <a:cubicBezTo>
                  <a:pt x="643" y="154"/>
                  <a:pt x="643" y="154"/>
                  <a:pt x="643" y="154"/>
                </a:cubicBezTo>
                <a:cubicBezTo>
                  <a:pt x="643" y="154"/>
                  <a:pt x="643" y="154"/>
                  <a:pt x="643" y="154"/>
                </a:cubicBezTo>
                <a:cubicBezTo>
                  <a:pt x="643" y="154"/>
                  <a:pt x="643" y="154"/>
                  <a:pt x="643" y="154"/>
                </a:cubicBezTo>
                <a:cubicBezTo>
                  <a:pt x="642" y="154"/>
                  <a:pt x="642" y="154"/>
                  <a:pt x="642" y="154"/>
                </a:cubicBezTo>
                <a:cubicBezTo>
                  <a:pt x="641" y="155"/>
                  <a:pt x="641" y="155"/>
                  <a:pt x="641" y="155"/>
                </a:cubicBezTo>
                <a:cubicBezTo>
                  <a:pt x="640" y="156"/>
                  <a:pt x="640" y="156"/>
                  <a:pt x="640" y="156"/>
                </a:cubicBezTo>
                <a:cubicBezTo>
                  <a:pt x="640" y="156"/>
                  <a:pt x="640" y="156"/>
                  <a:pt x="640" y="156"/>
                </a:cubicBezTo>
                <a:cubicBezTo>
                  <a:pt x="640" y="157"/>
                  <a:pt x="640" y="157"/>
                  <a:pt x="640" y="157"/>
                </a:cubicBezTo>
                <a:cubicBezTo>
                  <a:pt x="639" y="157"/>
                  <a:pt x="639" y="157"/>
                  <a:pt x="639" y="157"/>
                </a:cubicBezTo>
                <a:cubicBezTo>
                  <a:pt x="639" y="158"/>
                  <a:pt x="639" y="158"/>
                  <a:pt x="639" y="158"/>
                </a:cubicBezTo>
                <a:cubicBezTo>
                  <a:pt x="635" y="158"/>
                  <a:pt x="635" y="158"/>
                  <a:pt x="635" y="158"/>
                </a:cubicBezTo>
                <a:cubicBezTo>
                  <a:pt x="635" y="155"/>
                  <a:pt x="635" y="155"/>
                  <a:pt x="635" y="155"/>
                </a:cubicBezTo>
                <a:cubicBezTo>
                  <a:pt x="634" y="152"/>
                  <a:pt x="634" y="152"/>
                  <a:pt x="634" y="152"/>
                </a:cubicBezTo>
                <a:cubicBezTo>
                  <a:pt x="620" y="152"/>
                  <a:pt x="620" y="152"/>
                  <a:pt x="620" y="152"/>
                </a:cubicBezTo>
                <a:cubicBezTo>
                  <a:pt x="620" y="157"/>
                  <a:pt x="620" y="157"/>
                  <a:pt x="620" y="157"/>
                </a:cubicBezTo>
                <a:cubicBezTo>
                  <a:pt x="620" y="158"/>
                  <a:pt x="620" y="158"/>
                  <a:pt x="620" y="158"/>
                </a:cubicBezTo>
                <a:cubicBezTo>
                  <a:pt x="619" y="158"/>
                  <a:pt x="619" y="158"/>
                  <a:pt x="619" y="158"/>
                </a:cubicBezTo>
                <a:cubicBezTo>
                  <a:pt x="619" y="186"/>
                  <a:pt x="619" y="186"/>
                  <a:pt x="619" y="186"/>
                </a:cubicBezTo>
                <a:cubicBezTo>
                  <a:pt x="617" y="187"/>
                  <a:pt x="617" y="187"/>
                  <a:pt x="617" y="187"/>
                </a:cubicBezTo>
                <a:cubicBezTo>
                  <a:pt x="617" y="183"/>
                  <a:pt x="617" y="183"/>
                  <a:pt x="617" y="183"/>
                </a:cubicBezTo>
                <a:cubicBezTo>
                  <a:pt x="613" y="183"/>
                  <a:pt x="613" y="183"/>
                  <a:pt x="613" y="183"/>
                </a:cubicBezTo>
                <a:cubicBezTo>
                  <a:pt x="612" y="183"/>
                  <a:pt x="612" y="183"/>
                  <a:pt x="612" y="183"/>
                </a:cubicBezTo>
                <a:cubicBezTo>
                  <a:pt x="612" y="186"/>
                  <a:pt x="612" y="186"/>
                  <a:pt x="612" y="186"/>
                </a:cubicBezTo>
                <a:cubicBezTo>
                  <a:pt x="606" y="186"/>
                  <a:pt x="606" y="186"/>
                  <a:pt x="606" y="186"/>
                </a:cubicBezTo>
                <a:cubicBezTo>
                  <a:pt x="606" y="186"/>
                  <a:pt x="606" y="186"/>
                  <a:pt x="606" y="186"/>
                </a:cubicBezTo>
                <a:cubicBezTo>
                  <a:pt x="606" y="189"/>
                  <a:pt x="606" y="189"/>
                  <a:pt x="606" y="189"/>
                </a:cubicBezTo>
                <a:cubicBezTo>
                  <a:pt x="605" y="189"/>
                  <a:pt x="605" y="189"/>
                  <a:pt x="605" y="189"/>
                </a:cubicBezTo>
                <a:cubicBezTo>
                  <a:pt x="605" y="175"/>
                  <a:pt x="605" y="175"/>
                  <a:pt x="605" y="175"/>
                </a:cubicBezTo>
                <a:cubicBezTo>
                  <a:pt x="604" y="175"/>
                  <a:pt x="604" y="175"/>
                  <a:pt x="604" y="175"/>
                </a:cubicBezTo>
                <a:cubicBezTo>
                  <a:pt x="619" y="158"/>
                  <a:pt x="619" y="158"/>
                  <a:pt x="619" y="158"/>
                </a:cubicBezTo>
                <a:cubicBezTo>
                  <a:pt x="615" y="158"/>
                  <a:pt x="615" y="158"/>
                  <a:pt x="615" y="158"/>
                </a:cubicBezTo>
                <a:cubicBezTo>
                  <a:pt x="615" y="156"/>
                  <a:pt x="615" y="156"/>
                  <a:pt x="615" y="156"/>
                </a:cubicBezTo>
                <a:cubicBezTo>
                  <a:pt x="613" y="157"/>
                  <a:pt x="613" y="157"/>
                  <a:pt x="613" y="157"/>
                </a:cubicBezTo>
                <a:cubicBezTo>
                  <a:pt x="611" y="156"/>
                  <a:pt x="611" y="156"/>
                  <a:pt x="611" y="156"/>
                </a:cubicBezTo>
                <a:cubicBezTo>
                  <a:pt x="611" y="158"/>
                  <a:pt x="611" y="158"/>
                  <a:pt x="611" y="158"/>
                </a:cubicBezTo>
                <a:cubicBezTo>
                  <a:pt x="611" y="158"/>
                  <a:pt x="611" y="158"/>
                  <a:pt x="611" y="158"/>
                </a:cubicBezTo>
                <a:cubicBezTo>
                  <a:pt x="606" y="158"/>
                  <a:pt x="606" y="158"/>
                  <a:pt x="606" y="158"/>
                </a:cubicBezTo>
                <a:cubicBezTo>
                  <a:pt x="606" y="158"/>
                  <a:pt x="606" y="158"/>
                  <a:pt x="606" y="158"/>
                </a:cubicBezTo>
                <a:cubicBezTo>
                  <a:pt x="603" y="158"/>
                  <a:pt x="603" y="158"/>
                  <a:pt x="603" y="158"/>
                </a:cubicBezTo>
                <a:cubicBezTo>
                  <a:pt x="603" y="151"/>
                  <a:pt x="603" y="151"/>
                  <a:pt x="603" y="151"/>
                </a:cubicBezTo>
                <a:cubicBezTo>
                  <a:pt x="597" y="151"/>
                  <a:pt x="597" y="151"/>
                  <a:pt x="597" y="151"/>
                </a:cubicBezTo>
                <a:cubicBezTo>
                  <a:pt x="597" y="153"/>
                  <a:pt x="597" y="153"/>
                  <a:pt x="597" y="153"/>
                </a:cubicBezTo>
                <a:cubicBezTo>
                  <a:pt x="597" y="155"/>
                  <a:pt x="597" y="155"/>
                  <a:pt x="597" y="155"/>
                </a:cubicBezTo>
                <a:cubicBezTo>
                  <a:pt x="586" y="155"/>
                  <a:pt x="586" y="155"/>
                  <a:pt x="586" y="155"/>
                </a:cubicBezTo>
                <a:cubicBezTo>
                  <a:pt x="586" y="155"/>
                  <a:pt x="586" y="155"/>
                  <a:pt x="586" y="155"/>
                </a:cubicBezTo>
                <a:cubicBezTo>
                  <a:pt x="586" y="155"/>
                  <a:pt x="586" y="155"/>
                  <a:pt x="586" y="155"/>
                </a:cubicBezTo>
                <a:cubicBezTo>
                  <a:pt x="575" y="155"/>
                  <a:pt x="575" y="155"/>
                  <a:pt x="575" y="155"/>
                </a:cubicBezTo>
                <a:cubicBezTo>
                  <a:pt x="575" y="153"/>
                  <a:pt x="575" y="153"/>
                  <a:pt x="575" y="153"/>
                </a:cubicBezTo>
                <a:cubicBezTo>
                  <a:pt x="574" y="151"/>
                  <a:pt x="574" y="151"/>
                  <a:pt x="574" y="151"/>
                </a:cubicBezTo>
                <a:cubicBezTo>
                  <a:pt x="568" y="151"/>
                  <a:pt x="568" y="151"/>
                  <a:pt x="568" y="151"/>
                </a:cubicBezTo>
                <a:cubicBezTo>
                  <a:pt x="568" y="157"/>
                  <a:pt x="568" y="157"/>
                  <a:pt x="568" y="157"/>
                </a:cubicBezTo>
                <a:cubicBezTo>
                  <a:pt x="565" y="157"/>
                  <a:pt x="565" y="157"/>
                  <a:pt x="565" y="157"/>
                </a:cubicBezTo>
                <a:cubicBezTo>
                  <a:pt x="565" y="158"/>
                  <a:pt x="565" y="158"/>
                  <a:pt x="565" y="158"/>
                </a:cubicBezTo>
                <a:cubicBezTo>
                  <a:pt x="561" y="158"/>
                  <a:pt x="561" y="158"/>
                  <a:pt x="561" y="158"/>
                </a:cubicBezTo>
                <a:cubicBezTo>
                  <a:pt x="561" y="158"/>
                  <a:pt x="561" y="158"/>
                  <a:pt x="561" y="158"/>
                </a:cubicBezTo>
                <a:cubicBezTo>
                  <a:pt x="560" y="156"/>
                  <a:pt x="560" y="156"/>
                  <a:pt x="560" y="156"/>
                </a:cubicBezTo>
                <a:cubicBezTo>
                  <a:pt x="559" y="157"/>
                  <a:pt x="559" y="157"/>
                  <a:pt x="559" y="157"/>
                </a:cubicBezTo>
                <a:cubicBezTo>
                  <a:pt x="557" y="156"/>
                  <a:pt x="557" y="156"/>
                  <a:pt x="557" y="156"/>
                </a:cubicBezTo>
                <a:cubicBezTo>
                  <a:pt x="557" y="158"/>
                  <a:pt x="557" y="158"/>
                  <a:pt x="557" y="158"/>
                </a:cubicBezTo>
                <a:cubicBezTo>
                  <a:pt x="553" y="158"/>
                  <a:pt x="553" y="158"/>
                  <a:pt x="553" y="158"/>
                </a:cubicBezTo>
                <a:cubicBezTo>
                  <a:pt x="559" y="166"/>
                  <a:pt x="559" y="166"/>
                  <a:pt x="559" y="166"/>
                </a:cubicBezTo>
                <a:cubicBezTo>
                  <a:pt x="559" y="169"/>
                  <a:pt x="559" y="169"/>
                  <a:pt x="559" y="169"/>
                </a:cubicBezTo>
                <a:cubicBezTo>
                  <a:pt x="552" y="173"/>
                  <a:pt x="552" y="173"/>
                  <a:pt x="552" y="173"/>
                </a:cubicBezTo>
                <a:cubicBezTo>
                  <a:pt x="552" y="173"/>
                  <a:pt x="552" y="173"/>
                  <a:pt x="552" y="173"/>
                </a:cubicBezTo>
                <a:cubicBezTo>
                  <a:pt x="549" y="173"/>
                  <a:pt x="549" y="173"/>
                  <a:pt x="549" y="173"/>
                </a:cubicBezTo>
                <a:cubicBezTo>
                  <a:pt x="549" y="173"/>
                  <a:pt x="549" y="173"/>
                  <a:pt x="549" y="173"/>
                </a:cubicBezTo>
                <a:cubicBezTo>
                  <a:pt x="548" y="171"/>
                  <a:pt x="548" y="171"/>
                  <a:pt x="548" y="171"/>
                </a:cubicBezTo>
                <a:cubicBezTo>
                  <a:pt x="539" y="171"/>
                  <a:pt x="539" y="171"/>
                  <a:pt x="539" y="171"/>
                </a:cubicBezTo>
                <a:cubicBezTo>
                  <a:pt x="539" y="162"/>
                  <a:pt x="539" y="162"/>
                  <a:pt x="539" y="162"/>
                </a:cubicBezTo>
                <a:cubicBezTo>
                  <a:pt x="538" y="106"/>
                  <a:pt x="538" y="106"/>
                  <a:pt x="538" y="106"/>
                </a:cubicBezTo>
                <a:cubicBezTo>
                  <a:pt x="538" y="106"/>
                  <a:pt x="538" y="106"/>
                  <a:pt x="538" y="106"/>
                </a:cubicBezTo>
                <a:cubicBezTo>
                  <a:pt x="538" y="84"/>
                  <a:pt x="538" y="84"/>
                  <a:pt x="538" y="84"/>
                </a:cubicBezTo>
                <a:cubicBezTo>
                  <a:pt x="537" y="84"/>
                  <a:pt x="537" y="84"/>
                  <a:pt x="537" y="84"/>
                </a:cubicBezTo>
                <a:cubicBezTo>
                  <a:pt x="537" y="55"/>
                  <a:pt x="537" y="55"/>
                  <a:pt x="537" y="55"/>
                </a:cubicBezTo>
                <a:cubicBezTo>
                  <a:pt x="528" y="52"/>
                  <a:pt x="528" y="52"/>
                  <a:pt x="528" y="52"/>
                </a:cubicBezTo>
                <a:cubicBezTo>
                  <a:pt x="526" y="53"/>
                  <a:pt x="526" y="53"/>
                  <a:pt x="526" y="53"/>
                </a:cubicBezTo>
                <a:cubicBezTo>
                  <a:pt x="525" y="52"/>
                  <a:pt x="525" y="52"/>
                  <a:pt x="525" y="52"/>
                </a:cubicBezTo>
                <a:cubicBezTo>
                  <a:pt x="514" y="55"/>
                  <a:pt x="514" y="55"/>
                  <a:pt x="514" y="55"/>
                </a:cubicBezTo>
                <a:cubicBezTo>
                  <a:pt x="514" y="56"/>
                  <a:pt x="514" y="56"/>
                  <a:pt x="514" y="56"/>
                </a:cubicBezTo>
                <a:cubicBezTo>
                  <a:pt x="514" y="56"/>
                  <a:pt x="514" y="56"/>
                  <a:pt x="514" y="56"/>
                </a:cubicBezTo>
                <a:cubicBezTo>
                  <a:pt x="514" y="86"/>
                  <a:pt x="514" y="86"/>
                  <a:pt x="514" y="86"/>
                </a:cubicBezTo>
                <a:cubicBezTo>
                  <a:pt x="514" y="86"/>
                  <a:pt x="514" y="86"/>
                  <a:pt x="514" y="86"/>
                </a:cubicBezTo>
                <a:cubicBezTo>
                  <a:pt x="514" y="105"/>
                  <a:pt x="514" y="105"/>
                  <a:pt x="514" y="105"/>
                </a:cubicBezTo>
                <a:cubicBezTo>
                  <a:pt x="501" y="105"/>
                  <a:pt x="501" y="105"/>
                  <a:pt x="501" y="105"/>
                </a:cubicBezTo>
                <a:cubicBezTo>
                  <a:pt x="500" y="84"/>
                  <a:pt x="500" y="84"/>
                  <a:pt x="500" y="84"/>
                </a:cubicBezTo>
                <a:cubicBezTo>
                  <a:pt x="500" y="84"/>
                  <a:pt x="500" y="84"/>
                  <a:pt x="500" y="84"/>
                </a:cubicBezTo>
                <a:cubicBezTo>
                  <a:pt x="500" y="55"/>
                  <a:pt x="500" y="55"/>
                  <a:pt x="500" y="55"/>
                </a:cubicBezTo>
                <a:cubicBezTo>
                  <a:pt x="491" y="53"/>
                  <a:pt x="491" y="53"/>
                  <a:pt x="491" y="53"/>
                </a:cubicBezTo>
                <a:cubicBezTo>
                  <a:pt x="489" y="53"/>
                  <a:pt x="489" y="53"/>
                  <a:pt x="489" y="53"/>
                </a:cubicBezTo>
                <a:cubicBezTo>
                  <a:pt x="487" y="53"/>
                  <a:pt x="487" y="53"/>
                  <a:pt x="487" y="53"/>
                </a:cubicBezTo>
                <a:cubicBezTo>
                  <a:pt x="478" y="55"/>
                  <a:pt x="478" y="55"/>
                  <a:pt x="478" y="55"/>
                </a:cubicBezTo>
                <a:cubicBezTo>
                  <a:pt x="478" y="56"/>
                  <a:pt x="478" y="56"/>
                  <a:pt x="478" y="56"/>
                </a:cubicBezTo>
                <a:cubicBezTo>
                  <a:pt x="478" y="56"/>
                  <a:pt x="478" y="56"/>
                  <a:pt x="478" y="56"/>
                </a:cubicBezTo>
                <a:cubicBezTo>
                  <a:pt x="478" y="86"/>
                  <a:pt x="478" y="86"/>
                  <a:pt x="478" y="86"/>
                </a:cubicBezTo>
                <a:cubicBezTo>
                  <a:pt x="478" y="86"/>
                  <a:pt x="478" y="86"/>
                  <a:pt x="478" y="86"/>
                </a:cubicBezTo>
                <a:cubicBezTo>
                  <a:pt x="478" y="108"/>
                  <a:pt x="478" y="108"/>
                  <a:pt x="478" y="108"/>
                </a:cubicBezTo>
                <a:cubicBezTo>
                  <a:pt x="478" y="108"/>
                  <a:pt x="478" y="108"/>
                  <a:pt x="478" y="108"/>
                </a:cubicBezTo>
                <a:cubicBezTo>
                  <a:pt x="478" y="163"/>
                  <a:pt x="478" y="163"/>
                  <a:pt x="478" y="163"/>
                </a:cubicBezTo>
                <a:cubicBezTo>
                  <a:pt x="478" y="173"/>
                  <a:pt x="478" y="173"/>
                  <a:pt x="478" y="173"/>
                </a:cubicBezTo>
                <a:cubicBezTo>
                  <a:pt x="476" y="173"/>
                  <a:pt x="476" y="173"/>
                  <a:pt x="476" y="173"/>
                </a:cubicBezTo>
                <a:cubicBezTo>
                  <a:pt x="476" y="173"/>
                  <a:pt x="476" y="173"/>
                  <a:pt x="476" y="173"/>
                </a:cubicBezTo>
                <a:cubicBezTo>
                  <a:pt x="476" y="174"/>
                  <a:pt x="476" y="174"/>
                  <a:pt x="476" y="174"/>
                </a:cubicBezTo>
                <a:cubicBezTo>
                  <a:pt x="471" y="174"/>
                  <a:pt x="471" y="174"/>
                  <a:pt x="471" y="174"/>
                </a:cubicBezTo>
                <a:cubicBezTo>
                  <a:pt x="471" y="175"/>
                  <a:pt x="471" y="175"/>
                  <a:pt x="471" y="175"/>
                </a:cubicBezTo>
                <a:cubicBezTo>
                  <a:pt x="471" y="175"/>
                  <a:pt x="471" y="175"/>
                  <a:pt x="471" y="175"/>
                </a:cubicBezTo>
                <a:cubicBezTo>
                  <a:pt x="471" y="177"/>
                  <a:pt x="471" y="177"/>
                  <a:pt x="471" y="177"/>
                </a:cubicBezTo>
                <a:cubicBezTo>
                  <a:pt x="438" y="177"/>
                  <a:pt x="438" y="177"/>
                  <a:pt x="438" y="177"/>
                </a:cubicBezTo>
                <a:cubicBezTo>
                  <a:pt x="439" y="173"/>
                  <a:pt x="439" y="173"/>
                  <a:pt x="439" y="173"/>
                </a:cubicBezTo>
                <a:cubicBezTo>
                  <a:pt x="439" y="148"/>
                  <a:pt x="439" y="148"/>
                  <a:pt x="439" y="148"/>
                </a:cubicBezTo>
                <a:cubicBezTo>
                  <a:pt x="439" y="148"/>
                  <a:pt x="439" y="148"/>
                  <a:pt x="439" y="148"/>
                </a:cubicBezTo>
                <a:cubicBezTo>
                  <a:pt x="439" y="135"/>
                  <a:pt x="439" y="135"/>
                  <a:pt x="439" y="135"/>
                </a:cubicBezTo>
                <a:cubicBezTo>
                  <a:pt x="438" y="135"/>
                  <a:pt x="438" y="135"/>
                  <a:pt x="438" y="135"/>
                </a:cubicBezTo>
                <a:cubicBezTo>
                  <a:pt x="439" y="124"/>
                  <a:pt x="439" y="124"/>
                  <a:pt x="439" y="124"/>
                </a:cubicBezTo>
                <a:cubicBezTo>
                  <a:pt x="438" y="124"/>
                  <a:pt x="438" y="124"/>
                  <a:pt x="438" y="124"/>
                </a:cubicBezTo>
                <a:cubicBezTo>
                  <a:pt x="438" y="123"/>
                  <a:pt x="438" y="123"/>
                  <a:pt x="438" y="123"/>
                </a:cubicBezTo>
                <a:cubicBezTo>
                  <a:pt x="426" y="122"/>
                  <a:pt x="426" y="122"/>
                  <a:pt x="426" y="122"/>
                </a:cubicBezTo>
                <a:cubicBezTo>
                  <a:pt x="425" y="122"/>
                  <a:pt x="425" y="122"/>
                  <a:pt x="425" y="122"/>
                </a:cubicBezTo>
                <a:cubicBezTo>
                  <a:pt x="424" y="122"/>
                  <a:pt x="424" y="122"/>
                  <a:pt x="424" y="122"/>
                </a:cubicBezTo>
                <a:cubicBezTo>
                  <a:pt x="424" y="112"/>
                  <a:pt x="424" y="112"/>
                  <a:pt x="424" y="112"/>
                </a:cubicBezTo>
                <a:cubicBezTo>
                  <a:pt x="424" y="112"/>
                  <a:pt x="424" y="112"/>
                  <a:pt x="424" y="112"/>
                </a:cubicBezTo>
                <a:cubicBezTo>
                  <a:pt x="424" y="112"/>
                  <a:pt x="424" y="112"/>
                  <a:pt x="424" y="112"/>
                </a:cubicBezTo>
                <a:cubicBezTo>
                  <a:pt x="412" y="110"/>
                  <a:pt x="412" y="110"/>
                  <a:pt x="412" y="110"/>
                </a:cubicBezTo>
                <a:cubicBezTo>
                  <a:pt x="410" y="110"/>
                  <a:pt x="410" y="110"/>
                  <a:pt x="410" y="110"/>
                </a:cubicBezTo>
                <a:cubicBezTo>
                  <a:pt x="410" y="110"/>
                  <a:pt x="410" y="110"/>
                  <a:pt x="410" y="110"/>
                </a:cubicBezTo>
                <a:cubicBezTo>
                  <a:pt x="410" y="101"/>
                  <a:pt x="410" y="101"/>
                  <a:pt x="410" y="101"/>
                </a:cubicBezTo>
                <a:cubicBezTo>
                  <a:pt x="409" y="101"/>
                  <a:pt x="409" y="101"/>
                  <a:pt x="409" y="101"/>
                </a:cubicBezTo>
                <a:cubicBezTo>
                  <a:pt x="409" y="100"/>
                  <a:pt x="409" y="100"/>
                  <a:pt x="409" y="100"/>
                </a:cubicBezTo>
                <a:cubicBezTo>
                  <a:pt x="397" y="98"/>
                  <a:pt x="397" y="98"/>
                  <a:pt x="397" y="98"/>
                </a:cubicBezTo>
                <a:cubicBezTo>
                  <a:pt x="396" y="98"/>
                  <a:pt x="396" y="98"/>
                  <a:pt x="396" y="98"/>
                </a:cubicBezTo>
                <a:cubicBezTo>
                  <a:pt x="394" y="98"/>
                  <a:pt x="394" y="98"/>
                  <a:pt x="394" y="98"/>
                </a:cubicBezTo>
                <a:cubicBezTo>
                  <a:pt x="384" y="100"/>
                  <a:pt x="384" y="100"/>
                  <a:pt x="384" y="100"/>
                </a:cubicBezTo>
                <a:cubicBezTo>
                  <a:pt x="384" y="112"/>
                  <a:pt x="384" y="112"/>
                  <a:pt x="384" y="112"/>
                </a:cubicBezTo>
                <a:cubicBezTo>
                  <a:pt x="384" y="112"/>
                  <a:pt x="384" y="112"/>
                  <a:pt x="384" y="112"/>
                </a:cubicBezTo>
                <a:cubicBezTo>
                  <a:pt x="384" y="124"/>
                  <a:pt x="384" y="124"/>
                  <a:pt x="384" y="124"/>
                </a:cubicBezTo>
                <a:cubicBezTo>
                  <a:pt x="383" y="124"/>
                  <a:pt x="383" y="124"/>
                  <a:pt x="383" y="124"/>
                </a:cubicBezTo>
                <a:cubicBezTo>
                  <a:pt x="383" y="173"/>
                  <a:pt x="383" y="173"/>
                  <a:pt x="383" y="173"/>
                </a:cubicBezTo>
                <a:cubicBezTo>
                  <a:pt x="382" y="189"/>
                  <a:pt x="382" y="189"/>
                  <a:pt x="382" y="189"/>
                </a:cubicBezTo>
                <a:cubicBezTo>
                  <a:pt x="378" y="189"/>
                  <a:pt x="378" y="189"/>
                  <a:pt x="378" y="189"/>
                </a:cubicBezTo>
                <a:cubicBezTo>
                  <a:pt x="378" y="189"/>
                  <a:pt x="378" y="189"/>
                  <a:pt x="378" y="189"/>
                </a:cubicBezTo>
                <a:cubicBezTo>
                  <a:pt x="378" y="184"/>
                  <a:pt x="378" y="184"/>
                  <a:pt x="378" y="184"/>
                </a:cubicBezTo>
                <a:cubicBezTo>
                  <a:pt x="378" y="183"/>
                  <a:pt x="378" y="183"/>
                  <a:pt x="378" y="183"/>
                </a:cubicBezTo>
                <a:cubicBezTo>
                  <a:pt x="375" y="183"/>
                  <a:pt x="375" y="183"/>
                  <a:pt x="375" y="183"/>
                </a:cubicBezTo>
                <a:cubicBezTo>
                  <a:pt x="369" y="169"/>
                  <a:pt x="369" y="169"/>
                  <a:pt x="369" y="169"/>
                </a:cubicBezTo>
                <a:cubicBezTo>
                  <a:pt x="366" y="161"/>
                  <a:pt x="366" y="161"/>
                  <a:pt x="366" y="161"/>
                </a:cubicBezTo>
                <a:cubicBezTo>
                  <a:pt x="364" y="154"/>
                  <a:pt x="364" y="154"/>
                  <a:pt x="364" y="154"/>
                </a:cubicBezTo>
                <a:cubicBezTo>
                  <a:pt x="363" y="148"/>
                  <a:pt x="363" y="148"/>
                  <a:pt x="363" y="148"/>
                </a:cubicBezTo>
                <a:cubicBezTo>
                  <a:pt x="361" y="137"/>
                  <a:pt x="361" y="137"/>
                  <a:pt x="361" y="137"/>
                </a:cubicBezTo>
                <a:cubicBezTo>
                  <a:pt x="361" y="129"/>
                  <a:pt x="361" y="129"/>
                  <a:pt x="361" y="129"/>
                </a:cubicBezTo>
                <a:cubicBezTo>
                  <a:pt x="361" y="125"/>
                  <a:pt x="361" y="125"/>
                  <a:pt x="361" y="125"/>
                </a:cubicBezTo>
                <a:cubicBezTo>
                  <a:pt x="362" y="125"/>
                  <a:pt x="362" y="125"/>
                  <a:pt x="362" y="125"/>
                </a:cubicBezTo>
                <a:cubicBezTo>
                  <a:pt x="364" y="125"/>
                  <a:pt x="364" y="125"/>
                  <a:pt x="364" y="125"/>
                </a:cubicBezTo>
                <a:cubicBezTo>
                  <a:pt x="364" y="120"/>
                  <a:pt x="364" y="120"/>
                  <a:pt x="364" y="120"/>
                </a:cubicBezTo>
                <a:cubicBezTo>
                  <a:pt x="364" y="118"/>
                  <a:pt x="364" y="118"/>
                  <a:pt x="364" y="118"/>
                </a:cubicBezTo>
                <a:cubicBezTo>
                  <a:pt x="362" y="118"/>
                  <a:pt x="362" y="118"/>
                  <a:pt x="362" y="118"/>
                </a:cubicBezTo>
                <a:cubicBezTo>
                  <a:pt x="360" y="118"/>
                  <a:pt x="360" y="118"/>
                  <a:pt x="360" y="118"/>
                </a:cubicBezTo>
                <a:cubicBezTo>
                  <a:pt x="360" y="103"/>
                  <a:pt x="360" y="103"/>
                  <a:pt x="360" y="103"/>
                </a:cubicBezTo>
                <a:cubicBezTo>
                  <a:pt x="359" y="88"/>
                  <a:pt x="359" y="88"/>
                  <a:pt x="359" y="88"/>
                </a:cubicBezTo>
                <a:cubicBezTo>
                  <a:pt x="359" y="71"/>
                  <a:pt x="359" y="71"/>
                  <a:pt x="359" y="71"/>
                </a:cubicBezTo>
                <a:cubicBezTo>
                  <a:pt x="359" y="71"/>
                  <a:pt x="359" y="71"/>
                  <a:pt x="359" y="71"/>
                </a:cubicBezTo>
                <a:cubicBezTo>
                  <a:pt x="359" y="71"/>
                  <a:pt x="359" y="71"/>
                  <a:pt x="359" y="71"/>
                </a:cubicBezTo>
                <a:cubicBezTo>
                  <a:pt x="360" y="70"/>
                  <a:pt x="360" y="70"/>
                  <a:pt x="360" y="70"/>
                </a:cubicBezTo>
                <a:cubicBezTo>
                  <a:pt x="360" y="70"/>
                  <a:pt x="360" y="70"/>
                  <a:pt x="360" y="70"/>
                </a:cubicBezTo>
                <a:cubicBezTo>
                  <a:pt x="361" y="70"/>
                  <a:pt x="361" y="70"/>
                  <a:pt x="361" y="70"/>
                </a:cubicBezTo>
                <a:cubicBezTo>
                  <a:pt x="361" y="69"/>
                  <a:pt x="361" y="69"/>
                  <a:pt x="361" y="69"/>
                </a:cubicBezTo>
                <a:cubicBezTo>
                  <a:pt x="360" y="69"/>
                  <a:pt x="360" y="69"/>
                  <a:pt x="360" y="69"/>
                </a:cubicBezTo>
                <a:cubicBezTo>
                  <a:pt x="360" y="69"/>
                  <a:pt x="360" y="69"/>
                  <a:pt x="360" y="69"/>
                </a:cubicBezTo>
                <a:cubicBezTo>
                  <a:pt x="360" y="69"/>
                  <a:pt x="360" y="69"/>
                  <a:pt x="360" y="69"/>
                </a:cubicBezTo>
                <a:cubicBezTo>
                  <a:pt x="359" y="68"/>
                  <a:pt x="359" y="68"/>
                  <a:pt x="359" y="68"/>
                </a:cubicBezTo>
                <a:cubicBezTo>
                  <a:pt x="359" y="65"/>
                  <a:pt x="359" y="65"/>
                  <a:pt x="359" y="65"/>
                </a:cubicBezTo>
                <a:cubicBezTo>
                  <a:pt x="359" y="64"/>
                  <a:pt x="359" y="64"/>
                  <a:pt x="359" y="64"/>
                </a:cubicBezTo>
                <a:cubicBezTo>
                  <a:pt x="359" y="64"/>
                  <a:pt x="359" y="64"/>
                  <a:pt x="359" y="64"/>
                </a:cubicBezTo>
                <a:cubicBezTo>
                  <a:pt x="359" y="64"/>
                  <a:pt x="359" y="64"/>
                  <a:pt x="359" y="64"/>
                </a:cubicBezTo>
                <a:cubicBezTo>
                  <a:pt x="360" y="64"/>
                  <a:pt x="360" y="64"/>
                  <a:pt x="360" y="64"/>
                </a:cubicBezTo>
                <a:cubicBezTo>
                  <a:pt x="360" y="63"/>
                  <a:pt x="360" y="63"/>
                  <a:pt x="360" y="63"/>
                </a:cubicBezTo>
                <a:cubicBezTo>
                  <a:pt x="360" y="62"/>
                  <a:pt x="360" y="62"/>
                  <a:pt x="360" y="62"/>
                </a:cubicBezTo>
                <a:cubicBezTo>
                  <a:pt x="360" y="62"/>
                  <a:pt x="360" y="62"/>
                  <a:pt x="360" y="62"/>
                </a:cubicBezTo>
                <a:cubicBezTo>
                  <a:pt x="360" y="62"/>
                  <a:pt x="360" y="62"/>
                  <a:pt x="360" y="62"/>
                </a:cubicBezTo>
                <a:cubicBezTo>
                  <a:pt x="361" y="61"/>
                  <a:pt x="361" y="61"/>
                  <a:pt x="361" y="61"/>
                </a:cubicBezTo>
                <a:cubicBezTo>
                  <a:pt x="361" y="56"/>
                  <a:pt x="361" y="56"/>
                  <a:pt x="361" y="56"/>
                </a:cubicBezTo>
                <a:cubicBezTo>
                  <a:pt x="361" y="56"/>
                  <a:pt x="361" y="56"/>
                  <a:pt x="361" y="56"/>
                </a:cubicBezTo>
                <a:cubicBezTo>
                  <a:pt x="360" y="56"/>
                  <a:pt x="360" y="56"/>
                  <a:pt x="360" y="56"/>
                </a:cubicBezTo>
                <a:cubicBezTo>
                  <a:pt x="360" y="55"/>
                  <a:pt x="360" y="55"/>
                  <a:pt x="360" y="55"/>
                </a:cubicBezTo>
                <a:cubicBezTo>
                  <a:pt x="359" y="55"/>
                  <a:pt x="359" y="55"/>
                  <a:pt x="359" y="55"/>
                </a:cubicBezTo>
                <a:cubicBezTo>
                  <a:pt x="358" y="55"/>
                  <a:pt x="358" y="55"/>
                  <a:pt x="358" y="55"/>
                </a:cubicBezTo>
                <a:cubicBezTo>
                  <a:pt x="358" y="55"/>
                  <a:pt x="358" y="55"/>
                  <a:pt x="358" y="55"/>
                </a:cubicBezTo>
                <a:cubicBezTo>
                  <a:pt x="358" y="37"/>
                  <a:pt x="358" y="37"/>
                  <a:pt x="358" y="37"/>
                </a:cubicBezTo>
                <a:cubicBezTo>
                  <a:pt x="358" y="28"/>
                  <a:pt x="358" y="28"/>
                  <a:pt x="358" y="28"/>
                </a:cubicBezTo>
                <a:cubicBezTo>
                  <a:pt x="358" y="27"/>
                  <a:pt x="358" y="27"/>
                  <a:pt x="358" y="27"/>
                </a:cubicBezTo>
                <a:cubicBezTo>
                  <a:pt x="357" y="27"/>
                  <a:pt x="357" y="27"/>
                  <a:pt x="357" y="27"/>
                </a:cubicBezTo>
                <a:cubicBezTo>
                  <a:pt x="357" y="18"/>
                  <a:pt x="357" y="18"/>
                  <a:pt x="357" y="18"/>
                </a:cubicBezTo>
                <a:cubicBezTo>
                  <a:pt x="357" y="18"/>
                  <a:pt x="357" y="18"/>
                  <a:pt x="357" y="18"/>
                </a:cubicBezTo>
                <a:cubicBezTo>
                  <a:pt x="357" y="18"/>
                  <a:pt x="357" y="18"/>
                  <a:pt x="357" y="18"/>
                </a:cubicBezTo>
                <a:cubicBezTo>
                  <a:pt x="357" y="27"/>
                  <a:pt x="357" y="27"/>
                  <a:pt x="357" y="27"/>
                </a:cubicBezTo>
                <a:cubicBezTo>
                  <a:pt x="356" y="27"/>
                  <a:pt x="356" y="27"/>
                  <a:pt x="356" y="27"/>
                </a:cubicBezTo>
                <a:cubicBezTo>
                  <a:pt x="356" y="37"/>
                  <a:pt x="356" y="37"/>
                  <a:pt x="356" y="37"/>
                </a:cubicBezTo>
                <a:cubicBezTo>
                  <a:pt x="356" y="55"/>
                  <a:pt x="356" y="55"/>
                  <a:pt x="356" y="55"/>
                </a:cubicBezTo>
                <a:cubicBezTo>
                  <a:pt x="356" y="55"/>
                  <a:pt x="356" y="55"/>
                  <a:pt x="356" y="55"/>
                </a:cubicBezTo>
                <a:cubicBezTo>
                  <a:pt x="355" y="55"/>
                  <a:pt x="355" y="55"/>
                  <a:pt x="355" y="55"/>
                </a:cubicBezTo>
                <a:cubicBezTo>
                  <a:pt x="354" y="55"/>
                  <a:pt x="354" y="55"/>
                  <a:pt x="354" y="55"/>
                </a:cubicBezTo>
                <a:cubicBezTo>
                  <a:pt x="353" y="56"/>
                  <a:pt x="353" y="56"/>
                  <a:pt x="353" y="56"/>
                </a:cubicBezTo>
                <a:cubicBezTo>
                  <a:pt x="353" y="56"/>
                  <a:pt x="353" y="56"/>
                  <a:pt x="353" y="56"/>
                </a:cubicBezTo>
                <a:cubicBezTo>
                  <a:pt x="353" y="56"/>
                  <a:pt x="353" y="56"/>
                  <a:pt x="353" y="56"/>
                </a:cubicBezTo>
                <a:cubicBezTo>
                  <a:pt x="353" y="61"/>
                  <a:pt x="353" y="61"/>
                  <a:pt x="353" y="61"/>
                </a:cubicBezTo>
                <a:cubicBezTo>
                  <a:pt x="353" y="62"/>
                  <a:pt x="353" y="62"/>
                  <a:pt x="353" y="62"/>
                </a:cubicBezTo>
                <a:cubicBezTo>
                  <a:pt x="353" y="62"/>
                  <a:pt x="353" y="62"/>
                  <a:pt x="353" y="62"/>
                </a:cubicBezTo>
                <a:cubicBezTo>
                  <a:pt x="353" y="62"/>
                  <a:pt x="353" y="62"/>
                  <a:pt x="353" y="62"/>
                </a:cubicBezTo>
                <a:cubicBezTo>
                  <a:pt x="353" y="63"/>
                  <a:pt x="353" y="63"/>
                  <a:pt x="353" y="63"/>
                </a:cubicBezTo>
                <a:cubicBezTo>
                  <a:pt x="354" y="63"/>
                  <a:pt x="354" y="63"/>
                  <a:pt x="354" y="63"/>
                </a:cubicBezTo>
                <a:cubicBezTo>
                  <a:pt x="354" y="64"/>
                  <a:pt x="354" y="64"/>
                  <a:pt x="354" y="64"/>
                </a:cubicBezTo>
                <a:cubicBezTo>
                  <a:pt x="354" y="64"/>
                  <a:pt x="354" y="64"/>
                  <a:pt x="354" y="64"/>
                </a:cubicBezTo>
                <a:cubicBezTo>
                  <a:pt x="355" y="64"/>
                  <a:pt x="355" y="64"/>
                  <a:pt x="355" y="64"/>
                </a:cubicBezTo>
                <a:cubicBezTo>
                  <a:pt x="355" y="68"/>
                  <a:pt x="355" y="68"/>
                  <a:pt x="355" y="68"/>
                </a:cubicBezTo>
                <a:cubicBezTo>
                  <a:pt x="354" y="68"/>
                  <a:pt x="354" y="68"/>
                  <a:pt x="354" y="68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4" y="71"/>
                  <a:pt x="354" y="71"/>
                  <a:pt x="354" y="71"/>
                </a:cubicBezTo>
                <a:cubicBezTo>
                  <a:pt x="355" y="71"/>
                  <a:pt x="355" y="71"/>
                  <a:pt x="355" y="71"/>
                </a:cubicBezTo>
                <a:cubicBezTo>
                  <a:pt x="354" y="87"/>
                  <a:pt x="354" y="87"/>
                  <a:pt x="354" y="87"/>
                </a:cubicBezTo>
                <a:cubicBezTo>
                  <a:pt x="353" y="102"/>
                  <a:pt x="353" y="102"/>
                  <a:pt x="353" y="102"/>
                </a:cubicBezTo>
                <a:cubicBezTo>
                  <a:pt x="352" y="118"/>
                  <a:pt x="352" y="118"/>
                  <a:pt x="352" y="118"/>
                </a:cubicBezTo>
                <a:cubicBezTo>
                  <a:pt x="350" y="118"/>
                  <a:pt x="350" y="118"/>
                  <a:pt x="350" y="118"/>
                </a:cubicBezTo>
                <a:cubicBezTo>
                  <a:pt x="348" y="118"/>
                  <a:pt x="348" y="118"/>
                  <a:pt x="348" y="118"/>
                </a:cubicBezTo>
                <a:cubicBezTo>
                  <a:pt x="349" y="124"/>
                  <a:pt x="349" y="124"/>
                  <a:pt x="349" y="124"/>
                </a:cubicBezTo>
                <a:cubicBezTo>
                  <a:pt x="349" y="125"/>
                  <a:pt x="349" y="125"/>
                  <a:pt x="349" y="125"/>
                </a:cubicBezTo>
                <a:cubicBezTo>
                  <a:pt x="351" y="125"/>
                  <a:pt x="351" y="125"/>
                  <a:pt x="351" y="125"/>
                </a:cubicBezTo>
                <a:cubicBezTo>
                  <a:pt x="351" y="125"/>
                  <a:pt x="351" y="125"/>
                  <a:pt x="351" y="125"/>
                </a:cubicBezTo>
                <a:cubicBezTo>
                  <a:pt x="351" y="128"/>
                  <a:pt x="351" y="128"/>
                  <a:pt x="351" y="128"/>
                </a:cubicBezTo>
                <a:cubicBezTo>
                  <a:pt x="351" y="137"/>
                  <a:pt x="351" y="137"/>
                  <a:pt x="351" y="137"/>
                </a:cubicBezTo>
                <a:cubicBezTo>
                  <a:pt x="349" y="148"/>
                  <a:pt x="349" y="148"/>
                  <a:pt x="349" y="148"/>
                </a:cubicBezTo>
                <a:cubicBezTo>
                  <a:pt x="348" y="154"/>
                  <a:pt x="348" y="154"/>
                  <a:pt x="348" y="154"/>
                </a:cubicBezTo>
                <a:cubicBezTo>
                  <a:pt x="346" y="161"/>
                  <a:pt x="346" y="161"/>
                  <a:pt x="346" y="161"/>
                </a:cubicBezTo>
                <a:cubicBezTo>
                  <a:pt x="343" y="169"/>
                  <a:pt x="343" y="169"/>
                  <a:pt x="343" y="169"/>
                </a:cubicBezTo>
                <a:cubicBezTo>
                  <a:pt x="336" y="183"/>
                  <a:pt x="336" y="183"/>
                  <a:pt x="336" y="183"/>
                </a:cubicBezTo>
                <a:cubicBezTo>
                  <a:pt x="335" y="183"/>
                  <a:pt x="335" y="183"/>
                  <a:pt x="335" y="183"/>
                </a:cubicBezTo>
                <a:cubicBezTo>
                  <a:pt x="334" y="183"/>
                  <a:pt x="334" y="183"/>
                  <a:pt x="334" y="183"/>
                </a:cubicBezTo>
                <a:cubicBezTo>
                  <a:pt x="332" y="183"/>
                  <a:pt x="332" y="183"/>
                  <a:pt x="332" y="183"/>
                </a:cubicBezTo>
                <a:cubicBezTo>
                  <a:pt x="332" y="183"/>
                  <a:pt x="332" y="183"/>
                  <a:pt x="332" y="183"/>
                </a:cubicBezTo>
                <a:cubicBezTo>
                  <a:pt x="331" y="183"/>
                  <a:pt x="331" y="183"/>
                  <a:pt x="331" y="183"/>
                </a:cubicBezTo>
                <a:cubicBezTo>
                  <a:pt x="329" y="183"/>
                  <a:pt x="329" y="183"/>
                  <a:pt x="329" y="183"/>
                </a:cubicBezTo>
                <a:cubicBezTo>
                  <a:pt x="329" y="183"/>
                  <a:pt x="329" y="183"/>
                  <a:pt x="329" y="183"/>
                </a:cubicBezTo>
                <a:cubicBezTo>
                  <a:pt x="326" y="183"/>
                  <a:pt x="326" y="183"/>
                  <a:pt x="326" y="183"/>
                </a:cubicBezTo>
                <a:cubicBezTo>
                  <a:pt x="326" y="183"/>
                  <a:pt x="326" y="183"/>
                  <a:pt x="326" y="183"/>
                </a:cubicBezTo>
                <a:cubicBezTo>
                  <a:pt x="325" y="183"/>
                  <a:pt x="325" y="183"/>
                  <a:pt x="325" y="183"/>
                </a:cubicBezTo>
                <a:cubicBezTo>
                  <a:pt x="326" y="183"/>
                  <a:pt x="326" y="183"/>
                  <a:pt x="326" y="183"/>
                </a:cubicBezTo>
                <a:cubicBezTo>
                  <a:pt x="326" y="183"/>
                  <a:pt x="326" y="183"/>
                  <a:pt x="326" y="183"/>
                </a:cubicBezTo>
                <a:cubicBezTo>
                  <a:pt x="323" y="183"/>
                  <a:pt x="323" y="183"/>
                  <a:pt x="323" y="183"/>
                </a:cubicBezTo>
                <a:cubicBezTo>
                  <a:pt x="323" y="182"/>
                  <a:pt x="323" y="182"/>
                  <a:pt x="323" y="182"/>
                </a:cubicBezTo>
                <a:cubicBezTo>
                  <a:pt x="325" y="182"/>
                  <a:pt x="325" y="182"/>
                  <a:pt x="325" y="182"/>
                </a:cubicBezTo>
                <a:cubicBezTo>
                  <a:pt x="325" y="182"/>
                  <a:pt x="325" y="182"/>
                  <a:pt x="325" y="182"/>
                </a:cubicBezTo>
                <a:cubicBezTo>
                  <a:pt x="325" y="182"/>
                  <a:pt x="325" y="182"/>
                  <a:pt x="325" y="182"/>
                </a:cubicBezTo>
                <a:cubicBezTo>
                  <a:pt x="325" y="182"/>
                  <a:pt x="325" y="182"/>
                  <a:pt x="325" y="182"/>
                </a:cubicBezTo>
                <a:cubicBezTo>
                  <a:pt x="325" y="182"/>
                  <a:pt x="325" y="182"/>
                  <a:pt x="325" y="182"/>
                </a:cubicBezTo>
                <a:cubicBezTo>
                  <a:pt x="323" y="182"/>
                  <a:pt x="323" y="182"/>
                  <a:pt x="323" y="182"/>
                </a:cubicBezTo>
                <a:cubicBezTo>
                  <a:pt x="323" y="179"/>
                  <a:pt x="323" y="179"/>
                  <a:pt x="323" y="179"/>
                </a:cubicBezTo>
                <a:cubicBezTo>
                  <a:pt x="321" y="179"/>
                  <a:pt x="321" y="179"/>
                  <a:pt x="321" y="179"/>
                </a:cubicBezTo>
                <a:cubicBezTo>
                  <a:pt x="320" y="167"/>
                  <a:pt x="320" y="167"/>
                  <a:pt x="320" y="167"/>
                </a:cubicBezTo>
                <a:cubicBezTo>
                  <a:pt x="320" y="167"/>
                  <a:pt x="320" y="167"/>
                  <a:pt x="320" y="167"/>
                </a:cubicBezTo>
                <a:cubicBezTo>
                  <a:pt x="320" y="163"/>
                  <a:pt x="320" y="163"/>
                  <a:pt x="320" y="163"/>
                </a:cubicBezTo>
                <a:cubicBezTo>
                  <a:pt x="320" y="112"/>
                  <a:pt x="320" y="112"/>
                  <a:pt x="320" y="112"/>
                </a:cubicBezTo>
                <a:cubicBezTo>
                  <a:pt x="320" y="112"/>
                  <a:pt x="320" y="112"/>
                  <a:pt x="320" y="112"/>
                </a:cubicBezTo>
                <a:cubicBezTo>
                  <a:pt x="320" y="110"/>
                  <a:pt x="320" y="110"/>
                  <a:pt x="320" y="110"/>
                </a:cubicBezTo>
                <a:cubicBezTo>
                  <a:pt x="320" y="110"/>
                  <a:pt x="320" y="110"/>
                  <a:pt x="320" y="110"/>
                </a:cubicBezTo>
                <a:cubicBezTo>
                  <a:pt x="319" y="110"/>
                  <a:pt x="319" y="110"/>
                  <a:pt x="319" y="110"/>
                </a:cubicBezTo>
                <a:cubicBezTo>
                  <a:pt x="318" y="110"/>
                  <a:pt x="318" y="110"/>
                  <a:pt x="318" y="110"/>
                </a:cubicBezTo>
                <a:cubicBezTo>
                  <a:pt x="318" y="110"/>
                  <a:pt x="318" y="110"/>
                  <a:pt x="318" y="110"/>
                </a:cubicBezTo>
                <a:cubicBezTo>
                  <a:pt x="314" y="110"/>
                  <a:pt x="314" y="110"/>
                  <a:pt x="314" y="110"/>
                </a:cubicBezTo>
                <a:cubicBezTo>
                  <a:pt x="314" y="110"/>
                  <a:pt x="314" y="110"/>
                  <a:pt x="314" y="110"/>
                </a:cubicBezTo>
                <a:cubicBezTo>
                  <a:pt x="314" y="110"/>
                  <a:pt x="314" y="110"/>
                  <a:pt x="314" y="110"/>
                </a:cubicBezTo>
                <a:cubicBezTo>
                  <a:pt x="310" y="109"/>
                  <a:pt x="310" y="109"/>
                  <a:pt x="310" y="109"/>
                </a:cubicBezTo>
                <a:cubicBezTo>
                  <a:pt x="310" y="109"/>
                  <a:pt x="310" y="109"/>
                  <a:pt x="310" y="109"/>
                </a:cubicBezTo>
                <a:cubicBezTo>
                  <a:pt x="313" y="110"/>
                  <a:pt x="313" y="110"/>
                  <a:pt x="313" y="110"/>
                </a:cubicBezTo>
                <a:cubicBezTo>
                  <a:pt x="310" y="110"/>
                  <a:pt x="310" y="110"/>
                  <a:pt x="310" y="110"/>
                </a:cubicBezTo>
                <a:cubicBezTo>
                  <a:pt x="310" y="110"/>
                  <a:pt x="310" y="110"/>
                  <a:pt x="310" y="110"/>
                </a:cubicBezTo>
                <a:cubicBezTo>
                  <a:pt x="307" y="110"/>
                  <a:pt x="307" y="110"/>
                  <a:pt x="307" y="110"/>
                </a:cubicBezTo>
                <a:cubicBezTo>
                  <a:pt x="306" y="110"/>
                  <a:pt x="306" y="110"/>
                  <a:pt x="306" y="110"/>
                </a:cubicBezTo>
                <a:cubicBezTo>
                  <a:pt x="301" y="110"/>
                  <a:pt x="301" y="110"/>
                  <a:pt x="301" y="110"/>
                </a:cubicBezTo>
                <a:cubicBezTo>
                  <a:pt x="300" y="110"/>
                  <a:pt x="300" y="110"/>
                  <a:pt x="300" y="110"/>
                </a:cubicBezTo>
                <a:cubicBezTo>
                  <a:pt x="298" y="110"/>
                  <a:pt x="298" y="110"/>
                  <a:pt x="298" y="110"/>
                </a:cubicBezTo>
                <a:cubicBezTo>
                  <a:pt x="298" y="110"/>
                  <a:pt x="298" y="110"/>
                  <a:pt x="298" y="110"/>
                </a:cubicBezTo>
                <a:cubicBezTo>
                  <a:pt x="295" y="110"/>
                  <a:pt x="295" y="110"/>
                  <a:pt x="295" y="110"/>
                </a:cubicBezTo>
                <a:cubicBezTo>
                  <a:pt x="298" y="109"/>
                  <a:pt x="298" y="109"/>
                  <a:pt x="298" y="109"/>
                </a:cubicBezTo>
                <a:cubicBezTo>
                  <a:pt x="298" y="109"/>
                  <a:pt x="298" y="109"/>
                  <a:pt x="298" y="109"/>
                </a:cubicBezTo>
                <a:cubicBezTo>
                  <a:pt x="294" y="109"/>
                  <a:pt x="294" y="109"/>
                  <a:pt x="294" y="109"/>
                </a:cubicBezTo>
                <a:cubicBezTo>
                  <a:pt x="294" y="110"/>
                  <a:pt x="294" y="110"/>
                  <a:pt x="294" y="110"/>
                </a:cubicBezTo>
                <a:cubicBezTo>
                  <a:pt x="294" y="110"/>
                  <a:pt x="294" y="110"/>
                  <a:pt x="294" y="110"/>
                </a:cubicBezTo>
                <a:cubicBezTo>
                  <a:pt x="293" y="110"/>
                  <a:pt x="293" y="110"/>
                  <a:pt x="293" y="110"/>
                </a:cubicBezTo>
                <a:cubicBezTo>
                  <a:pt x="293" y="110"/>
                  <a:pt x="293" y="110"/>
                  <a:pt x="293" y="110"/>
                </a:cubicBezTo>
                <a:cubicBezTo>
                  <a:pt x="293" y="110"/>
                  <a:pt x="293" y="110"/>
                  <a:pt x="293" y="110"/>
                </a:cubicBezTo>
                <a:cubicBezTo>
                  <a:pt x="293" y="110"/>
                  <a:pt x="293" y="110"/>
                  <a:pt x="293" y="110"/>
                </a:cubicBezTo>
                <a:cubicBezTo>
                  <a:pt x="292" y="110"/>
                  <a:pt x="292" y="110"/>
                  <a:pt x="292" y="110"/>
                </a:cubicBezTo>
                <a:cubicBezTo>
                  <a:pt x="289" y="110"/>
                  <a:pt x="289" y="110"/>
                  <a:pt x="289" y="110"/>
                </a:cubicBezTo>
                <a:cubicBezTo>
                  <a:pt x="287" y="109"/>
                  <a:pt x="287" y="109"/>
                  <a:pt x="287" y="109"/>
                </a:cubicBezTo>
                <a:cubicBezTo>
                  <a:pt x="287" y="109"/>
                  <a:pt x="287" y="109"/>
                  <a:pt x="287" y="109"/>
                </a:cubicBezTo>
                <a:cubicBezTo>
                  <a:pt x="287" y="111"/>
                  <a:pt x="287" y="111"/>
                  <a:pt x="287" y="111"/>
                </a:cubicBezTo>
                <a:cubicBezTo>
                  <a:pt x="287" y="111"/>
                  <a:pt x="287" y="111"/>
                  <a:pt x="287" y="111"/>
                </a:cubicBezTo>
                <a:cubicBezTo>
                  <a:pt x="287" y="174"/>
                  <a:pt x="287" y="174"/>
                  <a:pt x="287" y="174"/>
                </a:cubicBezTo>
                <a:cubicBezTo>
                  <a:pt x="287" y="176"/>
                  <a:pt x="287" y="176"/>
                  <a:pt x="287" y="176"/>
                </a:cubicBezTo>
                <a:cubicBezTo>
                  <a:pt x="283" y="176"/>
                  <a:pt x="283" y="176"/>
                  <a:pt x="283" y="176"/>
                </a:cubicBezTo>
                <a:cubicBezTo>
                  <a:pt x="283" y="166"/>
                  <a:pt x="283" y="166"/>
                  <a:pt x="283" y="166"/>
                </a:cubicBezTo>
                <a:cubicBezTo>
                  <a:pt x="276" y="165"/>
                  <a:pt x="276" y="165"/>
                  <a:pt x="276" y="165"/>
                </a:cubicBezTo>
                <a:cubicBezTo>
                  <a:pt x="275" y="92"/>
                  <a:pt x="275" y="92"/>
                  <a:pt x="275" y="92"/>
                </a:cubicBezTo>
                <a:cubicBezTo>
                  <a:pt x="276" y="92"/>
                  <a:pt x="276" y="92"/>
                  <a:pt x="276" y="92"/>
                </a:cubicBezTo>
                <a:cubicBezTo>
                  <a:pt x="276" y="92"/>
                  <a:pt x="276" y="92"/>
                  <a:pt x="276" y="92"/>
                </a:cubicBezTo>
                <a:cubicBezTo>
                  <a:pt x="276" y="92"/>
                  <a:pt x="276" y="92"/>
                  <a:pt x="276" y="92"/>
                </a:cubicBezTo>
                <a:cubicBezTo>
                  <a:pt x="276" y="92"/>
                  <a:pt x="276" y="92"/>
                  <a:pt x="276" y="92"/>
                </a:cubicBezTo>
                <a:cubicBezTo>
                  <a:pt x="276" y="92"/>
                  <a:pt x="276" y="92"/>
                  <a:pt x="276" y="92"/>
                </a:cubicBezTo>
                <a:cubicBezTo>
                  <a:pt x="276" y="92"/>
                  <a:pt x="276" y="92"/>
                  <a:pt x="276" y="92"/>
                </a:cubicBezTo>
                <a:cubicBezTo>
                  <a:pt x="276" y="92"/>
                  <a:pt x="276" y="92"/>
                  <a:pt x="276" y="92"/>
                </a:cubicBezTo>
                <a:cubicBezTo>
                  <a:pt x="276" y="92"/>
                  <a:pt x="276" y="92"/>
                  <a:pt x="276" y="92"/>
                </a:cubicBezTo>
                <a:cubicBezTo>
                  <a:pt x="276" y="92"/>
                  <a:pt x="276" y="92"/>
                  <a:pt x="276" y="92"/>
                </a:cubicBezTo>
                <a:cubicBezTo>
                  <a:pt x="276" y="92"/>
                  <a:pt x="276" y="92"/>
                  <a:pt x="276" y="92"/>
                </a:cubicBezTo>
                <a:cubicBezTo>
                  <a:pt x="276" y="92"/>
                  <a:pt x="276" y="92"/>
                  <a:pt x="276" y="92"/>
                </a:cubicBezTo>
                <a:cubicBezTo>
                  <a:pt x="276" y="77"/>
                  <a:pt x="276" y="77"/>
                  <a:pt x="276" y="77"/>
                </a:cubicBezTo>
                <a:cubicBezTo>
                  <a:pt x="272" y="77"/>
                  <a:pt x="272" y="77"/>
                  <a:pt x="272" y="77"/>
                </a:cubicBezTo>
                <a:cubicBezTo>
                  <a:pt x="272" y="59"/>
                  <a:pt x="272" y="59"/>
                  <a:pt x="272" y="59"/>
                </a:cubicBezTo>
                <a:cubicBezTo>
                  <a:pt x="272" y="59"/>
                  <a:pt x="272" y="59"/>
                  <a:pt x="272" y="59"/>
                </a:cubicBezTo>
                <a:cubicBezTo>
                  <a:pt x="272" y="59"/>
                  <a:pt x="272" y="59"/>
                  <a:pt x="272" y="59"/>
                </a:cubicBezTo>
                <a:cubicBezTo>
                  <a:pt x="272" y="58"/>
                  <a:pt x="272" y="58"/>
                  <a:pt x="272" y="58"/>
                </a:cubicBezTo>
                <a:cubicBezTo>
                  <a:pt x="271" y="57"/>
                  <a:pt x="271" y="57"/>
                  <a:pt x="271" y="57"/>
                </a:cubicBezTo>
                <a:cubicBezTo>
                  <a:pt x="270" y="58"/>
                  <a:pt x="270" y="58"/>
                  <a:pt x="270" y="58"/>
                </a:cubicBezTo>
                <a:cubicBezTo>
                  <a:pt x="270" y="59"/>
                  <a:pt x="270" y="59"/>
                  <a:pt x="270" y="59"/>
                </a:cubicBezTo>
                <a:cubicBezTo>
                  <a:pt x="270" y="48"/>
                  <a:pt x="270" y="48"/>
                  <a:pt x="270" y="48"/>
                </a:cubicBezTo>
                <a:cubicBezTo>
                  <a:pt x="270" y="47"/>
                  <a:pt x="270" y="47"/>
                  <a:pt x="270" y="47"/>
                </a:cubicBezTo>
                <a:cubicBezTo>
                  <a:pt x="270" y="47"/>
                  <a:pt x="270" y="47"/>
                  <a:pt x="270" y="47"/>
                </a:cubicBezTo>
                <a:cubicBezTo>
                  <a:pt x="270" y="47"/>
                  <a:pt x="270" y="47"/>
                  <a:pt x="270" y="47"/>
                </a:cubicBezTo>
                <a:cubicBezTo>
                  <a:pt x="269" y="46"/>
                  <a:pt x="269" y="46"/>
                  <a:pt x="269" y="46"/>
                </a:cubicBezTo>
                <a:cubicBezTo>
                  <a:pt x="268" y="46"/>
                  <a:pt x="268" y="46"/>
                  <a:pt x="268" y="46"/>
                </a:cubicBezTo>
                <a:cubicBezTo>
                  <a:pt x="268" y="46"/>
                  <a:pt x="268" y="46"/>
                  <a:pt x="268" y="46"/>
                </a:cubicBezTo>
                <a:cubicBezTo>
                  <a:pt x="268" y="47"/>
                  <a:pt x="268" y="47"/>
                  <a:pt x="268" y="47"/>
                </a:cubicBezTo>
                <a:cubicBezTo>
                  <a:pt x="268" y="47"/>
                  <a:pt x="268" y="47"/>
                  <a:pt x="268" y="47"/>
                </a:cubicBezTo>
                <a:cubicBezTo>
                  <a:pt x="268" y="47"/>
                  <a:pt x="268" y="47"/>
                  <a:pt x="268" y="47"/>
                </a:cubicBezTo>
                <a:cubicBezTo>
                  <a:pt x="268" y="39"/>
                  <a:pt x="268" y="39"/>
                  <a:pt x="268" y="39"/>
                </a:cubicBezTo>
                <a:cubicBezTo>
                  <a:pt x="268" y="38"/>
                  <a:pt x="268" y="38"/>
                  <a:pt x="268" y="38"/>
                </a:cubicBezTo>
                <a:cubicBezTo>
                  <a:pt x="265" y="38"/>
                  <a:pt x="265" y="38"/>
                  <a:pt x="265" y="38"/>
                </a:cubicBezTo>
                <a:cubicBezTo>
                  <a:pt x="265" y="23"/>
                  <a:pt x="265" y="23"/>
                  <a:pt x="265" y="23"/>
                </a:cubicBezTo>
                <a:cubicBezTo>
                  <a:pt x="265" y="23"/>
                  <a:pt x="265" y="23"/>
                  <a:pt x="265" y="23"/>
                </a:cubicBezTo>
                <a:cubicBezTo>
                  <a:pt x="264" y="23"/>
                  <a:pt x="264" y="23"/>
                  <a:pt x="264" y="23"/>
                </a:cubicBezTo>
                <a:cubicBezTo>
                  <a:pt x="264" y="20"/>
                  <a:pt x="264" y="20"/>
                  <a:pt x="264" y="20"/>
                </a:cubicBezTo>
                <a:cubicBezTo>
                  <a:pt x="264" y="20"/>
                  <a:pt x="264" y="20"/>
                  <a:pt x="264" y="20"/>
                </a:cubicBezTo>
                <a:cubicBezTo>
                  <a:pt x="265" y="19"/>
                  <a:pt x="265" y="19"/>
                  <a:pt x="265" y="19"/>
                </a:cubicBezTo>
                <a:cubicBezTo>
                  <a:pt x="264" y="19"/>
                  <a:pt x="264" y="19"/>
                  <a:pt x="264" y="19"/>
                </a:cubicBezTo>
                <a:cubicBezTo>
                  <a:pt x="264" y="18"/>
                  <a:pt x="264" y="18"/>
                  <a:pt x="264" y="18"/>
                </a:cubicBezTo>
                <a:cubicBezTo>
                  <a:pt x="264" y="17"/>
                  <a:pt x="264" y="17"/>
                  <a:pt x="264" y="17"/>
                </a:cubicBezTo>
                <a:cubicBezTo>
                  <a:pt x="264" y="17"/>
                  <a:pt x="264" y="17"/>
                  <a:pt x="264" y="17"/>
                </a:cubicBezTo>
                <a:cubicBezTo>
                  <a:pt x="264" y="17"/>
                  <a:pt x="264" y="17"/>
                  <a:pt x="264" y="17"/>
                </a:cubicBezTo>
                <a:cubicBezTo>
                  <a:pt x="264" y="17"/>
                  <a:pt x="264" y="17"/>
                  <a:pt x="264" y="17"/>
                </a:cubicBezTo>
                <a:cubicBezTo>
                  <a:pt x="263" y="17"/>
                  <a:pt x="263" y="17"/>
                  <a:pt x="263" y="17"/>
                </a:cubicBezTo>
                <a:cubicBezTo>
                  <a:pt x="263" y="15"/>
                  <a:pt x="263" y="15"/>
                  <a:pt x="263" y="15"/>
                </a:cubicBezTo>
                <a:cubicBezTo>
                  <a:pt x="263" y="12"/>
                  <a:pt x="263" y="12"/>
                  <a:pt x="263" y="12"/>
                </a:cubicBezTo>
                <a:cubicBezTo>
                  <a:pt x="263" y="10"/>
                  <a:pt x="263" y="10"/>
                  <a:pt x="263" y="10"/>
                </a:cubicBezTo>
                <a:cubicBezTo>
                  <a:pt x="263" y="7"/>
                  <a:pt x="263" y="7"/>
                  <a:pt x="263" y="7"/>
                </a:cubicBezTo>
                <a:cubicBezTo>
                  <a:pt x="263" y="5"/>
                  <a:pt x="263" y="5"/>
                  <a:pt x="263" y="5"/>
                </a:cubicBezTo>
                <a:cubicBezTo>
                  <a:pt x="263" y="2"/>
                  <a:pt x="263" y="2"/>
                  <a:pt x="263" y="2"/>
                </a:cubicBezTo>
                <a:cubicBezTo>
                  <a:pt x="263" y="0"/>
                  <a:pt x="263" y="0"/>
                  <a:pt x="263" y="0"/>
                </a:cubicBezTo>
                <a:cubicBezTo>
                  <a:pt x="263" y="0"/>
                  <a:pt x="263" y="0"/>
                  <a:pt x="263" y="0"/>
                </a:cubicBezTo>
                <a:cubicBezTo>
                  <a:pt x="263" y="0"/>
                  <a:pt x="263" y="0"/>
                  <a:pt x="263" y="0"/>
                </a:cubicBezTo>
                <a:cubicBezTo>
                  <a:pt x="263" y="2"/>
                  <a:pt x="263" y="2"/>
                  <a:pt x="263" y="2"/>
                </a:cubicBezTo>
                <a:cubicBezTo>
                  <a:pt x="263" y="5"/>
                  <a:pt x="263" y="5"/>
                  <a:pt x="263" y="5"/>
                </a:cubicBezTo>
                <a:cubicBezTo>
                  <a:pt x="263" y="7"/>
                  <a:pt x="263" y="7"/>
                  <a:pt x="263" y="7"/>
                </a:cubicBezTo>
                <a:cubicBezTo>
                  <a:pt x="263" y="10"/>
                  <a:pt x="263" y="10"/>
                  <a:pt x="263" y="10"/>
                </a:cubicBezTo>
                <a:cubicBezTo>
                  <a:pt x="263" y="12"/>
                  <a:pt x="263" y="12"/>
                  <a:pt x="263" y="12"/>
                </a:cubicBezTo>
                <a:cubicBezTo>
                  <a:pt x="263" y="14"/>
                  <a:pt x="263" y="14"/>
                  <a:pt x="263" y="14"/>
                </a:cubicBezTo>
                <a:cubicBezTo>
                  <a:pt x="263" y="17"/>
                  <a:pt x="263" y="17"/>
                  <a:pt x="263" y="17"/>
                </a:cubicBezTo>
                <a:cubicBezTo>
                  <a:pt x="262" y="17"/>
                  <a:pt x="262" y="17"/>
                  <a:pt x="262" y="17"/>
                </a:cubicBezTo>
                <a:cubicBezTo>
                  <a:pt x="262" y="17"/>
                  <a:pt x="262" y="17"/>
                  <a:pt x="262" y="17"/>
                </a:cubicBezTo>
                <a:cubicBezTo>
                  <a:pt x="262" y="17"/>
                  <a:pt x="262" y="17"/>
                  <a:pt x="262" y="17"/>
                </a:cubicBezTo>
                <a:cubicBezTo>
                  <a:pt x="261" y="18"/>
                  <a:pt x="261" y="18"/>
                  <a:pt x="261" y="18"/>
                </a:cubicBezTo>
                <a:cubicBezTo>
                  <a:pt x="262" y="19"/>
                  <a:pt x="262" y="19"/>
                  <a:pt x="262" y="19"/>
                </a:cubicBezTo>
                <a:cubicBezTo>
                  <a:pt x="262" y="19"/>
                  <a:pt x="262" y="19"/>
                  <a:pt x="262" y="19"/>
                </a:cubicBezTo>
                <a:cubicBezTo>
                  <a:pt x="262" y="20"/>
                  <a:pt x="262" y="20"/>
                  <a:pt x="262" y="20"/>
                </a:cubicBezTo>
                <a:cubicBezTo>
                  <a:pt x="262" y="20"/>
                  <a:pt x="262" y="20"/>
                  <a:pt x="262" y="20"/>
                </a:cubicBezTo>
                <a:cubicBezTo>
                  <a:pt x="262" y="23"/>
                  <a:pt x="262" y="23"/>
                  <a:pt x="262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38"/>
                  <a:pt x="261" y="38"/>
                  <a:pt x="261" y="38"/>
                </a:cubicBezTo>
                <a:cubicBezTo>
                  <a:pt x="258" y="38"/>
                  <a:pt x="258" y="38"/>
                  <a:pt x="258" y="38"/>
                </a:cubicBezTo>
                <a:cubicBezTo>
                  <a:pt x="258" y="47"/>
                  <a:pt x="258" y="47"/>
                  <a:pt x="258" y="47"/>
                </a:cubicBezTo>
                <a:cubicBezTo>
                  <a:pt x="257" y="47"/>
                  <a:pt x="257" y="47"/>
                  <a:pt x="257" y="47"/>
                </a:cubicBezTo>
                <a:cubicBezTo>
                  <a:pt x="258" y="47"/>
                  <a:pt x="258" y="47"/>
                  <a:pt x="258" y="47"/>
                </a:cubicBezTo>
                <a:cubicBezTo>
                  <a:pt x="258" y="46"/>
                  <a:pt x="258" y="46"/>
                  <a:pt x="258" y="46"/>
                </a:cubicBezTo>
                <a:cubicBezTo>
                  <a:pt x="258" y="45"/>
                  <a:pt x="258" y="45"/>
                  <a:pt x="258" y="45"/>
                </a:cubicBezTo>
                <a:cubicBezTo>
                  <a:pt x="258" y="45"/>
                  <a:pt x="258" y="45"/>
                  <a:pt x="258" y="45"/>
                </a:cubicBezTo>
                <a:cubicBezTo>
                  <a:pt x="257" y="45"/>
                  <a:pt x="257" y="45"/>
                  <a:pt x="257" y="45"/>
                </a:cubicBezTo>
                <a:cubicBezTo>
                  <a:pt x="256" y="46"/>
                  <a:pt x="256" y="46"/>
                  <a:pt x="256" y="46"/>
                </a:cubicBezTo>
                <a:cubicBezTo>
                  <a:pt x="256" y="47"/>
                  <a:pt x="256" y="47"/>
                  <a:pt x="256" y="47"/>
                </a:cubicBezTo>
                <a:cubicBezTo>
                  <a:pt x="257" y="47"/>
                  <a:pt x="257" y="47"/>
                  <a:pt x="257" y="47"/>
                </a:cubicBezTo>
                <a:cubicBezTo>
                  <a:pt x="256" y="47"/>
                  <a:pt x="256" y="47"/>
                  <a:pt x="256" y="47"/>
                </a:cubicBezTo>
                <a:cubicBezTo>
                  <a:pt x="256" y="59"/>
                  <a:pt x="256" y="59"/>
                  <a:pt x="256" y="59"/>
                </a:cubicBezTo>
                <a:cubicBezTo>
                  <a:pt x="255" y="59"/>
                  <a:pt x="255" y="59"/>
                  <a:pt x="255" y="59"/>
                </a:cubicBezTo>
                <a:cubicBezTo>
                  <a:pt x="255" y="58"/>
                  <a:pt x="255" y="58"/>
                  <a:pt x="255" y="58"/>
                </a:cubicBezTo>
                <a:cubicBezTo>
                  <a:pt x="256" y="57"/>
                  <a:pt x="256" y="57"/>
                  <a:pt x="256" y="57"/>
                </a:cubicBezTo>
                <a:cubicBezTo>
                  <a:pt x="256" y="56"/>
                  <a:pt x="256" y="56"/>
                  <a:pt x="256" y="56"/>
                </a:cubicBezTo>
                <a:cubicBezTo>
                  <a:pt x="255" y="56"/>
                  <a:pt x="255" y="56"/>
                  <a:pt x="255" y="56"/>
                </a:cubicBezTo>
                <a:cubicBezTo>
                  <a:pt x="254" y="56"/>
                  <a:pt x="254" y="56"/>
                  <a:pt x="254" y="56"/>
                </a:cubicBezTo>
                <a:cubicBezTo>
                  <a:pt x="254" y="57"/>
                  <a:pt x="254" y="57"/>
                  <a:pt x="254" y="57"/>
                </a:cubicBezTo>
                <a:cubicBezTo>
                  <a:pt x="254" y="58"/>
                  <a:pt x="254" y="58"/>
                  <a:pt x="254" y="58"/>
                </a:cubicBezTo>
                <a:cubicBezTo>
                  <a:pt x="254" y="59"/>
                  <a:pt x="254" y="59"/>
                  <a:pt x="254" y="59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53" y="77"/>
                  <a:pt x="253" y="77"/>
                  <a:pt x="253" y="77"/>
                </a:cubicBezTo>
                <a:cubicBezTo>
                  <a:pt x="250" y="77"/>
                  <a:pt x="250" y="77"/>
                  <a:pt x="250" y="77"/>
                </a:cubicBezTo>
                <a:cubicBezTo>
                  <a:pt x="250" y="92"/>
                  <a:pt x="250" y="92"/>
                  <a:pt x="250" y="92"/>
                </a:cubicBezTo>
                <a:cubicBezTo>
                  <a:pt x="250" y="92"/>
                  <a:pt x="250" y="92"/>
                  <a:pt x="250" y="92"/>
                </a:cubicBezTo>
                <a:cubicBezTo>
                  <a:pt x="250" y="92"/>
                  <a:pt x="250" y="92"/>
                  <a:pt x="250" y="92"/>
                </a:cubicBezTo>
                <a:cubicBezTo>
                  <a:pt x="250" y="92"/>
                  <a:pt x="250" y="92"/>
                  <a:pt x="250" y="92"/>
                </a:cubicBezTo>
                <a:cubicBezTo>
                  <a:pt x="250" y="92"/>
                  <a:pt x="250" y="92"/>
                  <a:pt x="250" y="92"/>
                </a:cubicBezTo>
                <a:cubicBezTo>
                  <a:pt x="250" y="92"/>
                  <a:pt x="250" y="92"/>
                  <a:pt x="250" y="92"/>
                </a:cubicBezTo>
                <a:cubicBezTo>
                  <a:pt x="250" y="92"/>
                  <a:pt x="250" y="92"/>
                  <a:pt x="250" y="92"/>
                </a:cubicBezTo>
                <a:cubicBezTo>
                  <a:pt x="250" y="92"/>
                  <a:pt x="250" y="92"/>
                  <a:pt x="250" y="92"/>
                </a:cubicBezTo>
                <a:cubicBezTo>
                  <a:pt x="250" y="92"/>
                  <a:pt x="250" y="92"/>
                  <a:pt x="250" y="92"/>
                </a:cubicBezTo>
                <a:cubicBezTo>
                  <a:pt x="250" y="92"/>
                  <a:pt x="250" y="92"/>
                  <a:pt x="250" y="92"/>
                </a:cubicBezTo>
                <a:cubicBezTo>
                  <a:pt x="250" y="92"/>
                  <a:pt x="250" y="92"/>
                  <a:pt x="250" y="92"/>
                </a:cubicBezTo>
                <a:cubicBezTo>
                  <a:pt x="250" y="182"/>
                  <a:pt x="250" y="182"/>
                  <a:pt x="250" y="182"/>
                </a:cubicBezTo>
                <a:cubicBezTo>
                  <a:pt x="250" y="185"/>
                  <a:pt x="250" y="185"/>
                  <a:pt x="250" y="185"/>
                </a:cubicBezTo>
                <a:cubicBezTo>
                  <a:pt x="250" y="189"/>
                  <a:pt x="250" y="189"/>
                  <a:pt x="250" y="189"/>
                </a:cubicBezTo>
                <a:cubicBezTo>
                  <a:pt x="243" y="189"/>
                  <a:pt x="243" y="189"/>
                  <a:pt x="243" y="189"/>
                </a:cubicBezTo>
                <a:cubicBezTo>
                  <a:pt x="243" y="95"/>
                  <a:pt x="243" y="95"/>
                  <a:pt x="243" y="95"/>
                </a:cubicBezTo>
                <a:cubicBezTo>
                  <a:pt x="237" y="92"/>
                  <a:pt x="237" y="92"/>
                  <a:pt x="237" y="92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4" y="95"/>
                  <a:pt x="204" y="95"/>
                  <a:pt x="204" y="95"/>
                </a:cubicBezTo>
                <a:cubicBezTo>
                  <a:pt x="204" y="189"/>
                  <a:pt x="204" y="189"/>
                  <a:pt x="204" y="189"/>
                </a:cubicBezTo>
                <a:cubicBezTo>
                  <a:pt x="197" y="189"/>
                  <a:pt x="197" y="189"/>
                  <a:pt x="197" y="189"/>
                </a:cubicBezTo>
                <a:cubicBezTo>
                  <a:pt x="197" y="189"/>
                  <a:pt x="197" y="189"/>
                  <a:pt x="197" y="189"/>
                </a:cubicBezTo>
                <a:cubicBezTo>
                  <a:pt x="198" y="189"/>
                  <a:pt x="198" y="189"/>
                  <a:pt x="198" y="189"/>
                </a:cubicBezTo>
                <a:cubicBezTo>
                  <a:pt x="198" y="189"/>
                  <a:pt x="198" y="189"/>
                  <a:pt x="198" y="189"/>
                </a:cubicBezTo>
                <a:cubicBezTo>
                  <a:pt x="198" y="188"/>
                  <a:pt x="198" y="188"/>
                  <a:pt x="198" y="188"/>
                </a:cubicBezTo>
                <a:cubicBezTo>
                  <a:pt x="198" y="188"/>
                  <a:pt x="198" y="188"/>
                  <a:pt x="198" y="188"/>
                </a:cubicBezTo>
                <a:cubicBezTo>
                  <a:pt x="197" y="188"/>
                  <a:pt x="197" y="188"/>
                  <a:pt x="197" y="188"/>
                </a:cubicBezTo>
                <a:cubicBezTo>
                  <a:pt x="197" y="188"/>
                  <a:pt x="197" y="188"/>
                  <a:pt x="197" y="188"/>
                </a:cubicBezTo>
                <a:cubicBezTo>
                  <a:pt x="196" y="118"/>
                  <a:pt x="196" y="118"/>
                  <a:pt x="196" y="118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06"/>
                  <a:pt x="196" y="106"/>
                  <a:pt x="196" y="106"/>
                </a:cubicBezTo>
                <a:cubicBezTo>
                  <a:pt x="195" y="100"/>
                  <a:pt x="195" y="100"/>
                  <a:pt x="195" y="100"/>
                </a:cubicBezTo>
                <a:cubicBezTo>
                  <a:pt x="195" y="95"/>
                  <a:pt x="195" y="95"/>
                  <a:pt x="195" y="95"/>
                </a:cubicBezTo>
                <a:cubicBezTo>
                  <a:pt x="193" y="95"/>
                  <a:pt x="193" y="95"/>
                  <a:pt x="193" y="95"/>
                </a:cubicBezTo>
                <a:cubicBezTo>
                  <a:pt x="189" y="94"/>
                  <a:pt x="189" y="94"/>
                  <a:pt x="189" y="94"/>
                </a:cubicBezTo>
                <a:cubicBezTo>
                  <a:pt x="189" y="94"/>
                  <a:pt x="189" y="94"/>
                  <a:pt x="189" y="94"/>
                </a:cubicBezTo>
                <a:cubicBezTo>
                  <a:pt x="180" y="94"/>
                  <a:pt x="180" y="94"/>
                  <a:pt x="180" y="94"/>
                </a:cubicBezTo>
                <a:cubicBezTo>
                  <a:pt x="179" y="94"/>
                  <a:pt x="179" y="94"/>
                  <a:pt x="179" y="94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3" y="100"/>
                  <a:pt x="173" y="100"/>
                  <a:pt x="173" y="100"/>
                </a:cubicBezTo>
                <a:cubicBezTo>
                  <a:pt x="173" y="106"/>
                  <a:pt x="173" y="106"/>
                  <a:pt x="173" y="106"/>
                </a:cubicBezTo>
                <a:cubicBezTo>
                  <a:pt x="172" y="112"/>
                  <a:pt x="172" y="112"/>
                  <a:pt x="172" y="112"/>
                </a:cubicBezTo>
                <a:cubicBezTo>
                  <a:pt x="172" y="118"/>
                  <a:pt x="172" y="118"/>
                  <a:pt x="172" y="118"/>
                </a:cubicBezTo>
                <a:cubicBezTo>
                  <a:pt x="172" y="183"/>
                  <a:pt x="172" y="183"/>
                  <a:pt x="172" y="183"/>
                </a:cubicBezTo>
                <a:cubicBezTo>
                  <a:pt x="169" y="183"/>
                  <a:pt x="169" y="183"/>
                  <a:pt x="169" y="183"/>
                </a:cubicBezTo>
                <a:cubicBezTo>
                  <a:pt x="169" y="182"/>
                  <a:pt x="169" y="182"/>
                  <a:pt x="169" y="182"/>
                </a:cubicBezTo>
                <a:cubicBezTo>
                  <a:pt x="169" y="182"/>
                  <a:pt x="169" y="182"/>
                  <a:pt x="169" y="182"/>
                </a:cubicBezTo>
                <a:cubicBezTo>
                  <a:pt x="168" y="182"/>
                  <a:pt x="168" y="182"/>
                  <a:pt x="168" y="182"/>
                </a:cubicBezTo>
                <a:cubicBezTo>
                  <a:pt x="168" y="183"/>
                  <a:pt x="168" y="183"/>
                  <a:pt x="168" y="183"/>
                </a:cubicBezTo>
                <a:cubicBezTo>
                  <a:pt x="165" y="183"/>
                  <a:pt x="165" y="183"/>
                  <a:pt x="165" y="183"/>
                </a:cubicBezTo>
                <a:cubicBezTo>
                  <a:pt x="165" y="182"/>
                  <a:pt x="165" y="182"/>
                  <a:pt x="165" y="182"/>
                </a:cubicBezTo>
                <a:cubicBezTo>
                  <a:pt x="165" y="181"/>
                  <a:pt x="165" y="181"/>
                  <a:pt x="165" y="181"/>
                </a:cubicBezTo>
                <a:cubicBezTo>
                  <a:pt x="164" y="179"/>
                  <a:pt x="164" y="179"/>
                  <a:pt x="164" y="179"/>
                </a:cubicBezTo>
                <a:cubicBezTo>
                  <a:pt x="163" y="179"/>
                  <a:pt x="163" y="179"/>
                  <a:pt x="163" y="179"/>
                </a:cubicBezTo>
                <a:cubicBezTo>
                  <a:pt x="163" y="179"/>
                  <a:pt x="163" y="179"/>
                  <a:pt x="163" y="179"/>
                </a:cubicBezTo>
                <a:cubicBezTo>
                  <a:pt x="163" y="179"/>
                  <a:pt x="163" y="179"/>
                  <a:pt x="163" y="179"/>
                </a:cubicBezTo>
                <a:cubicBezTo>
                  <a:pt x="160" y="179"/>
                  <a:pt x="160" y="179"/>
                  <a:pt x="160" y="179"/>
                </a:cubicBezTo>
                <a:cubicBezTo>
                  <a:pt x="159" y="179"/>
                  <a:pt x="159" y="179"/>
                  <a:pt x="159" y="179"/>
                </a:cubicBezTo>
                <a:cubicBezTo>
                  <a:pt x="159" y="179"/>
                  <a:pt x="159" y="179"/>
                  <a:pt x="159" y="179"/>
                </a:cubicBezTo>
                <a:cubicBezTo>
                  <a:pt x="158" y="178"/>
                  <a:pt x="158" y="178"/>
                  <a:pt x="158" y="178"/>
                </a:cubicBezTo>
                <a:cubicBezTo>
                  <a:pt x="158" y="178"/>
                  <a:pt x="158" y="178"/>
                  <a:pt x="158" y="178"/>
                </a:cubicBezTo>
                <a:cubicBezTo>
                  <a:pt x="158" y="177"/>
                  <a:pt x="158" y="177"/>
                  <a:pt x="158" y="177"/>
                </a:cubicBezTo>
                <a:cubicBezTo>
                  <a:pt x="158" y="177"/>
                  <a:pt x="158" y="177"/>
                  <a:pt x="158" y="177"/>
                </a:cubicBezTo>
                <a:cubicBezTo>
                  <a:pt x="158" y="177"/>
                  <a:pt x="158" y="177"/>
                  <a:pt x="158" y="177"/>
                </a:cubicBezTo>
                <a:cubicBezTo>
                  <a:pt x="157" y="176"/>
                  <a:pt x="157" y="176"/>
                  <a:pt x="157" y="176"/>
                </a:cubicBezTo>
                <a:cubicBezTo>
                  <a:pt x="143" y="175"/>
                  <a:pt x="143" y="175"/>
                  <a:pt x="143" y="175"/>
                </a:cubicBezTo>
                <a:cubicBezTo>
                  <a:pt x="143" y="175"/>
                  <a:pt x="143" y="175"/>
                  <a:pt x="143" y="175"/>
                </a:cubicBezTo>
                <a:cubicBezTo>
                  <a:pt x="138" y="175"/>
                  <a:pt x="138" y="175"/>
                  <a:pt x="138" y="175"/>
                </a:cubicBezTo>
                <a:cubicBezTo>
                  <a:pt x="138" y="179"/>
                  <a:pt x="138" y="179"/>
                  <a:pt x="138" y="179"/>
                </a:cubicBezTo>
                <a:cubicBezTo>
                  <a:pt x="135" y="179"/>
                  <a:pt x="135" y="179"/>
                  <a:pt x="135" y="179"/>
                </a:cubicBezTo>
                <a:cubicBezTo>
                  <a:pt x="134" y="179"/>
                  <a:pt x="134" y="179"/>
                  <a:pt x="134" y="179"/>
                </a:cubicBezTo>
                <a:cubicBezTo>
                  <a:pt x="134" y="179"/>
                  <a:pt x="134" y="179"/>
                  <a:pt x="134" y="179"/>
                </a:cubicBezTo>
                <a:cubicBezTo>
                  <a:pt x="129" y="104"/>
                  <a:pt x="129" y="104"/>
                  <a:pt x="129" y="104"/>
                </a:cubicBezTo>
                <a:cubicBezTo>
                  <a:pt x="129" y="104"/>
                  <a:pt x="129" y="104"/>
                  <a:pt x="129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0" y="104"/>
                  <a:pt x="130" y="104"/>
                  <a:pt x="130" y="104"/>
                </a:cubicBezTo>
                <a:cubicBezTo>
                  <a:pt x="133" y="96"/>
                  <a:pt x="133" y="96"/>
                  <a:pt x="133" y="96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32" y="94"/>
                  <a:pt x="132" y="94"/>
                  <a:pt x="132" y="94"/>
                </a:cubicBezTo>
                <a:cubicBezTo>
                  <a:pt x="132" y="93"/>
                  <a:pt x="132" y="93"/>
                  <a:pt x="132" y="93"/>
                </a:cubicBezTo>
                <a:cubicBezTo>
                  <a:pt x="132" y="93"/>
                  <a:pt x="132" y="93"/>
                  <a:pt x="132" y="93"/>
                </a:cubicBezTo>
                <a:cubicBezTo>
                  <a:pt x="132" y="93"/>
                  <a:pt x="132" y="93"/>
                  <a:pt x="132" y="93"/>
                </a:cubicBezTo>
                <a:cubicBezTo>
                  <a:pt x="131" y="93"/>
                  <a:pt x="131" y="93"/>
                  <a:pt x="131" y="93"/>
                </a:cubicBezTo>
                <a:cubicBezTo>
                  <a:pt x="131" y="92"/>
                  <a:pt x="131" y="92"/>
                  <a:pt x="131" y="92"/>
                </a:cubicBezTo>
                <a:cubicBezTo>
                  <a:pt x="130" y="92"/>
                  <a:pt x="130" y="92"/>
                  <a:pt x="130" y="92"/>
                </a:cubicBezTo>
                <a:cubicBezTo>
                  <a:pt x="130" y="92"/>
                  <a:pt x="130" y="92"/>
                  <a:pt x="130" y="92"/>
                </a:cubicBezTo>
                <a:cubicBezTo>
                  <a:pt x="130" y="90"/>
                  <a:pt x="130" y="90"/>
                  <a:pt x="130" y="90"/>
                </a:cubicBezTo>
                <a:cubicBezTo>
                  <a:pt x="130" y="89"/>
                  <a:pt x="130" y="89"/>
                  <a:pt x="130" y="89"/>
                </a:cubicBezTo>
                <a:cubicBezTo>
                  <a:pt x="130" y="89"/>
                  <a:pt x="130" y="89"/>
                  <a:pt x="130" y="89"/>
                </a:cubicBezTo>
                <a:cubicBezTo>
                  <a:pt x="129" y="89"/>
                  <a:pt x="129" y="89"/>
                  <a:pt x="129" y="89"/>
                </a:cubicBezTo>
                <a:cubicBezTo>
                  <a:pt x="129" y="89"/>
                  <a:pt x="129" y="89"/>
                  <a:pt x="129" y="89"/>
                </a:cubicBezTo>
                <a:cubicBezTo>
                  <a:pt x="128" y="89"/>
                  <a:pt x="128" y="89"/>
                  <a:pt x="128" y="89"/>
                </a:cubicBezTo>
                <a:cubicBezTo>
                  <a:pt x="128" y="73"/>
                  <a:pt x="128" y="73"/>
                  <a:pt x="128" y="73"/>
                </a:cubicBezTo>
                <a:cubicBezTo>
                  <a:pt x="128" y="73"/>
                  <a:pt x="128" y="73"/>
                  <a:pt x="128" y="73"/>
                </a:cubicBezTo>
                <a:cubicBezTo>
                  <a:pt x="129" y="73"/>
                  <a:pt x="129" y="73"/>
                  <a:pt x="129" y="73"/>
                </a:cubicBezTo>
                <a:cubicBezTo>
                  <a:pt x="129" y="73"/>
                  <a:pt x="129" y="73"/>
                  <a:pt x="129" y="73"/>
                </a:cubicBezTo>
                <a:cubicBezTo>
                  <a:pt x="129" y="73"/>
                  <a:pt x="129" y="73"/>
                  <a:pt x="129" y="73"/>
                </a:cubicBezTo>
                <a:cubicBezTo>
                  <a:pt x="129" y="72"/>
                  <a:pt x="129" y="72"/>
                  <a:pt x="129" y="72"/>
                </a:cubicBezTo>
                <a:cubicBezTo>
                  <a:pt x="130" y="71"/>
                  <a:pt x="130" y="71"/>
                  <a:pt x="130" y="71"/>
                </a:cubicBezTo>
                <a:cubicBezTo>
                  <a:pt x="130" y="71"/>
                  <a:pt x="130" y="71"/>
                  <a:pt x="130" y="71"/>
                </a:cubicBezTo>
                <a:cubicBezTo>
                  <a:pt x="130" y="71"/>
                  <a:pt x="130" y="71"/>
                  <a:pt x="130" y="71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0" y="70"/>
                  <a:pt x="130" y="70"/>
                  <a:pt x="130" y="70"/>
                </a:cubicBezTo>
                <a:cubicBezTo>
                  <a:pt x="130" y="69"/>
                  <a:pt x="130" y="69"/>
                  <a:pt x="130" y="69"/>
                </a:cubicBezTo>
                <a:cubicBezTo>
                  <a:pt x="129" y="69"/>
                  <a:pt x="129" y="69"/>
                  <a:pt x="129" y="69"/>
                </a:cubicBezTo>
                <a:cubicBezTo>
                  <a:pt x="130" y="68"/>
                  <a:pt x="130" y="68"/>
                  <a:pt x="130" y="68"/>
                </a:cubicBezTo>
                <a:cubicBezTo>
                  <a:pt x="129" y="68"/>
                  <a:pt x="129" y="68"/>
                  <a:pt x="129" y="68"/>
                </a:cubicBezTo>
                <a:cubicBezTo>
                  <a:pt x="129" y="68"/>
                  <a:pt x="129" y="68"/>
                  <a:pt x="129" y="68"/>
                </a:cubicBezTo>
                <a:cubicBezTo>
                  <a:pt x="128" y="68"/>
                  <a:pt x="128" y="68"/>
                  <a:pt x="128" y="68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28" y="67"/>
                  <a:pt x="128" y="67"/>
                  <a:pt x="128" y="67"/>
                </a:cubicBezTo>
                <a:cubicBezTo>
                  <a:pt x="128" y="58"/>
                  <a:pt x="128" y="58"/>
                  <a:pt x="128" y="58"/>
                </a:cubicBezTo>
                <a:cubicBezTo>
                  <a:pt x="128" y="57"/>
                  <a:pt x="128" y="57"/>
                  <a:pt x="128" y="57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7" y="57"/>
                  <a:pt x="127" y="57"/>
                  <a:pt x="127" y="57"/>
                </a:cubicBezTo>
                <a:cubicBezTo>
                  <a:pt x="126" y="57"/>
                  <a:pt x="126" y="57"/>
                  <a:pt x="126" y="57"/>
                </a:cubicBezTo>
                <a:cubicBezTo>
                  <a:pt x="126" y="57"/>
                  <a:pt x="126" y="57"/>
                  <a:pt x="126" y="57"/>
                </a:cubicBezTo>
                <a:cubicBezTo>
                  <a:pt x="126" y="57"/>
                  <a:pt x="126" y="57"/>
                  <a:pt x="126" y="57"/>
                </a:cubicBezTo>
                <a:cubicBezTo>
                  <a:pt x="126" y="57"/>
                  <a:pt x="126" y="57"/>
                  <a:pt x="126" y="57"/>
                </a:cubicBezTo>
                <a:cubicBezTo>
                  <a:pt x="126" y="57"/>
                  <a:pt x="126" y="57"/>
                  <a:pt x="126" y="57"/>
                </a:cubicBezTo>
                <a:cubicBezTo>
                  <a:pt x="126" y="40"/>
                  <a:pt x="126" y="40"/>
                  <a:pt x="126" y="40"/>
                </a:cubicBezTo>
                <a:cubicBezTo>
                  <a:pt x="126" y="40"/>
                  <a:pt x="126" y="40"/>
                  <a:pt x="126" y="40"/>
                </a:cubicBezTo>
                <a:cubicBezTo>
                  <a:pt x="126" y="40"/>
                  <a:pt x="126" y="40"/>
                  <a:pt x="126" y="40"/>
                </a:cubicBezTo>
                <a:cubicBezTo>
                  <a:pt x="126" y="40"/>
                  <a:pt x="126" y="40"/>
                  <a:pt x="126" y="40"/>
                </a:cubicBezTo>
                <a:cubicBezTo>
                  <a:pt x="126" y="40"/>
                  <a:pt x="126" y="40"/>
                  <a:pt x="126" y="40"/>
                </a:cubicBezTo>
                <a:cubicBezTo>
                  <a:pt x="126" y="40"/>
                  <a:pt x="126" y="40"/>
                  <a:pt x="126" y="40"/>
                </a:cubicBezTo>
                <a:cubicBezTo>
                  <a:pt x="126" y="40"/>
                  <a:pt x="126" y="40"/>
                  <a:pt x="126" y="40"/>
                </a:cubicBezTo>
                <a:cubicBezTo>
                  <a:pt x="126" y="37"/>
                  <a:pt x="126" y="37"/>
                  <a:pt x="126" y="37"/>
                </a:cubicBezTo>
                <a:cubicBezTo>
                  <a:pt x="126" y="37"/>
                  <a:pt x="126" y="37"/>
                  <a:pt x="126" y="37"/>
                </a:cubicBezTo>
                <a:cubicBezTo>
                  <a:pt x="126" y="37"/>
                  <a:pt x="126" y="37"/>
                  <a:pt x="126" y="37"/>
                </a:cubicBezTo>
                <a:cubicBezTo>
                  <a:pt x="126" y="37"/>
                  <a:pt x="126" y="37"/>
                  <a:pt x="126" y="37"/>
                </a:cubicBezTo>
                <a:cubicBezTo>
                  <a:pt x="126" y="37"/>
                  <a:pt x="126" y="37"/>
                  <a:pt x="126" y="37"/>
                </a:cubicBezTo>
                <a:cubicBezTo>
                  <a:pt x="126" y="37"/>
                  <a:pt x="126" y="37"/>
                  <a:pt x="126" y="37"/>
                </a:cubicBezTo>
                <a:cubicBezTo>
                  <a:pt x="126" y="37"/>
                  <a:pt x="126" y="37"/>
                  <a:pt x="126" y="37"/>
                </a:cubicBezTo>
                <a:cubicBezTo>
                  <a:pt x="126" y="37"/>
                  <a:pt x="126" y="37"/>
                  <a:pt x="126" y="37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6" y="31"/>
                  <a:pt x="126" y="31"/>
                  <a:pt x="126" y="31"/>
                </a:cubicBezTo>
                <a:cubicBezTo>
                  <a:pt x="126" y="31"/>
                  <a:pt x="126" y="31"/>
                  <a:pt x="126" y="31"/>
                </a:cubicBezTo>
                <a:cubicBezTo>
                  <a:pt x="126" y="31"/>
                  <a:pt x="126" y="31"/>
                  <a:pt x="126" y="31"/>
                </a:cubicBezTo>
                <a:cubicBezTo>
                  <a:pt x="126" y="31"/>
                  <a:pt x="126" y="31"/>
                  <a:pt x="126" y="31"/>
                </a:cubicBezTo>
                <a:cubicBezTo>
                  <a:pt x="126" y="31"/>
                  <a:pt x="126" y="31"/>
                  <a:pt x="126" y="31"/>
                </a:cubicBezTo>
                <a:cubicBezTo>
                  <a:pt x="126" y="31"/>
                  <a:pt x="126" y="31"/>
                  <a:pt x="126" y="31"/>
                </a:cubicBezTo>
                <a:cubicBezTo>
                  <a:pt x="126" y="31"/>
                  <a:pt x="126" y="31"/>
                  <a:pt x="126" y="31"/>
                </a:cubicBezTo>
                <a:cubicBezTo>
                  <a:pt x="126" y="31"/>
                  <a:pt x="126" y="31"/>
                  <a:pt x="126" y="31"/>
                </a:cubicBezTo>
                <a:cubicBezTo>
                  <a:pt x="126" y="28"/>
                  <a:pt x="126" y="28"/>
                  <a:pt x="126" y="28"/>
                </a:cubicBezTo>
                <a:cubicBezTo>
                  <a:pt x="126" y="28"/>
                  <a:pt x="126" y="28"/>
                  <a:pt x="126" y="28"/>
                </a:cubicBezTo>
                <a:cubicBezTo>
                  <a:pt x="126" y="28"/>
                  <a:pt x="126" y="28"/>
                  <a:pt x="126" y="28"/>
                </a:cubicBezTo>
                <a:cubicBezTo>
                  <a:pt x="126" y="28"/>
                  <a:pt x="126" y="28"/>
                  <a:pt x="126" y="28"/>
                </a:cubicBezTo>
                <a:cubicBezTo>
                  <a:pt x="126" y="28"/>
                  <a:pt x="126" y="28"/>
                  <a:pt x="126" y="28"/>
                </a:cubicBezTo>
                <a:cubicBezTo>
                  <a:pt x="126" y="28"/>
                  <a:pt x="126" y="28"/>
                  <a:pt x="126" y="28"/>
                </a:cubicBezTo>
                <a:cubicBezTo>
                  <a:pt x="126" y="28"/>
                  <a:pt x="126" y="28"/>
                  <a:pt x="126" y="28"/>
                </a:cubicBezTo>
                <a:cubicBezTo>
                  <a:pt x="126" y="25"/>
                  <a:pt x="126" y="25"/>
                  <a:pt x="126" y="25"/>
                </a:cubicBezTo>
                <a:cubicBezTo>
                  <a:pt x="126" y="25"/>
                  <a:pt x="126" y="25"/>
                  <a:pt x="126" y="25"/>
                </a:cubicBezTo>
                <a:cubicBezTo>
                  <a:pt x="126" y="25"/>
                  <a:pt x="126" y="25"/>
                  <a:pt x="126" y="25"/>
                </a:cubicBezTo>
                <a:cubicBezTo>
                  <a:pt x="126" y="25"/>
                  <a:pt x="126" y="25"/>
                  <a:pt x="126" y="25"/>
                </a:cubicBezTo>
                <a:cubicBezTo>
                  <a:pt x="126" y="25"/>
                  <a:pt x="126" y="25"/>
                  <a:pt x="126" y="25"/>
                </a:cubicBezTo>
                <a:cubicBezTo>
                  <a:pt x="126" y="25"/>
                  <a:pt x="126" y="25"/>
                  <a:pt x="126" y="25"/>
                </a:cubicBezTo>
                <a:cubicBezTo>
                  <a:pt x="126" y="25"/>
                  <a:pt x="126" y="25"/>
                  <a:pt x="126" y="25"/>
                </a:cubicBezTo>
                <a:cubicBezTo>
                  <a:pt x="126" y="23"/>
                  <a:pt x="126" y="23"/>
                  <a:pt x="126" y="23"/>
                </a:cubicBezTo>
                <a:cubicBezTo>
                  <a:pt x="126" y="23"/>
                  <a:pt x="126" y="23"/>
                  <a:pt x="126" y="23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6" y="20"/>
                  <a:pt x="126" y="20"/>
                  <a:pt x="126" y="20"/>
                </a:cubicBezTo>
                <a:cubicBezTo>
                  <a:pt x="126" y="20"/>
                  <a:pt x="126" y="20"/>
                  <a:pt x="126" y="20"/>
                </a:cubicBezTo>
                <a:cubicBezTo>
                  <a:pt x="126" y="20"/>
                  <a:pt x="126" y="20"/>
                  <a:pt x="126" y="20"/>
                </a:cubicBezTo>
                <a:cubicBezTo>
                  <a:pt x="126" y="19"/>
                  <a:pt x="126" y="19"/>
                  <a:pt x="126" y="19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24" y="19"/>
                  <a:pt x="124" y="19"/>
                  <a:pt x="124" y="19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20"/>
                  <a:pt x="124" y="20"/>
                  <a:pt x="124" y="20"/>
                </a:cubicBezTo>
                <a:cubicBezTo>
                  <a:pt x="124" y="22"/>
                  <a:pt x="124" y="22"/>
                  <a:pt x="124" y="22"/>
                </a:cubicBezTo>
                <a:cubicBezTo>
                  <a:pt x="124" y="22"/>
                  <a:pt x="124" y="22"/>
                  <a:pt x="124" y="22"/>
                </a:cubicBezTo>
                <a:cubicBezTo>
                  <a:pt x="124" y="22"/>
                  <a:pt x="124" y="22"/>
                  <a:pt x="124" y="22"/>
                </a:cubicBezTo>
                <a:cubicBezTo>
                  <a:pt x="124" y="23"/>
                  <a:pt x="124" y="23"/>
                  <a:pt x="124" y="23"/>
                </a:cubicBezTo>
                <a:cubicBezTo>
                  <a:pt x="124" y="23"/>
                  <a:pt x="124" y="23"/>
                  <a:pt x="124" y="23"/>
                </a:cubicBezTo>
                <a:cubicBezTo>
                  <a:pt x="124" y="23"/>
                  <a:pt x="124" y="23"/>
                  <a:pt x="124" y="23"/>
                </a:cubicBezTo>
                <a:cubicBezTo>
                  <a:pt x="124" y="25"/>
                  <a:pt x="124" y="25"/>
                  <a:pt x="124" y="25"/>
                </a:cubicBezTo>
                <a:cubicBezTo>
                  <a:pt x="124" y="25"/>
                  <a:pt x="124" y="25"/>
                  <a:pt x="124" y="25"/>
                </a:cubicBezTo>
                <a:cubicBezTo>
                  <a:pt x="124" y="25"/>
                  <a:pt x="124" y="25"/>
                  <a:pt x="124" y="25"/>
                </a:cubicBezTo>
                <a:cubicBezTo>
                  <a:pt x="124" y="25"/>
                  <a:pt x="124" y="25"/>
                  <a:pt x="124" y="25"/>
                </a:cubicBezTo>
                <a:cubicBezTo>
                  <a:pt x="124" y="25"/>
                  <a:pt x="124" y="25"/>
                  <a:pt x="124" y="25"/>
                </a:cubicBezTo>
                <a:cubicBezTo>
                  <a:pt x="124" y="25"/>
                  <a:pt x="124" y="25"/>
                  <a:pt x="124" y="25"/>
                </a:cubicBezTo>
                <a:cubicBezTo>
                  <a:pt x="124" y="26"/>
                  <a:pt x="124" y="26"/>
                  <a:pt x="124" y="26"/>
                </a:cubicBezTo>
                <a:cubicBezTo>
                  <a:pt x="124" y="28"/>
                  <a:pt x="124" y="28"/>
                  <a:pt x="124" y="28"/>
                </a:cubicBezTo>
                <a:cubicBezTo>
                  <a:pt x="124" y="28"/>
                  <a:pt x="124" y="28"/>
                  <a:pt x="124" y="28"/>
                </a:cubicBezTo>
                <a:cubicBezTo>
                  <a:pt x="124" y="28"/>
                  <a:pt x="124" y="28"/>
                  <a:pt x="124" y="28"/>
                </a:cubicBezTo>
                <a:cubicBezTo>
                  <a:pt x="124" y="28"/>
                  <a:pt x="124" y="28"/>
                  <a:pt x="124" y="28"/>
                </a:cubicBezTo>
                <a:cubicBezTo>
                  <a:pt x="124" y="28"/>
                  <a:pt x="124" y="28"/>
                  <a:pt x="124" y="28"/>
                </a:cubicBezTo>
                <a:cubicBezTo>
                  <a:pt x="124" y="28"/>
                  <a:pt x="124" y="28"/>
                  <a:pt x="124" y="28"/>
                </a:cubicBezTo>
                <a:cubicBezTo>
                  <a:pt x="124" y="28"/>
                  <a:pt x="124" y="28"/>
                  <a:pt x="124" y="28"/>
                </a:cubicBezTo>
                <a:cubicBezTo>
                  <a:pt x="124" y="31"/>
                  <a:pt x="124" y="31"/>
                  <a:pt x="124" y="31"/>
                </a:cubicBezTo>
                <a:cubicBezTo>
                  <a:pt x="124" y="31"/>
                  <a:pt x="124" y="31"/>
                  <a:pt x="124" y="31"/>
                </a:cubicBezTo>
                <a:cubicBezTo>
                  <a:pt x="124" y="31"/>
                  <a:pt x="124" y="31"/>
                  <a:pt x="124" y="31"/>
                </a:cubicBezTo>
                <a:cubicBezTo>
                  <a:pt x="124" y="31"/>
                  <a:pt x="124" y="31"/>
                  <a:pt x="124" y="31"/>
                </a:cubicBezTo>
                <a:cubicBezTo>
                  <a:pt x="124" y="31"/>
                  <a:pt x="124" y="31"/>
                  <a:pt x="124" y="31"/>
                </a:cubicBezTo>
                <a:cubicBezTo>
                  <a:pt x="124" y="31"/>
                  <a:pt x="124" y="31"/>
                  <a:pt x="124" y="31"/>
                </a:cubicBezTo>
                <a:cubicBezTo>
                  <a:pt x="124" y="31"/>
                  <a:pt x="124" y="31"/>
                  <a:pt x="124" y="31"/>
                </a:cubicBezTo>
                <a:cubicBezTo>
                  <a:pt x="124" y="31"/>
                  <a:pt x="124" y="31"/>
                  <a:pt x="124" y="31"/>
                </a:cubicBezTo>
                <a:cubicBezTo>
                  <a:pt x="124" y="34"/>
                  <a:pt x="124" y="34"/>
                  <a:pt x="124" y="34"/>
                </a:cubicBezTo>
                <a:cubicBezTo>
                  <a:pt x="124" y="34"/>
                  <a:pt x="124" y="34"/>
                  <a:pt x="124" y="34"/>
                </a:cubicBezTo>
                <a:cubicBezTo>
                  <a:pt x="124" y="34"/>
                  <a:pt x="124" y="34"/>
                  <a:pt x="124" y="34"/>
                </a:cubicBezTo>
                <a:cubicBezTo>
                  <a:pt x="124" y="34"/>
                  <a:pt x="124" y="34"/>
                  <a:pt x="124" y="34"/>
                </a:cubicBezTo>
                <a:cubicBezTo>
                  <a:pt x="124" y="34"/>
                  <a:pt x="124" y="34"/>
                  <a:pt x="124" y="34"/>
                </a:cubicBezTo>
                <a:cubicBezTo>
                  <a:pt x="124" y="34"/>
                  <a:pt x="124" y="34"/>
                  <a:pt x="124" y="34"/>
                </a:cubicBezTo>
                <a:cubicBezTo>
                  <a:pt x="124" y="34"/>
                  <a:pt x="124" y="34"/>
                  <a:pt x="124" y="34"/>
                </a:cubicBezTo>
                <a:cubicBezTo>
                  <a:pt x="124" y="34"/>
                  <a:pt x="124" y="34"/>
                  <a:pt x="124" y="34"/>
                </a:cubicBezTo>
                <a:cubicBezTo>
                  <a:pt x="124" y="37"/>
                  <a:pt x="124" y="37"/>
                  <a:pt x="124" y="37"/>
                </a:cubicBezTo>
                <a:cubicBezTo>
                  <a:pt x="124" y="37"/>
                  <a:pt x="124" y="37"/>
                  <a:pt x="124" y="37"/>
                </a:cubicBezTo>
                <a:cubicBezTo>
                  <a:pt x="124" y="37"/>
                  <a:pt x="124" y="37"/>
                  <a:pt x="124" y="37"/>
                </a:cubicBezTo>
                <a:cubicBezTo>
                  <a:pt x="124" y="37"/>
                  <a:pt x="124" y="37"/>
                  <a:pt x="124" y="37"/>
                </a:cubicBezTo>
                <a:cubicBezTo>
                  <a:pt x="124" y="37"/>
                  <a:pt x="124" y="37"/>
                  <a:pt x="124" y="37"/>
                </a:cubicBezTo>
                <a:cubicBezTo>
                  <a:pt x="124" y="37"/>
                  <a:pt x="124" y="37"/>
                  <a:pt x="124" y="37"/>
                </a:cubicBezTo>
                <a:cubicBezTo>
                  <a:pt x="124" y="37"/>
                  <a:pt x="124" y="37"/>
                  <a:pt x="124" y="37"/>
                </a:cubicBezTo>
                <a:cubicBezTo>
                  <a:pt x="124" y="37"/>
                  <a:pt x="124" y="37"/>
                  <a:pt x="124" y="37"/>
                </a:cubicBezTo>
                <a:cubicBezTo>
                  <a:pt x="124" y="40"/>
                  <a:pt x="124" y="40"/>
                  <a:pt x="124" y="40"/>
                </a:cubicBezTo>
                <a:cubicBezTo>
                  <a:pt x="124" y="40"/>
                  <a:pt x="124" y="40"/>
                  <a:pt x="124" y="40"/>
                </a:cubicBezTo>
                <a:cubicBezTo>
                  <a:pt x="124" y="40"/>
                  <a:pt x="124" y="40"/>
                  <a:pt x="124" y="40"/>
                </a:cubicBezTo>
                <a:cubicBezTo>
                  <a:pt x="124" y="40"/>
                  <a:pt x="124" y="40"/>
                  <a:pt x="124" y="40"/>
                </a:cubicBezTo>
                <a:cubicBezTo>
                  <a:pt x="124" y="40"/>
                  <a:pt x="124" y="40"/>
                  <a:pt x="124" y="40"/>
                </a:cubicBezTo>
                <a:cubicBezTo>
                  <a:pt x="124" y="40"/>
                  <a:pt x="124" y="40"/>
                  <a:pt x="124" y="40"/>
                </a:cubicBezTo>
                <a:cubicBezTo>
                  <a:pt x="124" y="40"/>
                  <a:pt x="124" y="40"/>
                  <a:pt x="124" y="40"/>
                </a:cubicBezTo>
                <a:cubicBezTo>
                  <a:pt x="124" y="57"/>
                  <a:pt x="124" y="57"/>
                  <a:pt x="124" y="57"/>
                </a:cubicBezTo>
                <a:cubicBezTo>
                  <a:pt x="124" y="57"/>
                  <a:pt x="124" y="57"/>
                  <a:pt x="124" y="57"/>
                </a:cubicBezTo>
                <a:cubicBezTo>
                  <a:pt x="124" y="57"/>
                  <a:pt x="124" y="57"/>
                  <a:pt x="124" y="57"/>
                </a:cubicBezTo>
                <a:cubicBezTo>
                  <a:pt x="124" y="57"/>
                  <a:pt x="124" y="57"/>
                  <a:pt x="124" y="57"/>
                </a:cubicBezTo>
                <a:cubicBezTo>
                  <a:pt x="124" y="57"/>
                  <a:pt x="124" y="57"/>
                  <a:pt x="124" y="57"/>
                </a:cubicBezTo>
                <a:cubicBezTo>
                  <a:pt x="124" y="57"/>
                  <a:pt x="124" y="57"/>
                  <a:pt x="124" y="57"/>
                </a:cubicBezTo>
                <a:cubicBezTo>
                  <a:pt x="123" y="57"/>
                  <a:pt x="123" y="57"/>
                  <a:pt x="123" y="57"/>
                </a:cubicBezTo>
                <a:cubicBezTo>
                  <a:pt x="123" y="57"/>
                  <a:pt x="123" y="57"/>
                  <a:pt x="123" y="57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67"/>
                  <a:pt x="122" y="67"/>
                  <a:pt x="122" y="67"/>
                </a:cubicBezTo>
                <a:cubicBezTo>
                  <a:pt x="122" y="67"/>
                  <a:pt x="122" y="67"/>
                  <a:pt x="122" y="67"/>
                </a:cubicBezTo>
                <a:cubicBezTo>
                  <a:pt x="122" y="67"/>
                  <a:pt x="122" y="67"/>
                  <a:pt x="122" y="67"/>
                </a:cubicBezTo>
                <a:cubicBezTo>
                  <a:pt x="122" y="67"/>
                  <a:pt x="122" y="67"/>
                  <a:pt x="122" y="67"/>
                </a:cubicBezTo>
                <a:cubicBezTo>
                  <a:pt x="122" y="67"/>
                  <a:pt x="122" y="67"/>
                  <a:pt x="122" y="67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0" y="69"/>
                  <a:pt x="120" y="69"/>
                  <a:pt x="120" y="69"/>
                </a:cubicBezTo>
                <a:cubicBezTo>
                  <a:pt x="120" y="69"/>
                  <a:pt x="120" y="69"/>
                  <a:pt x="120" y="69"/>
                </a:cubicBezTo>
                <a:cubicBezTo>
                  <a:pt x="120" y="70"/>
                  <a:pt x="120" y="70"/>
                  <a:pt x="120" y="70"/>
                </a:cubicBezTo>
                <a:cubicBezTo>
                  <a:pt x="120" y="70"/>
                  <a:pt x="120" y="70"/>
                  <a:pt x="120" y="70"/>
                </a:cubicBezTo>
                <a:cubicBezTo>
                  <a:pt x="120" y="71"/>
                  <a:pt x="120" y="71"/>
                  <a:pt x="120" y="71"/>
                </a:cubicBezTo>
                <a:cubicBezTo>
                  <a:pt x="121" y="71"/>
                  <a:pt x="121" y="71"/>
                  <a:pt x="121" y="71"/>
                </a:cubicBezTo>
                <a:cubicBezTo>
                  <a:pt x="121" y="72"/>
                  <a:pt x="121" y="72"/>
                  <a:pt x="121" y="72"/>
                </a:cubicBezTo>
                <a:cubicBezTo>
                  <a:pt x="121" y="72"/>
                  <a:pt x="121" y="72"/>
                  <a:pt x="121" y="72"/>
                </a:cubicBezTo>
                <a:cubicBezTo>
                  <a:pt x="121" y="73"/>
                  <a:pt x="121" y="73"/>
                  <a:pt x="121" y="73"/>
                </a:cubicBezTo>
                <a:cubicBezTo>
                  <a:pt x="121" y="73"/>
                  <a:pt x="121" y="73"/>
                  <a:pt x="121" y="73"/>
                </a:cubicBezTo>
                <a:cubicBezTo>
                  <a:pt x="122" y="73"/>
                  <a:pt x="122" y="73"/>
                  <a:pt x="122" y="73"/>
                </a:cubicBezTo>
                <a:cubicBezTo>
                  <a:pt x="122" y="73"/>
                  <a:pt x="122" y="73"/>
                  <a:pt x="122" y="73"/>
                </a:cubicBezTo>
                <a:cubicBezTo>
                  <a:pt x="122" y="89"/>
                  <a:pt x="122" y="89"/>
                  <a:pt x="122" y="89"/>
                </a:cubicBezTo>
                <a:cubicBezTo>
                  <a:pt x="122" y="89"/>
                  <a:pt x="122" y="89"/>
                  <a:pt x="122" y="89"/>
                </a:cubicBezTo>
                <a:cubicBezTo>
                  <a:pt x="121" y="89"/>
                  <a:pt x="121" y="89"/>
                  <a:pt x="121" y="89"/>
                </a:cubicBezTo>
                <a:cubicBezTo>
                  <a:pt x="121" y="89"/>
                  <a:pt x="121" y="89"/>
                  <a:pt x="121" y="89"/>
                </a:cubicBezTo>
                <a:cubicBezTo>
                  <a:pt x="121" y="89"/>
                  <a:pt x="121" y="89"/>
                  <a:pt x="121" y="89"/>
                </a:cubicBezTo>
                <a:cubicBezTo>
                  <a:pt x="121" y="90"/>
                  <a:pt x="121" y="90"/>
                  <a:pt x="121" y="90"/>
                </a:cubicBezTo>
                <a:cubicBezTo>
                  <a:pt x="120" y="90"/>
                  <a:pt x="120" y="90"/>
                  <a:pt x="120" y="90"/>
                </a:cubicBezTo>
                <a:cubicBezTo>
                  <a:pt x="121" y="92"/>
                  <a:pt x="121" y="92"/>
                  <a:pt x="121" y="92"/>
                </a:cubicBezTo>
                <a:cubicBezTo>
                  <a:pt x="120" y="93"/>
                  <a:pt x="120" y="93"/>
                  <a:pt x="120" y="93"/>
                </a:cubicBezTo>
                <a:cubicBezTo>
                  <a:pt x="119" y="93"/>
                  <a:pt x="119" y="93"/>
                  <a:pt x="119" y="93"/>
                </a:cubicBezTo>
                <a:cubicBezTo>
                  <a:pt x="119" y="93"/>
                  <a:pt x="119" y="93"/>
                  <a:pt x="119" y="93"/>
                </a:cubicBezTo>
                <a:cubicBezTo>
                  <a:pt x="118" y="93"/>
                  <a:pt x="118" y="93"/>
                  <a:pt x="118" y="93"/>
                </a:cubicBezTo>
                <a:cubicBezTo>
                  <a:pt x="118" y="93"/>
                  <a:pt x="118" y="93"/>
                  <a:pt x="118" y="93"/>
                </a:cubicBezTo>
                <a:cubicBezTo>
                  <a:pt x="118" y="93"/>
                  <a:pt x="118" y="93"/>
                  <a:pt x="118" y="93"/>
                </a:cubicBezTo>
                <a:cubicBezTo>
                  <a:pt x="118" y="94"/>
                  <a:pt x="118" y="94"/>
                  <a:pt x="118" y="94"/>
                </a:cubicBezTo>
                <a:cubicBezTo>
                  <a:pt x="118" y="95"/>
                  <a:pt x="118" y="95"/>
                  <a:pt x="118" y="95"/>
                </a:cubicBezTo>
                <a:cubicBezTo>
                  <a:pt x="118" y="95"/>
                  <a:pt x="118" y="95"/>
                  <a:pt x="118" y="95"/>
                </a:cubicBezTo>
                <a:cubicBezTo>
                  <a:pt x="118" y="95"/>
                  <a:pt x="118" y="95"/>
                  <a:pt x="118" y="95"/>
                </a:cubicBezTo>
                <a:cubicBezTo>
                  <a:pt x="118" y="96"/>
                  <a:pt x="118" y="96"/>
                  <a:pt x="118" y="96"/>
                </a:cubicBezTo>
                <a:cubicBezTo>
                  <a:pt x="118" y="96"/>
                  <a:pt x="118" y="96"/>
                  <a:pt x="118" y="96"/>
                </a:cubicBezTo>
                <a:cubicBezTo>
                  <a:pt x="120" y="104"/>
                  <a:pt x="120" y="104"/>
                  <a:pt x="120" y="104"/>
                </a:cubicBezTo>
                <a:cubicBezTo>
                  <a:pt x="120" y="104"/>
                  <a:pt x="120" y="104"/>
                  <a:pt x="120" y="104"/>
                </a:cubicBezTo>
                <a:cubicBezTo>
                  <a:pt x="120" y="104"/>
                  <a:pt x="120" y="104"/>
                  <a:pt x="120" y="104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1" y="107"/>
                  <a:pt x="121" y="107"/>
                  <a:pt x="121" y="107"/>
                </a:cubicBezTo>
                <a:cubicBezTo>
                  <a:pt x="117" y="181"/>
                  <a:pt x="117" y="181"/>
                  <a:pt x="117" y="181"/>
                </a:cubicBezTo>
                <a:cubicBezTo>
                  <a:pt x="117" y="181"/>
                  <a:pt x="117" y="181"/>
                  <a:pt x="117" y="181"/>
                </a:cubicBezTo>
                <a:cubicBezTo>
                  <a:pt x="115" y="182"/>
                  <a:pt x="115" y="182"/>
                  <a:pt x="115" y="182"/>
                </a:cubicBezTo>
                <a:cubicBezTo>
                  <a:pt x="100" y="181"/>
                  <a:pt x="100" y="181"/>
                  <a:pt x="100" y="181"/>
                </a:cubicBezTo>
                <a:cubicBezTo>
                  <a:pt x="100" y="178"/>
                  <a:pt x="100" y="178"/>
                  <a:pt x="100" y="178"/>
                </a:cubicBezTo>
                <a:cubicBezTo>
                  <a:pt x="99" y="178"/>
                  <a:pt x="99" y="178"/>
                  <a:pt x="99" y="178"/>
                </a:cubicBezTo>
                <a:cubicBezTo>
                  <a:pt x="99" y="177"/>
                  <a:pt x="99" y="177"/>
                  <a:pt x="99" y="177"/>
                </a:cubicBezTo>
                <a:cubicBezTo>
                  <a:pt x="99" y="177"/>
                  <a:pt x="99" y="177"/>
                  <a:pt x="99" y="177"/>
                </a:cubicBezTo>
                <a:cubicBezTo>
                  <a:pt x="99" y="176"/>
                  <a:pt x="99" y="176"/>
                  <a:pt x="99" y="176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100" y="164"/>
                  <a:pt x="100" y="164"/>
                  <a:pt x="100" y="164"/>
                </a:cubicBezTo>
                <a:cubicBezTo>
                  <a:pt x="100" y="163"/>
                  <a:pt x="100" y="163"/>
                  <a:pt x="100" y="163"/>
                </a:cubicBezTo>
                <a:cubicBezTo>
                  <a:pt x="100" y="163"/>
                  <a:pt x="100" y="163"/>
                  <a:pt x="100" y="163"/>
                </a:cubicBezTo>
                <a:cubicBezTo>
                  <a:pt x="100" y="163"/>
                  <a:pt x="100" y="163"/>
                  <a:pt x="100" y="163"/>
                </a:cubicBezTo>
                <a:cubicBezTo>
                  <a:pt x="101" y="163"/>
                  <a:pt x="101" y="163"/>
                  <a:pt x="101" y="163"/>
                </a:cubicBezTo>
                <a:cubicBezTo>
                  <a:pt x="101" y="162"/>
                  <a:pt x="101" y="162"/>
                  <a:pt x="101" y="162"/>
                </a:cubicBezTo>
                <a:cubicBezTo>
                  <a:pt x="101" y="162"/>
                  <a:pt x="101" y="162"/>
                  <a:pt x="101" y="162"/>
                </a:cubicBezTo>
                <a:cubicBezTo>
                  <a:pt x="101" y="161"/>
                  <a:pt x="101" y="161"/>
                  <a:pt x="101" y="161"/>
                </a:cubicBezTo>
                <a:cubicBezTo>
                  <a:pt x="101" y="161"/>
                  <a:pt x="101" y="161"/>
                  <a:pt x="101" y="161"/>
                </a:cubicBezTo>
                <a:cubicBezTo>
                  <a:pt x="101" y="161"/>
                  <a:pt x="101" y="161"/>
                  <a:pt x="101" y="161"/>
                </a:cubicBezTo>
                <a:cubicBezTo>
                  <a:pt x="101" y="161"/>
                  <a:pt x="101" y="161"/>
                  <a:pt x="101" y="161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0" y="161"/>
                  <a:pt x="100" y="161"/>
                  <a:pt x="100" y="161"/>
                </a:cubicBezTo>
                <a:cubicBezTo>
                  <a:pt x="100" y="162"/>
                  <a:pt x="100" y="162"/>
                  <a:pt x="100" y="162"/>
                </a:cubicBezTo>
                <a:cubicBezTo>
                  <a:pt x="100" y="162"/>
                  <a:pt x="100" y="162"/>
                  <a:pt x="100" y="162"/>
                </a:cubicBezTo>
                <a:cubicBezTo>
                  <a:pt x="100" y="162"/>
                  <a:pt x="100" y="162"/>
                  <a:pt x="100" y="162"/>
                </a:cubicBezTo>
                <a:cubicBezTo>
                  <a:pt x="100" y="162"/>
                  <a:pt x="100" y="162"/>
                  <a:pt x="100" y="162"/>
                </a:cubicBezTo>
                <a:cubicBezTo>
                  <a:pt x="100" y="162"/>
                  <a:pt x="100" y="162"/>
                  <a:pt x="100" y="162"/>
                </a:cubicBezTo>
                <a:cubicBezTo>
                  <a:pt x="100" y="162"/>
                  <a:pt x="100" y="162"/>
                  <a:pt x="100" y="162"/>
                </a:cubicBezTo>
                <a:cubicBezTo>
                  <a:pt x="100" y="162"/>
                  <a:pt x="100" y="162"/>
                  <a:pt x="100" y="162"/>
                </a:cubicBezTo>
                <a:cubicBezTo>
                  <a:pt x="100" y="162"/>
                  <a:pt x="100" y="162"/>
                  <a:pt x="100" y="162"/>
                </a:cubicBezTo>
                <a:cubicBezTo>
                  <a:pt x="100" y="162"/>
                  <a:pt x="100" y="162"/>
                  <a:pt x="100" y="162"/>
                </a:cubicBezTo>
                <a:cubicBezTo>
                  <a:pt x="100" y="162"/>
                  <a:pt x="100" y="162"/>
                  <a:pt x="100" y="162"/>
                </a:cubicBezTo>
                <a:cubicBezTo>
                  <a:pt x="100" y="162"/>
                  <a:pt x="100" y="162"/>
                  <a:pt x="100" y="162"/>
                </a:cubicBezTo>
                <a:cubicBezTo>
                  <a:pt x="100" y="162"/>
                  <a:pt x="100" y="162"/>
                  <a:pt x="100" y="162"/>
                </a:cubicBezTo>
                <a:cubicBezTo>
                  <a:pt x="100" y="162"/>
                  <a:pt x="100" y="162"/>
                  <a:pt x="100" y="162"/>
                </a:cubicBezTo>
                <a:cubicBezTo>
                  <a:pt x="100" y="162"/>
                  <a:pt x="100" y="162"/>
                  <a:pt x="100" y="162"/>
                </a:cubicBezTo>
                <a:cubicBezTo>
                  <a:pt x="100" y="162"/>
                  <a:pt x="100" y="162"/>
                  <a:pt x="100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9" y="162"/>
                  <a:pt x="99" y="162"/>
                  <a:pt x="99" y="162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60"/>
                  <a:pt x="90" y="160"/>
                  <a:pt x="90" y="160"/>
                </a:cubicBezTo>
                <a:cubicBezTo>
                  <a:pt x="90" y="159"/>
                  <a:pt x="90" y="159"/>
                  <a:pt x="90" y="159"/>
                </a:cubicBezTo>
                <a:cubicBezTo>
                  <a:pt x="90" y="159"/>
                  <a:pt x="90" y="159"/>
                  <a:pt x="90" y="159"/>
                </a:cubicBezTo>
                <a:cubicBezTo>
                  <a:pt x="90" y="159"/>
                  <a:pt x="90" y="159"/>
                  <a:pt x="90" y="159"/>
                </a:cubicBezTo>
                <a:cubicBezTo>
                  <a:pt x="90" y="159"/>
                  <a:pt x="90" y="159"/>
                  <a:pt x="90" y="159"/>
                </a:cubicBezTo>
                <a:cubicBezTo>
                  <a:pt x="90" y="159"/>
                  <a:pt x="90" y="159"/>
                  <a:pt x="90" y="159"/>
                </a:cubicBezTo>
                <a:cubicBezTo>
                  <a:pt x="90" y="159"/>
                  <a:pt x="90" y="159"/>
                  <a:pt x="90" y="159"/>
                </a:cubicBezTo>
                <a:cubicBezTo>
                  <a:pt x="90" y="159"/>
                  <a:pt x="90" y="159"/>
                  <a:pt x="90" y="159"/>
                </a:cubicBezTo>
                <a:cubicBezTo>
                  <a:pt x="90" y="159"/>
                  <a:pt x="90" y="159"/>
                  <a:pt x="90" y="159"/>
                </a:cubicBezTo>
                <a:cubicBezTo>
                  <a:pt x="90" y="159"/>
                  <a:pt x="90" y="159"/>
                  <a:pt x="90" y="159"/>
                </a:cubicBezTo>
                <a:cubicBezTo>
                  <a:pt x="90" y="159"/>
                  <a:pt x="90" y="159"/>
                  <a:pt x="90" y="159"/>
                </a:cubicBezTo>
                <a:cubicBezTo>
                  <a:pt x="90" y="159"/>
                  <a:pt x="90" y="159"/>
                  <a:pt x="90" y="159"/>
                </a:cubicBezTo>
                <a:cubicBezTo>
                  <a:pt x="90" y="159"/>
                  <a:pt x="90" y="159"/>
                  <a:pt x="90" y="159"/>
                </a:cubicBezTo>
                <a:cubicBezTo>
                  <a:pt x="90" y="159"/>
                  <a:pt x="90" y="159"/>
                  <a:pt x="90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8"/>
                  <a:pt x="89" y="158"/>
                  <a:pt x="89" y="158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59"/>
                  <a:pt x="89" y="159"/>
                  <a:pt x="89" y="159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9" y="160"/>
                  <a:pt x="89" y="160"/>
                  <a:pt x="89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8" y="160"/>
                  <a:pt x="88" y="160"/>
                  <a:pt x="88" y="160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80" y="162"/>
                  <a:pt x="80" y="162"/>
                  <a:pt x="80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9" y="162"/>
                  <a:pt x="79" y="162"/>
                  <a:pt x="79" y="162"/>
                </a:cubicBezTo>
                <a:cubicBezTo>
                  <a:pt x="79" y="161"/>
                  <a:pt x="79" y="161"/>
                  <a:pt x="79" y="161"/>
                </a:cubicBezTo>
                <a:cubicBezTo>
                  <a:pt x="79" y="161"/>
                  <a:pt x="79" y="161"/>
                  <a:pt x="79" y="161"/>
                </a:cubicBezTo>
                <a:cubicBezTo>
                  <a:pt x="79" y="161"/>
                  <a:pt x="79" y="161"/>
                  <a:pt x="79" y="161"/>
                </a:cubicBezTo>
                <a:cubicBezTo>
                  <a:pt x="79" y="161"/>
                  <a:pt x="79" y="161"/>
                  <a:pt x="79" y="161"/>
                </a:cubicBezTo>
                <a:cubicBezTo>
                  <a:pt x="79" y="161"/>
                  <a:pt x="79" y="161"/>
                  <a:pt x="79" y="161"/>
                </a:cubicBezTo>
                <a:cubicBezTo>
                  <a:pt x="79" y="161"/>
                  <a:pt x="79" y="161"/>
                  <a:pt x="79" y="161"/>
                </a:cubicBezTo>
                <a:cubicBezTo>
                  <a:pt x="79" y="161"/>
                  <a:pt x="79" y="161"/>
                  <a:pt x="79" y="161"/>
                </a:cubicBezTo>
                <a:cubicBezTo>
                  <a:pt x="79" y="161"/>
                  <a:pt x="79" y="161"/>
                  <a:pt x="79" y="161"/>
                </a:cubicBezTo>
                <a:cubicBezTo>
                  <a:pt x="79" y="161"/>
                  <a:pt x="79" y="161"/>
                  <a:pt x="79" y="161"/>
                </a:cubicBezTo>
                <a:cubicBezTo>
                  <a:pt x="79" y="161"/>
                  <a:pt x="79" y="161"/>
                  <a:pt x="79" y="161"/>
                </a:cubicBezTo>
                <a:cubicBezTo>
                  <a:pt x="79" y="161"/>
                  <a:pt x="79" y="161"/>
                  <a:pt x="79" y="161"/>
                </a:cubicBezTo>
                <a:cubicBezTo>
                  <a:pt x="79" y="161"/>
                  <a:pt x="79" y="161"/>
                  <a:pt x="79" y="161"/>
                </a:cubicBezTo>
                <a:cubicBezTo>
                  <a:pt x="79" y="161"/>
                  <a:pt x="79" y="161"/>
                  <a:pt x="79" y="161"/>
                </a:cubicBezTo>
                <a:cubicBezTo>
                  <a:pt x="79" y="161"/>
                  <a:pt x="79" y="161"/>
                  <a:pt x="79" y="161"/>
                </a:cubicBezTo>
                <a:cubicBezTo>
                  <a:pt x="79" y="161"/>
                  <a:pt x="79" y="161"/>
                  <a:pt x="79" y="161"/>
                </a:cubicBezTo>
                <a:cubicBezTo>
                  <a:pt x="79" y="161"/>
                  <a:pt x="79" y="161"/>
                  <a:pt x="79" y="161"/>
                </a:cubicBezTo>
                <a:cubicBezTo>
                  <a:pt x="79" y="161"/>
                  <a:pt x="79" y="161"/>
                  <a:pt x="79" y="161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78" y="162"/>
                  <a:pt x="78" y="162"/>
                  <a:pt x="78" y="162"/>
                </a:cubicBezTo>
                <a:cubicBezTo>
                  <a:pt x="78" y="162"/>
                  <a:pt x="78" y="162"/>
                  <a:pt x="78" y="162"/>
                </a:cubicBezTo>
                <a:cubicBezTo>
                  <a:pt x="78" y="163"/>
                  <a:pt x="78" y="163"/>
                  <a:pt x="78" y="163"/>
                </a:cubicBezTo>
                <a:cubicBezTo>
                  <a:pt x="78" y="163"/>
                  <a:pt x="78" y="163"/>
                  <a:pt x="78" y="163"/>
                </a:cubicBezTo>
                <a:cubicBezTo>
                  <a:pt x="78" y="163"/>
                  <a:pt x="78" y="163"/>
                  <a:pt x="78" y="163"/>
                </a:cubicBezTo>
                <a:cubicBezTo>
                  <a:pt x="79" y="163"/>
                  <a:pt x="79" y="163"/>
                  <a:pt x="79" y="163"/>
                </a:cubicBezTo>
                <a:cubicBezTo>
                  <a:pt x="79" y="164"/>
                  <a:pt x="79" y="164"/>
                  <a:pt x="79" y="164"/>
                </a:cubicBezTo>
                <a:cubicBezTo>
                  <a:pt x="80" y="164"/>
                  <a:pt x="80" y="164"/>
                  <a:pt x="80" y="164"/>
                </a:cubicBezTo>
                <a:cubicBezTo>
                  <a:pt x="80" y="175"/>
                  <a:pt x="80" y="175"/>
                  <a:pt x="80" y="175"/>
                </a:cubicBezTo>
                <a:cubicBezTo>
                  <a:pt x="76" y="173"/>
                  <a:pt x="76" y="173"/>
                  <a:pt x="76" y="173"/>
                </a:cubicBezTo>
                <a:cubicBezTo>
                  <a:pt x="76" y="149"/>
                  <a:pt x="76" y="149"/>
                  <a:pt x="76" y="149"/>
                </a:cubicBezTo>
                <a:cubicBezTo>
                  <a:pt x="76" y="149"/>
                  <a:pt x="76" y="149"/>
                  <a:pt x="76" y="149"/>
                </a:cubicBezTo>
                <a:cubicBezTo>
                  <a:pt x="76" y="149"/>
                  <a:pt x="76" y="149"/>
                  <a:pt x="76" y="149"/>
                </a:cubicBezTo>
                <a:cubicBezTo>
                  <a:pt x="76" y="149"/>
                  <a:pt x="76" y="149"/>
                  <a:pt x="76" y="149"/>
                </a:cubicBezTo>
                <a:cubicBezTo>
                  <a:pt x="76" y="149"/>
                  <a:pt x="76" y="149"/>
                  <a:pt x="76" y="149"/>
                </a:cubicBezTo>
                <a:cubicBezTo>
                  <a:pt x="76" y="149"/>
                  <a:pt x="76" y="149"/>
                  <a:pt x="76" y="149"/>
                </a:cubicBezTo>
                <a:cubicBezTo>
                  <a:pt x="76" y="149"/>
                  <a:pt x="76" y="149"/>
                  <a:pt x="76" y="149"/>
                </a:cubicBezTo>
                <a:cubicBezTo>
                  <a:pt x="76" y="149"/>
                  <a:pt x="76" y="149"/>
                  <a:pt x="76" y="149"/>
                </a:cubicBezTo>
                <a:cubicBezTo>
                  <a:pt x="76" y="149"/>
                  <a:pt x="76" y="149"/>
                  <a:pt x="76" y="149"/>
                </a:cubicBezTo>
                <a:cubicBezTo>
                  <a:pt x="76" y="149"/>
                  <a:pt x="76" y="149"/>
                  <a:pt x="76" y="149"/>
                </a:cubicBezTo>
                <a:cubicBezTo>
                  <a:pt x="76" y="149"/>
                  <a:pt x="76" y="149"/>
                  <a:pt x="76" y="149"/>
                </a:cubicBezTo>
                <a:cubicBezTo>
                  <a:pt x="76" y="149"/>
                  <a:pt x="76" y="149"/>
                  <a:pt x="76" y="149"/>
                </a:cubicBezTo>
                <a:cubicBezTo>
                  <a:pt x="76" y="149"/>
                  <a:pt x="76" y="149"/>
                  <a:pt x="76" y="149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75" y="148"/>
                  <a:pt x="75" y="148"/>
                  <a:pt x="75" y="148"/>
                </a:cubicBezTo>
                <a:cubicBezTo>
                  <a:pt x="75" y="148"/>
                  <a:pt x="75" y="148"/>
                  <a:pt x="75" y="148"/>
                </a:cubicBezTo>
                <a:cubicBezTo>
                  <a:pt x="75" y="148"/>
                  <a:pt x="75" y="148"/>
                  <a:pt x="75" y="148"/>
                </a:cubicBezTo>
                <a:cubicBezTo>
                  <a:pt x="75" y="148"/>
                  <a:pt x="75" y="148"/>
                  <a:pt x="75" y="148"/>
                </a:cubicBezTo>
                <a:cubicBezTo>
                  <a:pt x="75" y="148"/>
                  <a:pt x="75" y="148"/>
                  <a:pt x="75" y="148"/>
                </a:cubicBezTo>
                <a:cubicBezTo>
                  <a:pt x="70" y="148"/>
                  <a:pt x="70" y="148"/>
                  <a:pt x="70" y="148"/>
                </a:cubicBezTo>
                <a:cubicBezTo>
                  <a:pt x="69" y="148"/>
                  <a:pt x="69" y="148"/>
                  <a:pt x="69" y="148"/>
                </a:cubicBezTo>
                <a:cubicBezTo>
                  <a:pt x="69" y="148"/>
                  <a:pt x="69" y="148"/>
                  <a:pt x="69" y="148"/>
                </a:cubicBezTo>
                <a:cubicBezTo>
                  <a:pt x="68" y="148"/>
                  <a:pt x="68" y="148"/>
                  <a:pt x="68" y="148"/>
                </a:cubicBezTo>
                <a:cubicBezTo>
                  <a:pt x="68" y="148"/>
                  <a:pt x="68" y="148"/>
                  <a:pt x="68" y="148"/>
                </a:cubicBezTo>
                <a:cubicBezTo>
                  <a:pt x="67" y="148"/>
                  <a:pt x="67" y="148"/>
                  <a:pt x="67" y="148"/>
                </a:cubicBezTo>
                <a:cubicBezTo>
                  <a:pt x="67" y="148"/>
                  <a:pt x="67" y="148"/>
                  <a:pt x="67" y="148"/>
                </a:cubicBezTo>
                <a:cubicBezTo>
                  <a:pt x="66" y="148"/>
                  <a:pt x="66" y="148"/>
                  <a:pt x="66" y="148"/>
                </a:cubicBezTo>
                <a:cubicBezTo>
                  <a:pt x="66" y="148"/>
                  <a:pt x="66" y="148"/>
                  <a:pt x="66" y="148"/>
                </a:cubicBezTo>
                <a:cubicBezTo>
                  <a:pt x="66" y="148"/>
                  <a:pt x="66" y="148"/>
                  <a:pt x="66" y="148"/>
                </a:cubicBezTo>
                <a:cubicBezTo>
                  <a:pt x="65" y="148"/>
                  <a:pt x="65" y="148"/>
                  <a:pt x="65" y="148"/>
                </a:cubicBezTo>
                <a:cubicBezTo>
                  <a:pt x="65" y="148"/>
                  <a:pt x="65" y="148"/>
                  <a:pt x="65" y="148"/>
                </a:cubicBezTo>
                <a:cubicBezTo>
                  <a:pt x="65" y="148"/>
                  <a:pt x="65" y="148"/>
                  <a:pt x="65" y="148"/>
                </a:cubicBezTo>
                <a:cubicBezTo>
                  <a:pt x="65" y="148"/>
                  <a:pt x="65" y="148"/>
                  <a:pt x="65" y="148"/>
                </a:cubicBezTo>
                <a:cubicBezTo>
                  <a:pt x="65" y="148"/>
                  <a:pt x="65" y="148"/>
                  <a:pt x="65" y="148"/>
                </a:cubicBezTo>
                <a:cubicBezTo>
                  <a:pt x="64" y="148"/>
                  <a:pt x="64" y="148"/>
                  <a:pt x="64" y="148"/>
                </a:cubicBezTo>
                <a:cubicBezTo>
                  <a:pt x="64" y="148"/>
                  <a:pt x="64" y="148"/>
                  <a:pt x="64" y="148"/>
                </a:cubicBezTo>
                <a:cubicBezTo>
                  <a:pt x="64" y="148"/>
                  <a:pt x="64" y="148"/>
                  <a:pt x="64" y="148"/>
                </a:cubicBezTo>
                <a:cubicBezTo>
                  <a:pt x="64" y="148"/>
                  <a:pt x="64" y="148"/>
                  <a:pt x="64" y="148"/>
                </a:cubicBezTo>
                <a:cubicBezTo>
                  <a:pt x="64" y="148"/>
                  <a:pt x="64" y="148"/>
                  <a:pt x="64" y="148"/>
                </a:cubicBezTo>
                <a:cubicBezTo>
                  <a:pt x="62" y="149"/>
                  <a:pt x="62" y="149"/>
                  <a:pt x="62" y="149"/>
                </a:cubicBezTo>
                <a:cubicBezTo>
                  <a:pt x="62" y="160"/>
                  <a:pt x="62" y="160"/>
                  <a:pt x="62" y="160"/>
                </a:cubicBezTo>
                <a:cubicBezTo>
                  <a:pt x="41" y="160"/>
                  <a:pt x="41" y="160"/>
                  <a:pt x="41" y="160"/>
                </a:cubicBezTo>
                <a:cubicBezTo>
                  <a:pt x="16" y="160"/>
                  <a:pt x="16" y="160"/>
                  <a:pt x="16" y="160"/>
                </a:cubicBezTo>
                <a:cubicBezTo>
                  <a:pt x="16" y="164"/>
                  <a:pt x="16" y="164"/>
                  <a:pt x="16" y="164"/>
                </a:cubicBezTo>
                <a:cubicBezTo>
                  <a:pt x="16" y="164"/>
                  <a:pt x="16" y="164"/>
                  <a:pt x="16" y="164"/>
                </a:cubicBezTo>
                <a:cubicBezTo>
                  <a:pt x="17" y="164"/>
                  <a:pt x="17" y="164"/>
                  <a:pt x="17" y="164"/>
                </a:cubicBezTo>
                <a:cubicBezTo>
                  <a:pt x="17" y="164"/>
                  <a:pt x="17" y="164"/>
                  <a:pt x="17" y="164"/>
                </a:cubicBezTo>
                <a:cubicBezTo>
                  <a:pt x="17" y="166"/>
                  <a:pt x="17" y="166"/>
                  <a:pt x="17" y="166"/>
                </a:cubicBezTo>
                <a:cubicBezTo>
                  <a:pt x="18" y="166"/>
                  <a:pt x="18" y="166"/>
                  <a:pt x="18" y="166"/>
                </a:cubicBezTo>
                <a:cubicBezTo>
                  <a:pt x="19" y="166"/>
                  <a:pt x="19" y="166"/>
                  <a:pt x="19" y="166"/>
                </a:cubicBezTo>
                <a:cubicBezTo>
                  <a:pt x="19" y="166"/>
                  <a:pt x="19" y="166"/>
                  <a:pt x="19" y="166"/>
                </a:cubicBezTo>
                <a:cubicBezTo>
                  <a:pt x="19" y="166"/>
                  <a:pt x="19" y="166"/>
                  <a:pt x="19" y="166"/>
                </a:cubicBezTo>
                <a:cubicBezTo>
                  <a:pt x="18" y="166"/>
                  <a:pt x="18" y="166"/>
                  <a:pt x="18" y="166"/>
                </a:cubicBezTo>
                <a:cubicBezTo>
                  <a:pt x="18" y="166"/>
                  <a:pt x="18" y="166"/>
                  <a:pt x="18" y="166"/>
                </a:cubicBezTo>
                <a:cubicBezTo>
                  <a:pt x="18" y="166"/>
                  <a:pt x="18" y="166"/>
                  <a:pt x="18" y="166"/>
                </a:cubicBezTo>
                <a:cubicBezTo>
                  <a:pt x="18" y="167"/>
                  <a:pt x="18" y="167"/>
                  <a:pt x="18" y="167"/>
                </a:cubicBezTo>
                <a:cubicBezTo>
                  <a:pt x="18" y="167"/>
                  <a:pt x="18" y="167"/>
                  <a:pt x="18" y="167"/>
                </a:cubicBezTo>
                <a:cubicBezTo>
                  <a:pt x="18" y="167"/>
                  <a:pt x="18" y="167"/>
                  <a:pt x="18" y="167"/>
                </a:cubicBezTo>
                <a:cubicBezTo>
                  <a:pt x="18" y="167"/>
                  <a:pt x="18" y="167"/>
                  <a:pt x="18" y="167"/>
                </a:cubicBezTo>
                <a:cubicBezTo>
                  <a:pt x="18" y="167"/>
                  <a:pt x="18" y="167"/>
                  <a:pt x="18" y="167"/>
                </a:cubicBezTo>
                <a:cubicBezTo>
                  <a:pt x="1" y="175"/>
                  <a:pt x="1" y="175"/>
                  <a:pt x="1" y="175"/>
                </a:cubicBezTo>
                <a:cubicBezTo>
                  <a:pt x="0" y="178"/>
                  <a:pt x="0" y="178"/>
                  <a:pt x="0" y="178"/>
                </a:cubicBezTo>
                <a:cubicBezTo>
                  <a:pt x="3" y="179"/>
                  <a:pt x="3" y="179"/>
                  <a:pt x="3" y="179"/>
                </a:cubicBezTo>
                <a:cubicBezTo>
                  <a:pt x="3" y="181"/>
                  <a:pt x="3" y="181"/>
                  <a:pt x="3" y="181"/>
                </a:cubicBezTo>
                <a:cubicBezTo>
                  <a:pt x="5" y="181"/>
                  <a:pt x="5" y="181"/>
                  <a:pt x="5" y="181"/>
                </a:cubicBezTo>
                <a:cubicBezTo>
                  <a:pt x="5" y="183"/>
                  <a:pt x="5" y="183"/>
                  <a:pt x="5" y="183"/>
                </a:cubicBezTo>
                <a:cubicBezTo>
                  <a:pt x="8" y="184"/>
                  <a:pt x="8" y="184"/>
                  <a:pt x="8" y="184"/>
                </a:cubicBezTo>
                <a:cubicBezTo>
                  <a:pt x="10" y="184"/>
                  <a:pt x="10" y="184"/>
                  <a:pt x="10" y="184"/>
                </a:cubicBezTo>
                <a:cubicBezTo>
                  <a:pt x="18" y="184"/>
                  <a:pt x="18" y="184"/>
                  <a:pt x="18" y="184"/>
                </a:cubicBezTo>
                <a:cubicBezTo>
                  <a:pt x="18" y="189"/>
                  <a:pt x="18" y="189"/>
                  <a:pt x="18" y="189"/>
                </a:cubicBezTo>
                <a:cubicBezTo>
                  <a:pt x="0" y="189"/>
                  <a:pt x="0" y="189"/>
                  <a:pt x="0" y="189"/>
                </a:cubicBezTo>
                <a:cubicBezTo>
                  <a:pt x="0" y="228"/>
                  <a:pt x="0" y="228"/>
                  <a:pt x="0" y="228"/>
                </a:cubicBezTo>
                <a:cubicBezTo>
                  <a:pt x="895" y="228"/>
                  <a:pt x="895" y="228"/>
                  <a:pt x="895" y="228"/>
                </a:cubicBezTo>
                <a:cubicBezTo>
                  <a:pt x="895" y="189"/>
                  <a:pt x="895" y="189"/>
                  <a:pt x="895" y="189"/>
                </a:cubicBezTo>
                <a:lnTo>
                  <a:pt x="868" y="189"/>
                </a:lnTo>
                <a:close/>
                <a:moveTo>
                  <a:pt x="29" y="189"/>
                </a:moveTo>
                <a:cubicBezTo>
                  <a:pt x="29" y="184"/>
                  <a:pt x="29" y="184"/>
                  <a:pt x="29" y="184"/>
                </a:cubicBezTo>
                <a:cubicBezTo>
                  <a:pt x="34" y="184"/>
                  <a:pt x="34" y="184"/>
                  <a:pt x="34" y="184"/>
                </a:cubicBezTo>
                <a:cubicBezTo>
                  <a:pt x="40" y="184"/>
                  <a:pt x="40" y="184"/>
                  <a:pt x="40" y="184"/>
                </a:cubicBezTo>
                <a:cubicBezTo>
                  <a:pt x="45" y="184"/>
                  <a:pt x="45" y="184"/>
                  <a:pt x="45" y="184"/>
                </a:cubicBezTo>
                <a:cubicBezTo>
                  <a:pt x="51" y="184"/>
                  <a:pt x="51" y="184"/>
                  <a:pt x="51" y="184"/>
                </a:cubicBezTo>
                <a:cubicBezTo>
                  <a:pt x="51" y="189"/>
                  <a:pt x="51" y="189"/>
                  <a:pt x="51" y="189"/>
                </a:cubicBezTo>
                <a:lnTo>
                  <a:pt x="29" y="189"/>
                </a:lnTo>
                <a:close/>
                <a:moveTo>
                  <a:pt x="84" y="169"/>
                </a:moveTo>
                <a:cubicBezTo>
                  <a:pt x="84" y="169"/>
                  <a:pt x="84" y="169"/>
                  <a:pt x="84" y="169"/>
                </a:cubicBezTo>
                <a:cubicBezTo>
                  <a:pt x="84" y="169"/>
                  <a:pt x="84" y="169"/>
                  <a:pt x="84" y="169"/>
                </a:cubicBezTo>
                <a:cubicBezTo>
                  <a:pt x="84" y="169"/>
                  <a:pt x="84" y="169"/>
                  <a:pt x="84" y="169"/>
                </a:cubicBezTo>
                <a:cubicBezTo>
                  <a:pt x="84" y="169"/>
                  <a:pt x="84" y="169"/>
                  <a:pt x="84" y="169"/>
                </a:cubicBezTo>
                <a:cubicBezTo>
                  <a:pt x="84" y="171"/>
                  <a:pt x="84" y="171"/>
                  <a:pt x="84" y="171"/>
                </a:cubicBezTo>
                <a:cubicBezTo>
                  <a:pt x="84" y="171"/>
                  <a:pt x="84" y="171"/>
                  <a:pt x="84" y="171"/>
                </a:cubicBezTo>
                <a:cubicBezTo>
                  <a:pt x="84" y="169"/>
                  <a:pt x="84" y="169"/>
                  <a:pt x="84" y="169"/>
                </a:cubicBezTo>
                <a:cubicBezTo>
                  <a:pt x="84" y="169"/>
                  <a:pt x="84" y="169"/>
                  <a:pt x="84" y="169"/>
                </a:cubicBezTo>
                <a:cubicBezTo>
                  <a:pt x="84" y="167"/>
                  <a:pt x="84" y="167"/>
                  <a:pt x="84" y="167"/>
                </a:cubicBezTo>
                <a:cubicBezTo>
                  <a:pt x="84" y="167"/>
                  <a:pt x="84" y="167"/>
                  <a:pt x="84" y="167"/>
                </a:cubicBezTo>
                <a:cubicBezTo>
                  <a:pt x="84" y="167"/>
                  <a:pt x="84" y="167"/>
                  <a:pt x="84" y="167"/>
                </a:cubicBezTo>
                <a:cubicBezTo>
                  <a:pt x="84" y="167"/>
                  <a:pt x="84" y="167"/>
                  <a:pt x="84" y="167"/>
                </a:cubicBezTo>
                <a:cubicBezTo>
                  <a:pt x="84" y="167"/>
                  <a:pt x="84" y="167"/>
                  <a:pt x="84" y="167"/>
                </a:cubicBezTo>
                <a:cubicBezTo>
                  <a:pt x="84" y="167"/>
                  <a:pt x="84" y="167"/>
                  <a:pt x="84" y="167"/>
                </a:cubicBezTo>
                <a:cubicBezTo>
                  <a:pt x="84" y="167"/>
                  <a:pt x="84" y="167"/>
                  <a:pt x="84" y="167"/>
                </a:cubicBezTo>
                <a:cubicBezTo>
                  <a:pt x="84" y="167"/>
                  <a:pt x="84" y="167"/>
                  <a:pt x="84" y="167"/>
                </a:cubicBezTo>
                <a:cubicBezTo>
                  <a:pt x="84" y="166"/>
                  <a:pt x="84" y="166"/>
                  <a:pt x="84" y="166"/>
                </a:cubicBezTo>
                <a:cubicBezTo>
                  <a:pt x="84" y="166"/>
                  <a:pt x="84" y="166"/>
                  <a:pt x="84" y="166"/>
                </a:cubicBezTo>
                <a:cubicBezTo>
                  <a:pt x="84" y="166"/>
                  <a:pt x="84" y="166"/>
                  <a:pt x="84" y="166"/>
                </a:cubicBezTo>
                <a:cubicBezTo>
                  <a:pt x="84" y="166"/>
                  <a:pt x="84" y="166"/>
                  <a:pt x="84" y="166"/>
                </a:cubicBezTo>
                <a:cubicBezTo>
                  <a:pt x="84" y="166"/>
                  <a:pt x="84" y="166"/>
                  <a:pt x="84" y="166"/>
                </a:cubicBezTo>
                <a:cubicBezTo>
                  <a:pt x="84" y="166"/>
                  <a:pt x="84" y="166"/>
                  <a:pt x="84" y="166"/>
                </a:cubicBezTo>
                <a:cubicBezTo>
                  <a:pt x="84" y="166"/>
                  <a:pt x="84" y="166"/>
                  <a:pt x="84" y="166"/>
                </a:cubicBezTo>
                <a:cubicBezTo>
                  <a:pt x="84" y="166"/>
                  <a:pt x="84" y="166"/>
                  <a:pt x="84" y="166"/>
                </a:cubicBezTo>
                <a:cubicBezTo>
                  <a:pt x="84" y="166"/>
                  <a:pt x="84" y="166"/>
                  <a:pt x="84" y="166"/>
                </a:cubicBezTo>
                <a:cubicBezTo>
                  <a:pt x="84" y="166"/>
                  <a:pt x="84" y="166"/>
                  <a:pt x="84" y="166"/>
                </a:cubicBezTo>
                <a:cubicBezTo>
                  <a:pt x="84" y="166"/>
                  <a:pt x="84" y="166"/>
                  <a:pt x="84" y="166"/>
                </a:cubicBezTo>
                <a:cubicBezTo>
                  <a:pt x="84" y="167"/>
                  <a:pt x="84" y="167"/>
                  <a:pt x="84" y="167"/>
                </a:cubicBezTo>
                <a:cubicBezTo>
                  <a:pt x="84" y="167"/>
                  <a:pt x="84" y="167"/>
                  <a:pt x="84" y="167"/>
                </a:cubicBezTo>
                <a:cubicBezTo>
                  <a:pt x="84" y="167"/>
                  <a:pt x="84" y="167"/>
                  <a:pt x="84" y="167"/>
                </a:cubicBezTo>
                <a:cubicBezTo>
                  <a:pt x="84" y="167"/>
                  <a:pt x="84" y="167"/>
                  <a:pt x="84" y="167"/>
                </a:cubicBezTo>
                <a:cubicBezTo>
                  <a:pt x="84" y="167"/>
                  <a:pt x="84" y="167"/>
                  <a:pt x="84" y="167"/>
                </a:cubicBezTo>
                <a:cubicBezTo>
                  <a:pt x="84" y="167"/>
                  <a:pt x="84" y="167"/>
                  <a:pt x="84" y="167"/>
                </a:cubicBezTo>
                <a:lnTo>
                  <a:pt x="84" y="169"/>
                </a:lnTo>
                <a:close/>
                <a:moveTo>
                  <a:pt x="94" y="171"/>
                </a:moveTo>
                <a:cubicBezTo>
                  <a:pt x="85" y="171"/>
                  <a:pt x="85" y="171"/>
                  <a:pt x="85" y="171"/>
                </a:cubicBezTo>
                <a:cubicBezTo>
                  <a:pt x="85" y="169"/>
                  <a:pt x="85" y="169"/>
                  <a:pt x="85" y="169"/>
                </a:cubicBezTo>
                <a:cubicBezTo>
                  <a:pt x="85" y="169"/>
                  <a:pt x="85" y="169"/>
                  <a:pt x="85" y="169"/>
                </a:cubicBezTo>
                <a:cubicBezTo>
                  <a:pt x="85" y="167"/>
                  <a:pt x="85" y="167"/>
                  <a:pt x="85" y="167"/>
                </a:cubicBezTo>
                <a:cubicBezTo>
                  <a:pt x="85" y="167"/>
                  <a:pt x="85" y="167"/>
                  <a:pt x="85" y="167"/>
                </a:cubicBezTo>
                <a:cubicBezTo>
                  <a:pt x="85" y="167"/>
                  <a:pt x="85" y="167"/>
                  <a:pt x="85" y="167"/>
                </a:cubicBezTo>
                <a:cubicBezTo>
                  <a:pt x="85" y="167"/>
                  <a:pt x="85" y="167"/>
                  <a:pt x="85" y="167"/>
                </a:cubicBezTo>
                <a:cubicBezTo>
                  <a:pt x="85" y="167"/>
                  <a:pt x="85" y="167"/>
                  <a:pt x="85" y="167"/>
                </a:cubicBezTo>
                <a:cubicBezTo>
                  <a:pt x="85" y="167"/>
                  <a:pt x="85" y="167"/>
                  <a:pt x="85" y="167"/>
                </a:cubicBezTo>
                <a:cubicBezTo>
                  <a:pt x="85" y="167"/>
                  <a:pt x="85" y="167"/>
                  <a:pt x="85" y="167"/>
                </a:cubicBezTo>
                <a:cubicBezTo>
                  <a:pt x="85" y="167"/>
                  <a:pt x="85" y="167"/>
                  <a:pt x="85" y="167"/>
                </a:cubicBezTo>
                <a:cubicBezTo>
                  <a:pt x="85" y="166"/>
                  <a:pt x="85" y="166"/>
                  <a:pt x="85" y="166"/>
                </a:cubicBezTo>
                <a:cubicBezTo>
                  <a:pt x="85" y="166"/>
                  <a:pt x="85" y="166"/>
                  <a:pt x="85" y="166"/>
                </a:cubicBezTo>
                <a:cubicBezTo>
                  <a:pt x="85" y="166"/>
                  <a:pt x="85" y="166"/>
                  <a:pt x="85" y="166"/>
                </a:cubicBezTo>
                <a:cubicBezTo>
                  <a:pt x="85" y="166"/>
                  <a:pt x="85" y="166"/>
                  <a:pt x="85" y="166"/>
                </a:cubicBezTo>
                <a:cubicBezTo>
                  <a:pt x="85" y="166"/>
                  <a:pt x="85" y="166"/>
                  <a:pt x="85" y="166"/>
                </a:cubicBezTo>
                <a:cubicBezTo>
                  <a:pt x="85" y="166"/>
                  <a:pt x="85" y="166"/>
                  <a:pt x="85" y="166"/>
                </a:cubicBezTo>
                <a:cubicBezTo>
                  <a:pt x="85" y="166"/>
                  <a:pt x="85" y="166"/>
                  <a:pt x="85" y="166"/>
                </a:cubicBezTo>
                <a:cubicBezTo>
                  <a:pt x="85" y="166"/>
                  <a:pt x="85" y="166"/>
                  <a:pt x="85" y="166"/>
                </a:cubicBezTo>
                <a:cubicBezTo>
                  <a:pt x="85" y="166"/>
                  <a:pt x="85" y="166"/>
                  <a:pt x="85" y="166"/>
                </a:cubicBezTo>
                <a:cubicBezTo>
                  <a:pt x="85" y="166"/>
                  <a:pt x="85" y="166"/>
                  <a:pt x="85" y="166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6" y="165"/>
                  <a:pt x="86" y="165"/>
                  <a:pt x="86" y="165"/>
                </a:cubicBezTo>
                <a:cubicBezTo>
                  <a:pt x="86" y="165"/>
                  <a:pt x="86" y="165"/>
                  <a:pt x="86" y="165"/>
                </a:cubicBezTo>
                <a:cubicBezTo>
                  <a:pt x="86" y="165"/>
                  <a:pt x="86" y="165"/>
                  <a:pt x="86" y="165"/>
                </a:cubicBezTo>
                <a:cubicBezTo>
                  <a:pt x="87" y="165"/>
                  <a:pt x="87" y="165"/>
                  <a:pt x="87" y="165"/>
                </a:cubicBezTo>
                <a:cubicBezTo>
                  <a:pt x="87" y="165"/>
                  <a:pt x="87" y="165"/>
                  <a:pt x="87" y="165"/>
                </a:cubicBezTo>
                <a:cubicBezTo>
                  <a:pt x="87" y="165"/>
                  <a:pt x="87" y="165"/>
                  <a:pt x="87" y="165"/>
                </a:cubicBezTo>
                <a:cubicBezTo>
                  <a:pt x="87" y="165"/>
                  <a:pt x="87" y="165"/>
                  <a:pt x="87" y="165"/>
                </a:cubicBezTo>
                <a:cubicBezTo>
                  <a:pt x="87" y="165"/>
                  <a:pt x="87" y="165"/>
                  <a:pt x="87" y="165"/>
                </a:cubicBezTo>
                <a:cubicBezTo>
                  <a:pt x="87" y="165"/>
                  <a:pt x="87" y="165"/>
                  <a:pt x="87" y="165"/>
                </a:cubicBezTo>
                <a:cubicBezTo>
                  <a:pt x="87" y="166"/>
                  <a:pt x="87" y="166"/>
                  <a:pt x="87" y="166"/>
                </a:cubicBezTo>
                <a:cubicBezTo>
                  <a:pt x="87" y="166"/>
                  <a:pt x="87" y="166"/>
                  <a:pt x="87" y="166"/>
                </a:cubicBezTo>
                <a:cubicBezTo>
                  <a:pt x="87" y="166"/>
                  <a:pt x="87" y="166"/>
                  <a:pt x="87" y="166"/>
                </a:cubicBezTo>
                <a:cubicBezTo>
                  <a:pt x="87" y="166"/>
                  <a:pt x="87" y="166"/>
                  <a:pt x="87" y="166"/>
                </a:cubicBezTo>
                <a:cubicBezTo>
                  <a:pt x="87" y="166"/>
                  <a:pt x="87" y="166"/>
                  <a:pt x="87" y="166"/>
                </a:cubicBezTo>
                <a:cubicBezTo>
                  <a:pt x="87" y="166"/>
                  <a:pt x="87" y="166"/>
                  <a:pt x="87" y="166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8" y="166"/>
                  <a:pt x="88" y="166"/>
                  <a:pt x="88" y="166"/>
                </a:cubicBezTo>
                <a:cubicBezTo>
                  <a:pt x="88" y="165"/>
                  <a:pt x="88" y="165"/>
                  <a:pt x="88" y="165"/>
                </a:cubicBezTo>
                <a:cubicBezTo>
                  <a:pt x="88" y="165"/>
                  <a:pt x="88" y="165"/>
                  <a:pt x="88" y="165"/>
                </a:cubicBezTo>
                <a:cubicBezTo>
                  <a:pt x="88" y="165"/>
                  <a:pt x="88" y="165"/>
                  <a:pt x="88" y="165"/>
                </a:cubicBezTo>
                <a:cubicBezTo>
                  <a:pt x="88" y="165"/>
                  <a:pt x="88" y="165"/>
                  <a:pt x="88" y="165"/>
                </a:cubicBezTo>
                <a:cubicBezTo>
                  <a:pt x="88" y="165"/>
                  <a:pt x="88" y="165"/>
                  <a:pt x="88" y="165"/>
                </a:cubicBezTo>
                <a:cubicBezTo>
                  <a:pt x="89" y="165"/>
                  <a:pt x="89" y="165"/>
                  <a:pt x="89" y="165"/>
                </a:cubicBezTo>
                <a:cubicBezTo>
                  <a:pt x="89" y="165"/>
                  <a:pt x="89" y="165"/>
                  <a:pt x="89" y="165"/>
                </a:cubicBezTo>
                <a:cubicBezTo>
                  <a:pt x="89" y="165"/>
                  <a:pt x="89" y="165"/>
                  <a:pt x="89" y="165"/>
                </a:cubicBezTo>
                <a:cubicBezTo>
                  <a:pt x="89" y="165"/>
                  <a:pt x="89" y="165"/>
                  <a:pt x="89" y="165"/>
                </a:cubicBezTo>
                <a:cubicBezTo>
                  <a:pt x="89" y="165"/>
                  <a:pt x="89" y="165"/>
                  <a:pt x="89" y="165"/>
                </a:cubicBezTo>
                <a:cubicBezTo>
                  <a:pt x="89" y="165"/>
                  <a:pt x="89" y="165"/>
                  <a:pt x="89" y="165"/>
                </a:cubicBezTo>
                <a:cubicBezTo>
                  <a:pt x="89" y="165"/>
                  <a:pt x="89" y="165"/>
                  <a:pt x="89" y="165"/>
                </a:cubicBezTo>
                <a:cubicBezTo>
                  <a:pt x="90" y="165"/>
                  <a:pt x="90" y="165"/>
                  <a:pt x="90" y="165"/>
                </a:cubicBezTo>
                <a:cubicBezTo>
                  <a:pt x="90" y="165"/>
                  <a:pt x="90" y="165"/>
                  <a:pt x="90" y="165"/>
                </a:cubicBezTo>
                <a:cubicBezTo>
                  <a:pt x="90" y="165"/>
                  <a:pt x="90" y="165"/>
                  <a:pt x="90" y="165"/>
                </a:cubicBezTo>
                <a:cubicBezTo>
                  <a:pt x="90" y="165"/>
                  <a:pt x="90" y="165"/>
                  <a:pt x="90" y="165"/>
                </a:cubicBezTo>
                <a:cubicBezTo>
                  <a:pt x="90" y="165"/>
                  <a:pt x="90" y="165"/>
                  <a:pt x="90" y="165"/>
                </a:cubicBezTo>
                <a:cubicBezTo>
                  <a:pt x="90" y="165"/>
                  <a:pt x="90" y="165"/>
                  <a:pt x="90" y="165"/>
                </a:cubicBezTo>
                <a:cubicBezTo>
                  <a:pt x="90" y="165"/>
                  <a:pt x="90" y="165"/>
                  <a:pt x="90" y="165"/>
                </a:cubicBezTo>
                <a:cubicBezTo>
                  <a:pt x="90" y="165"/>
                  <a:pt x="90" y="165"/>
                  <a:pt x="90" y="165"/>
                </a:cubicBezTo>
                <a:cubicBezTo>
                  <a:pt x="91" y="165"/>
                  <a:pt x="91" y="165"/>
                  <a:pt x="91" y="165"/>
                </a:cubicBezTo>
                <a:cubicBezTo>
                  <a:pt x="91" y="165"/>
                  <a:pt x="91" y="165"/>
                  <a:pt x="91" y="165"/>
                </a:cubicBezTo>
                <a:cubicBezTo>
                  <a:pt x="91" y="165"/>
                  <a:pt x="91" y="165"/>
                  <a:pt x="91" y="165"/>
                </a:cubicBezTo>
                <a:cubicBezTo>
                  <a:pt x="91" y="166"/>
                  <a:pt x="91" y="166"/>
                  <a:pt x="91" y="166"/>
                </a:cubicBezTo>
                <a:cubicBezTo>
                  <a:pt x="91" y="166"/>
                  <a:pt x="91" y="166"/>
                  <a:pt x="91" y="166"/>
                </a:cubicBezTo>
                <a:cubicBezTo>
                  <a:pt x="91" y="166"/>
                  <a:pt x="91" y="166"/>
                  <a:pt x="91" y="166"/>
                </a:cubicBezTo>
                <a:cubicBezTo>
                  <a:pt x="91" y="166"/>
                  <a:pt x="91" y="166"/>
                  <a:pt x="91" y="166"/>
                </a:cubicBezTo>
                <a:cubicBezTo>
                  <a:pt x="91" y="166"/>
                  <a:pt x="91" y="166"/>
                  <a:pt x="91" y="166"/>
                </a:cubicBezTo>
                <a:cubicBezTo>
                  <a:pt x="91" y="166"/>
                  <a:pt x="91" y="166"/>
                  <a:pt x="91" y="166"/>
                </a:cubicBezTo>
                <a:cubicBezTo>
                  <a:pt x="91" y="166"/>
                  <a:pt x="91" y="166"/>
                  <a:pt x="91" y="166"/>
                </a:cubicBezTo>
                <a:cubicBezTo>
                  <a:pt x="91" y="166"/>
                  <a:pt x="91" y="166"/>
                  <a:pt x="91" y="166"/>
                </a:cubicBezTo>
                <a:cubicBezTo>
                  <a:pt x="91" y="166"/>
                  <a:pt x="91" y="166"/>
                  <a:pt x="91" y="166"/>
                </a:cubicBezTo>
                <a:cubicBezTo>
                  <a:pt x="91" y="166"/>
                  <a:pt x="91" y="166"/>
                  <a:pt x="91" y="166"/>
                </a:cubicBezTo>
                <a:cubicBezTo>
                  <a:pt x="91" y="166"/>
                  <a:pt x="91" y="166"/>
                  <a:pt x="91" y="166"/>
                </a:cubicBezTo>
                <a:cubicBezTo>
                  <a:pt x="91" y="166"/>
                  <a:pt x="91" y="166"/>
                  <a:pt x="91" y="166"/>
                </a:cubicBezTo>
                <a:cubicBezTo>
                  <a:pt x="91" y="166"/>
                  <a:pt x="91" y="166"/>
                  <a:pt x="91" y="166"/>
                </a:cubicBezTo>
                <a:cubicBezTo>
                  <a:pt x="91" y="166"/>
                  <a:pt x="91" y="166"/>
                  <a:pt x="91" y="166"/>
                </a:cubicBezTo>
                <a:cubicBezTo>
                  <a:pt x="91" y="166"/>
                  <a:pt x="91" y="166"/>
                  <a:pt x="91" y="166"/>
                </a:cubicBezTo>
                <a:cubicBezTo>
                  <a:pt x="92" y="166"/>
                  <a:pt x="92" y="166"/>
                  <a:pt x="92" y="166"/>
                </a:cubicBezTo>
                <a:cubicBezTo>
                  <a:pt x="92" y="166"/>
                  <a:pt x="92" y="166"/>
                  <a:pt x="92" y="166"/>
                </a:cubicBezTo>
                <a:cubicBezTo>
                  <a:pt x="92" y="166"/>
                  <a:pt x="92" y="166"/>
                  <a:pt x="92" y="166"/>
                </a:cubicBezTo>
                <a:cubicBezTo>
                  <a:pt x="92" y="166"/>
                  <a:pt x="92" y="166"/>
                  <a:pt x="92" y="166"/>
                </a:cubicBezTo>
                <a:cubicBezTo>
                  <a:pt x="92" y="166"/>
                  <a:pt x="92" y="166"/>
                  <a:pt x="92" y="166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2" y="165"/>
                  <a:pt x="92" y="165"/>
                  <a:pt x="92" y="165"/>
                </a:cubicBezTo>
                <a:cubicBezTo>
                  <a:pt x="93" y="164"/>
                  <a:pt x="93" y="164"/>
                  <a:pt x="93" y="164"/>
                </a:cubicBezTo>
                <a:cubicBezTo>
                  <a:pt x="93" y="165"/>
                  <a:pt x="93" y="165"/>
                  <a:pt x="93" y="165"/>
                </a:cubicBezTo>
                <a:cubicBezTo>
                  <a:pt x="93" y="165"/>
                  <a:pt x="93" y="165"/>
                  <a:pt x="93" y="165"/>
                </a:cubicBezTo>
                <a:cubicBezTo>
                  <a:pt x="93" y="165"/>
                  <a:pt x="93" y="165"/>
                  <a:pt x="93" y="165"/>
                </a:cubicBezTo>
                <a:cubicBezTo>
                  <a:pt x="94" y="165"/>
                  <a:pt x="94" y="165"/>
                  <a:pt x="94" y="165"/>
                </a:cubicBezTo>
                <a:cubicBezTo>
                  <a:pt x="94" y="165"/>
                  <a:pt x="94" y="165"/>
                  <a:pt x="94" y="165"/>
                </a:cubicBezTo>
                <a:cubicBezTo>
                  <a:pt x="94" y="165"/>
                  <a:pt x="94" y="165"/>
                  <a:pt x="94" y="165"/>
                </a:cubicBezTo>
                <a:cubicBezTo>
                  <a:pt x="94" y="165"/>
                  <a:pt x="94" y="165"/>
                  <a:pt x="94" y="165"/>
                </a:cubicBezTo>
                <a:cubicBezTo>
                  <a:pt x="94" y="165"/>
                  <a:pt x="94" y="165"/>
                  <a:pt x="94" y="165"/>
                </a:cubicBezTo>
                <a:cubicBezTo>
                  <a:pt x="94" y="165"/>
                  <a:pt x="94" y="165"/>
                  <a:pt x="94" y="165"/>
                </a:cubicBezTo>
                <a:cubicBezTo>
                  <a:pt x="94" y="165"/>
                  <a:pt x="94" y="165"/>
                  <a:pt x="94" y="165"/>
                </a:cubicBezTo>
                <a:cubicBezTo>
                  <a:pt x="94" y="166"/>
                  <a:pt x="94" y="166"/>
                  <a:pt x="94" y="166"/>
                </a:cubicBezTo>
                <a:cubicBezTo>
                  <a:pt x="94" y="166"/>
                  <a:pt x="94" y="166"/>
                  <a:pt x="94" y="166"/>
                </a:cubicBezTo>
                <a:cubicBezTo>
                  <a:pt x="94" y="166"/>
                  <a:pt x="94" y="166"/>
                  <a:pt x="94" y="166"/>
                </a:cubicBezTo>
                <a:cubicBezTo>
                  <a:pt x="94" y="166"/>
                  <a:pt x="94" y="166"/>
                  <a:pt x="94" y="166"/>
                </a:cubicBezTo>
                <a:cubicBezTo>
                  <a:pt x="94" y="166"/>
                  <a:pt x="94" y="166"/>
                  <a:pt x="94" y="166"/>
                </a:cubicBezTo>
                <a:cubicBezTo>
                  <a:pt x="94" y="166"/>
                  <a:pt x="94" y="166"/>
                  <a:pt x="94" y="166"/>
                </a:cubicBezTo>
                <a:cubicBezTo>
                  <a:pt x="94" y="166"/>
                  <a:pt x="94" y="166"/>
                  <a:pt x="94" y="166"/>
                </a:cubicBezTo>
                <a:cubicBezTo>
                  <a:pt x="94" y="166"/>
                  <a:pt x="94" y="166"/>
                  <a:pt x="94" y="166"/>
                </a:cubicBezTo>
                <a:cubicBezTo>
                  <a:pt x="94" y="166"/>
                  <a:pt x="94" y="166"/>
                  <a:pt x="94" y="166"/>
                </a:cubicBezTo>
                <a:cubicBezTo>
                  <a:pt x="94" y="166"/>
                  <a:pt x="94" y="166"/>
                  <a:pt x="94" y="166"/>
                </a:cubicBezTo>
                <a:cubicBezTo>
                  <a:pt x="94" y="167"/>
                  <a:pt x="94" y="167"/>
                  <a:pt x="94" y="167"/>
                </a:cubicBezTo>
                <a:cubicBezTo>
                  <a:pt x="94" y="167"/>
                  <a:pt x="94" y="167"/>
                  <a:pt x="94" y="167"/>
                </a:cubicBezTo>
                <a:cubicBezTo>
                  <a:pt x="94" y="167"/>
                  <a:pt x="94" y="167"/>
                  <a:pt x="94" y="167"/>
                </a:cubicBezTo>
                <a:cubicBezTo>
                  <a:pt x="94" y="167"/>
                  <a:pt x="94" y="167"/>
                  <a:pt x="94" y="167"/>
                </a:cubicBezTo>
                <a:cubicBezTo>
                  <a:pt x="94" y="167"/>
                  <a:pt x="94" y="167"/>
                  <a:pt x="94" y="167"/>
                </a:cubicBezTo>
                <a:cubicBezTo>
                  <a:pt x="94" y="167"/>
                  <a:pt x="94" y="167"/>
                  <a:pt x="94" y="167"/>
                </a:cubicBezTo>
                <a:cubicBezTo>
                  <a:pt x="94" y="167"/>
                  <a:pt x="94" y="167"/>
                  <a:pt x="94" y="167"/>
                </a:cubicBezTo>
                <a:cubicBezTo>
                  <a:pt x="94" y="167"/>
                  <a:pt x="94" y="167"/>
                  <a:pt x="94" y="167"/>
                </a:cubicBezTo>
                <a:cubicBezTo>
                  <a:pt x="94" y="169"/>
                  <a:pt x="94" y="169"/>
                  <a:pt x="94" y="169"/>
                </a:cubicBezTo>
                <a:cubicBezTo>
                  <a:pt x="94" y="169"/>
                  <a:pt x="94" y="169"/>
                  <a:pt x="94" y="169"/>
                </a:cubicBezTo>
                <a:cubicBezTo>
                  <a:pt x="94" y="171"/>
                  <a:pt x="94" y="171"/>
                  <a:pt x="94" y="171"/>
                </a:cubicBezTo>
                <a:close/>
                <a:moveTo>
                  <a:pt x="95" y="171"/>
                </a:moveTo>
                <a:cubicBezTo>
                  <a:pt x="95" y="169"/>
                  <a:pt x="95" y="169"/>
                  <a:pt x="95" y="169"/>
                </a:cubicBezTo>
                <a:cubicBezTo>
                  <a:pt x="95" y="169"/>
                  <a:pt x="95" y="169"/>
                  <a:pt x="95" y="169"/>
                </a:cubicBezTo>
                <a:cubicBezTo>
                  <a:pt x="95" y="169"/>
                  <a:pt x="95" y="169"/>
                  <a:pt x="95" y="169"/>
                </a:cubicBezTo>
                <a:cubicBezTo>
                  <a:pt x="95" y="169"/>
                  <a:pt x="95" y="169"/>
                  <a:pt x="95" y="169"/>
                </a:cubicBezTo>
                <a:cubicBezTo>
                  <a:pt x="95" y="169"/>
                  <a:pt x="95" y="169"/>
                  <a:pt x="95" y="169"/>
                </a:cubicBezTo>
                <a:cubicBezTo>
                  <a:pt x="95" y="167"/>
                  <a:pt x="95" y="167"/>
                  <a:pt x="95" y="167"/>
                </a:cubicBezTo>
                <a:cubicBezTo>
                  <a:pt x="95" y="167"/>
                  <a:pt x="95" y="167"/>
                  <a:pt x="95" y="167"/>
                </a:cubicBezTo>
                <a:cubicBezTo>
                  <a:pt x="95" y="167"/>
                  <a:pt x="95" y="167"/>
                  <a:pt x="95" y="167"/>
                </a:cubicBezTo>
                <a:cubicBezTo>
                  <a:pt x="95" y="167"/>
                  <a:pt x="95" y="167"/>
                  <a:pt x="95" y="167"/>
                </a:cubicBezTo>
                <a:cubicBezTo>
                  <a:pt x="95" y="167"/>
                  <a:pt x="95" y="167"/>
                  <a:pt x="95" y="167"/>
                </a:cubicBezTo>
                <a:cubicBezTo>
                  <a:pt x="95" y="167"/>
                  <a:pt x="95" y="167"/>
                  <a:pt x="95" y="167"/>
                </a:cubicBezTo>
                <a:cubicBezTo>
                  <a:pt x="95" y="166"/>
                  <a:pt x="95" y="166"/>
                  <a:pt x="95" y="166"/>
                </a:cubicBezTo>
                <a:cubicBezTo>
                  <a:pt x="95" y="166"/>
                  <a:pt x="95" y="166"/>
                  <a:pt x="95" y="166"/>
                </a:cubicBezTo>
                <a:cubicBezTo>
                  <a:pt x="95" y="166"/>
                  <a:pt x="95" y="166"/>
                  <a:pt x="95" y="166"/>
                </a:cubicBezTo>
                <a:cubicBezTo>
                  <a:pt x="95" y="166"/>
                  <a:pt x="95" y="166"/>
                  <a:pt x="95" y="166"/>
                </a:cubicBezTo>
                <a:cubicBezTo>
                  <a:pt x="95" y="166"/>
                  <a:pt x="95" y="166"/>
                  <a:pt x="95" y="166"/>
                </a:cubicBezTo>
                <a:cubicBezTo>
                  <a:pt x="95" y="166"/>
                  <a:pt x="95" y="166"/>
                  <a:pt x="95" y="166"/>
                </a:cubicBezTo>
                <a:cubicBezTo>
                  <a:pt x="95" y="166"/>
                  <a:pt x="95" y="166"/>
                  <a:pt x="95" y="166"/>
                </a:cubicBezTo>
                <a:cubicBezTo>
                  <a:pt x="95" y="166"/>
                  <a:pt x="95" y="166"/>
                  <a:pt x="95" y="166"/>
                </a:cubicBezTo>
                <a:cubicBezTo>
                  <a:pt x="95" y="166"/>
                  <a:pt x="95" y="166"/>
                  <a:pt x="95" y="166"/>
                </a:cubicBezTo>
                <a:cubicBezTo>
                  <a:pt x="95" y="167"/>
                  <a:pt x="95" y="167"/>
                  <a:pt x="95" y="167"/>
                </a:cubicBezTo>
                <a:cubicBezTo>
                  <a:pt x="95" y="167"/>
                  <a:pt x="95" y="167"/>
                  <a:pt x="95" y="167"/>
                </a:cubicBezTo>
                <a:cubicBezTo>
                  <a:pt x="95" y="167"/>
                  <a:pt x="95" y="167"/>
                  <a:pt x="95" y="167"/>
                </a:cubicBezTo>
                <a:cubicBezTo>
                  <a:pt x="95" y="167"/>
                  <a:pt x="95" y="167"/>
                  <a:pt x="95" y="167"/>
                </a:cubicBezTo>
                <a:cubicBezTo>
                  <a:pt x="95" y="167"/>
                  <a:pt x="95" y="167"/>
                  <a:pt x="95" y="167"/>
                </a:cubicBezTo>
                <a:cubicBezTo>
                  <a:pt x="95" y="167"/>
                  <a:pt x="95" y="167"/>
                  <a:pt x="95" y="167"/>
                </a:cubicBezTo>
                <a:cubicBezTo>
                  <a:pt x="95" y="167"/>
                  <a:pt x="95" y="167"/>
                  <a:pt x="95" y="167"/>
                </a:cubicBezTo>
                <a:cubicBezTo>
                  <a:pt x="95" y="167"/>
                  <a:pt x="95" y="167"/>
                  <a:pt x="95" y="167"/>
                </a:cubicBezTo>
                <a:cubicBezTo>
                  <a:pt x="95" y="169"/>
                  <a:pt x="95" y="169"/>
                  <a:pt x="95" y="169"/>
                </a:cubicBezTo>
                <a:cubicBezTo>
                  <a:pt x="95" y="169"/>
                  <a:pt x="95" y="169"/>
                  <a:pt x="95" y="169"/>
                </a:cubicBezTo>
                <a:cubicBezTo>
                  <a:pt x="95" y="171"/>
                  <a:pt x="95" y="171"/>
                  <a:pt x="95" y="171"/>
                </a:cubicBezTo>
                <a:close/>
                <a:moveTo>
                  <a:pt x="253" y="87"/>
                </a:moveTo>
                <a:cubicBezTo>
                  <a:pt x="253" y="87"/>
                  <a:pt x="253" y="87"/>
                  <a:pt x="253" y="87"/>
                </a:cubicBezTo>
                <a:cubicBezTo>
                  <a:pt x="253" y="87"/>
                  <a:pt x="253" y="87"/>
                  <a:pt x="253" y="87"/>
                </a:cubicBezTo>
                <a:cubicBezTo>
                  <a:pt x="252" y="87"/>
                  <a:pt x="252" y="87"/>
                  <a:pt x="252" y="87"/>
                </a:cubicBezTo>
                <a:cubicBezTo>
                  <a:pt x="252" y="82"/>
                  <a:pt x="252" y="82"/>
                  <a:pt x="252" y="82"/>
                </a:cubicBezTo>
                <a:cubicBezTo>
                  <a:pt x="253" y="82"/>
                  <a:pt x="253" y="82"/>
                  <a:pt x="253" y="82"/>
                </a:cubicBezTo>
                <a:lnTo>
                  <a:pt x="253" y="87"/>
                </a:lnTo>
                <a:close/>
                <a:moveTo>
                  <a:pt x="253" y="80"/>
                </a:moveTo>
                <a:cubicBezTo>
                  <a:pt x="252" y="80"/>
                  <a:pt x="252" y="80"/>
                  <a:pt x="252" y="80"/>
                </a:cubicBezTo>
                <a:cubicBezTo>
                  <a:pt x="252" y="79"/>
                  <a:pt x="252" y="79"/>
                  <a:pt x="252" y="79"/>
                </a:cubicBezTo>
                <a:cubicBezTo>
                  <a:pt x="253" y="79"/>
                  <a:pt x="253" y="79"/>
                  <a:pt x="253" y="79"/>
                </a:cubicBezTo>
                <a:lnTo>
                  <a:pt x="253" y="80"/>
                </a:lnTo>
                <a:close/>
                <a:moveTo>
                  <a:pt x="275" y="80"/>
                </a:moveTo>
                <a:cubicBezTo>
                  <a:pt x="272" y="80"/>
                  <a:pt x="272" y="80"/>
                  <a:pt x="272" y="80"/>
                </a:cubicBezTo>
                <a:cubicBezTo>
                  <a:pt x="272" y="79"/>
                  <a:pt x="272" y="79"/>
                  <a:pt x="272" y="79"/>
                </a:cubicBezTo>
                <a:cubicBezTo>
                  <a:pt x="275" y="79"/>
                  <a:pt x="275" y="79"/>
                  <a:pt x="275" y="79"/>
                </a:cubicBezTo>
                <a:lnTo>
                  <a:pt x="275" y="80"/>
                </a:lnTo>
                <a:close/>
                <a:moveTo>
                  <a:pt x="275" y="87"/>
                </a:moveTo>
                <a:cubicBezTo>
                  <a:pt x="274" y="87"/>
                  <a:pt x="274" y="87"/>
                  <a:pt x="274" y="87"/>
                </a:cubicBezTo>
                <a:cubicBezTo>
                  <a:pt x="272" y="87"/>
                  <a:pt x="272" y="87"/>
                  <a:pt x="272" y="87"/>
                </a:cubicBezTo>
                <a:cubicBezTo>
                  <a:pt x="272" y="87"/>
                  <a:pt x="272" y="87"/>
                  <a:pt x="272" y="87"/>
                </a:cubicBezTo>
                <a:cubicBezTo>
                  <a:pt x="272" y="87"/>
                  <a:pt x="272" y="87"/>
                  <a:pt x="272" y="87"/>
                </a:cubicBezTo>
                <a:cubicBezTo>
                  <a:pt x="272" y="82"/>
                  <a:pt x="272" y="82"/>
                  <a:pt x="272" y="82"/>
                </a:cubicBezTo>
                <a:cubicBezTo>
                  <a:pt x="275" y="82"/>
                  <a:pt x="275" y="82"/>
                  <a:pt x="275" y="82"/>
                </a:cubicBezTo>
                <a:lnTo>
                  <a:pt x="275" y="87"/>
                </a:lnTo>
                <a:close/>
                <a:moveTo>
                  <a:pt x="362" y="189"/>
                </a:moveTo>
                <a:cubicBezTo>
                  <a:pt x="362" y="186"/>
                  <a:pt x="362" y="186"/>
                  <a:pt x="362" y="186"/>
                </a:cubicBezTo>
                <a:cubicBezTo>
                  <a:pt x="349" y="186"/>
                  <a:pt x="349" y="186"/>
                  <a:pt x="349" y="186"/>
                </a:cubicBezTo>
                <a:cubicBezTo>
                  <a:pt x="347" y="185"/>
                  <a:pt x="347" y="185"/>
                  <a:pt x="347" y="185"/>
                </a:cubicBezTo>
                <a:cubicBezTo>
                  <a:pt x="346" y="185"/>
                  <a:pt x="346" y="185"/>
                  <a:pt x="346" y="185"/>
                </a:cubicBezTo>
                <a:cubicBezTo>
                  <a:pt x="346" y="181"/>
                  <a:pt x="346" y="181"/>
                  <a:pt x="346" y="181"/>
                </a:cubicBezTo>
                <a:cubicBezTo>
                  <a:pt x="346" y="181"/>
                  <a:pt x="346" y="181"/>
                  <a:pt x="346" y="181"/>
                </a:cubicBezTo>
                <a:cubicBezTo>
                  <a:pt x="348" y="181"/>
                  <a:pt x="348" y="181"/>
                  <a:pt x="348" y="181"/>
                </a:cubicBezTo>
                <a:cubicBezTo>
                  <a:pt x="348" y="181"/>
                  <a:pt x="348" y="181"/>
                  <a:pt x="348" y="181"/>
                </a:cubicBezTo>
                <a:cubicBezTo>
                  <a:pt x="346" y="181"/>
                  <a:pt x="346" y="181"/>
                  <a:pt x="346" y="181"/>
                </a:cubicBezTo>
                <a:cubicBezTo>
                  <a:pt x="344" y="181"/>
                  <a:pt x="344" y="181"/>
                  <a:pt x="344" y="181"/>
                </a:cubicBezTo>
                <a:cubicBezTo>
                  <a:pt x="347" y="177"/>
                  <a:pt x="351" y="175"/>
                  <a:pt x="355" y="175"/>
                </a:cubicBezTo>
                <a:cubicBezTo>
                  <a:pt x="363" y="175"/>
                  <a:pt x="370" y="183"/>
                  <a:pt x="372" y="189"/>
                </a:cubicBezTo>
                <a:lnTo>
                  <a:pt x="362" y="189"/>
                </a:lnTo>
                <a:close/>
                <a:moveTo>
                  <a:pt x="438" y="184"/>
                </a:moveTo>
                <a:cubicBezTo>
                  <a:pt x="471" y="184"/>
                  <a:pt x="471" y="184"/>
                  <a:pt x="471" y="184"/>
                </a:cubicBezTo>
                <a:cubicBezTo>
                  <a:pt x="471" y="189"/>
                  <a:pt x="471" y="189"/>
                  <a:pt x="471" y="189"/>
                </a:cubicBezTo>
                <a:cubicBezTo>
                  <a:pt x="438" y="189"/>
                  <a:pt x="438" y="189"/>
                  <a:pt x="438" y="189"/>
                </a:cubicBezTo>
                <a:lnTo>
                  <a:pt x="438" y="184"/>
                </a:lnTo>
                <a:close/>
                <a:moveTo>
                  <a:pt x="481" y="70"/>
                </a:moveTo>
                <a:cubicBezTo>
                  <a:pt x="481" y="60"/>
                  <a:pt x="481" y="60"/>
                  <a:pt x="481" y="60"/>
                </a:cubicBezTo>
                <a:cubicBezTo>
                  <a:pt x="481" y="58"/>
                  <a:pt x="481" y="58"/>
                  <a:pt x="481" y="58"/>
                </a:cubicBezTo>
                <a:cubicBezTo>
                  <a:pt x="484" y="57"/>
                  <a:pt x="484" y="57"/>
                  <a:pt x="484" y="57"/>
                </a:cubicBezTo>
                <a:cubicBezTo>
                  <a:pt x="484" y="70"/>
                  <a:pt x="484" y="70"/>
                  <a:pt x="484" y="70"/>
                </a:cubicBezTo>
                <a:lnTo>
                  <a:pt x="481" y="70"/>
                </a:lnTo>
                <a:close/>
                <a:moveTo>
                  <a:pt x="494" y="70"/>
                </a:moveTo>
                <a:cubicBezTo>
                  <a:pt x="494" y="57"/>
                  <a:pt x="494" y="57"/>
                  <a:pt x="494" y="57"/>
                </a:cubicBezTo>
                <a:cubicBezTo>
                  <a:pt x="496" y="58"/>
                  <a:pt x="496" y="58"/>
                  <a:pt x="496" y="58"/>
                </a:cubicBezTo>
                <a:cubicBezTo>
                  <a:pt x="496" y="60"/>
                  <a:pt x="496" y="60"/>
                  <a:pt x="496" y="60"/>
                </a:cubicBezTo>
                <a:cubicBezTo>
                  <a:pt x="496" y="70"/>
                  <a:pt x="496" y="70"/>
                  <a:pt x="496" y="70"/>
                </a:cubicBezTo>
                <a:lnTo>
                  <a:pt x="494" y="70"/>
                </a:lnTo>
                <a:close/>
                <a:moveTo>
                  <a:pt x="518" y="70"/>
                </a:moveTo>
                <a:cubicBezTo>
                  <a:pt x="518" y="60"/>
                  <a:pt x="518" y="60"/>
                  <a:pt x="518" y="60"/>
                </a:cubicBezTo>
                <a:cubicBezTo>
                  <a:pt x="518" y="58"/>
                  <a:pt x="518" y="58"/>
                  <a:pt x="518" y="58"/>
                </a:cubicBezTo>
                <a:cubicBezTo>
                  <a:pt x="521" y="57"/>
                  <a:pt x="521" y="57"/>
                  <a:pt x="521" y="57"/>
                </a:cubicBezTo>
                <a:cubicBezTo>
                  <a:pt x="521" y="70"/>
                  <a:pt x="521" y="70"/>
                  <a:pt x="521" y="70"/>
                </a:cubicBezTo>
                <a:lnTo>
                  <a:pt x="518" y="70"/>
                </a:lnTo>
                <a:close/>
                <a:moveTo>
                  <a:pt x="532" y="70"/>
                </a:moveTo>
                <a:cubicBezTo>
                  <a:pt x="531" y="57"/>
                  <a:pt x="531" y="57"/>
                  <a:pt x="531" y="57"/>
                </a:cubicBezTo>
                <a:cubicBezTo>
                  <a:pt x="533" y="58"/>
                  <a:pt x="533" y="58"/>
                  <a:pt x="533" y="58"/>
                </a:cubicBezTo>
                <a:cubicBezTo>
                  <a:pt x="533" y="59"/>
                  <a:pt x="533" y="59"/>
                  <a:pt x="533" y="59"/>
                </a:cubicBezTo>
                <a:cubicBezTo>
                  <a:pt x="533" y="70"/>
                  <a:pt x="533" y="70"/>
                  <a:pt x="533" y="70"/>
                </a:cubicBezTo>
                <a:lnTo>
                  <a:pt x="532" y="70"/>
                </a:lnTo>
                <a:close/>
                <a:moveTo>
                  <a:pt x="566" y="175"/>
                </a:moveTo>
                <a:cubicBezTo>
                  <a:pt x="566" y="189"/>
                  <a:pt x="566" y="189"/>
                  <a:pt x="566" y="189"/>
                </a:cubicBezTo>
                <a:cubicBezTo>
                  <a:pt x="561" y="189"/>
                  <a:pt x="561" y="189"/>
                  <a:pt x="561" y="189"/>
                </a:cubicBezTo>
                <a:cubicBezTo>
                  <a:pt x="561" y="174"/>
                  <a:pt x="561" y="174"/>
                  <a:pt x="561" y="174"/>
                </a:cubicBezTo>
                <a:cubicBezTo>
                  <a:pt x="559" y="174"/>
                  <a:pt x="559" y="174"/>
                  <a:pt x="559" y="174"/>
                </a:cubicBezTo>
                <a:cubicBezTo>
                  <a:pt x="560" y="173"/>
                  <a:pt x="560" y="173"/>
                  <a:pt x="560" y="173"/>
                </a:cubicBezTo>
                <a:cubicBezTo>
                  <a:pt x="560" y="174"/>
                  <a:pt x="560" y="174"/>
                  <a:pt x="560" y="174"/>
                </a:cubicBezTo>
                <a:cubicBezTo>
                  <a:pt x="566" y="174"/>
                  <a:pt x="566" y="174"/>
                  <a:pt x="566" y="174"/>
                </a:cubicBezTo>
                <a:cubicBezTo>
                  <a:pt x="567" y="175"/>
                  <a:pt x="567" y="175"/>
                  <a:pt x="567" y="175"/>
                </a:cubicBezTo>
                <a:lnTo>
                  <a:pt x="566" y="175"/>
                </a:lnTo>
                <a:close/>
                <a:moveTo>
                  <a:pt x="595" y="188"/>
                </a:moveTo>
                <a:cubicBezTo>
                  <a:pt x="595" y="188"/>
                  <a:pt x="595" y="188"/>
                  <a:pt x="595" y="188"/>
                </a:cubicBezTo>
                <a:cubicBezTo>
                  <a:pt x="588" y="188"/>
                  <a:pt x="588" y="188"/>
                  <a:pt x="588" y="188"/>
                </a:cubicBezTo>
                <a:cubicBezTo>
                  <a:pt x="588" y="188"/>
                  <a:pt x="588" y="188"/>
                  <a:pt x="588" y="188"/>
                </a:cubicBezTo>
                <a:cubicBezTo>
                  <a:pt x="588" y="188"/>
                  <a:pt x="588" y="188"/>
                  <a:pt x="588" y="188"/>
                </a:cubicBezTo>
                <a:cubicBezTo>
                  <a:pt x="588" y="188"/>
                  <a:pt x="588" y="188"/>
                  <a:pt x="588" y="188"/>
                </a:cubicBezTo>
                <a:cubicBezTo>
                  <a:pt x="588" y="188"/>
                  <a:pt x="588" y="188"/>
                  <a:pt x="588" y="188"/>
                </a:cubicBezTo>
                <a:cubicBezTo>
                  <a:pt x="589" y="189"/>
                  <a:pt x="589" y="189"/>
                  <a:pt x="589" y="189"/>
                </a:cubicBezTo>
                <a:cubicBezTo>
                  <a:pt x="583" y="189"/>
                  <a:pt x="583" y="189"/>
                  <a:pt x="583" y="189"/>
                </a:cubicBezTo>
                <a:cubicBezTo>
                  <a:pt x="584" y="188"/>
                  <a:pt x="584" y="188"/>
                  <a:pt x="584" y="188"/>
                </a:cubicBezTo>
                <a:cubicBezTo>
                  <a:pt x="584" y="188"/>
                  <a:pt x="584" y="188"/>
                  <a:pt x="584" y="188"/>
                </a:cubicBezTo>
                <a:cubicBezTo>
                  <a:pt x="577" y="188"/>
                  <a:pt x="577" y="188"/>
                  <a:pt x="577" y="188"/>
                </a:cubicBezTo>
                <a:cubicBezTo>
                  <a:pt x="577" y="188"/>
                  <a:pt x="577" y="188"/>
                  <a:pt x="577" y="188"/>
                </a:cubicBezTo>
                <a:cubicBezTo>
                  <a:pt x="577" y="178"/>
                  <a:pt x="577" y="178"/>
                  <a:pt x="577" y="178"/>
                </a:cubicBezTo>
                <a:cubicBezTo>
                  <a:pt x="576" y="177"/>
                  <a:pt x="576" y="177"/>
                  <a:pt x="576" y="177"/>
                </a:cubicBezTo>
                <a:cubicBezTo>
                  <a:pt x="579" y="175"/>
                  <a:pt x="579" y="175"/>
                  <a:pt x="579" y="175"/>
                </a:cubicBezTo>
                <a:cubicBezTo>
                  <a:pt x="586" y="175"/>
                  <a:pt x="586" y="175"/>
                  <a:pt x="586" y="175"/>
                </a:cubicBezTo>
                <a:cubicBezTo>
                  <a:pt x="592" y="175"/>
                  <a:pt x="592" y="175"/>
                  <a:pt x="592" y="175"/>
                </a:cubicBezTo>
                <a:cubicBezTo>
                  <a:pt x="595" y="177"/>
                  <a:pt x="595" y="177"/>
                  <a:pt x="595" y="177"/>
                </a:cubicBezTo>
                <a:cubicBezTo>
                  <a:pt x="595" y="178"/>
                  <a:pt x="595" y="178"/>
                  <a:pt x="595" y="178"/>
                </a:cubicBezTo>
                <a:lnTo>
                  <a:pt x="595" y="188"/>
                </a:lnTo>
                <a:close/>
                <a:moveTo>
                  <a:pt x="642" y="181"/>
                </a:moveTo>
                <a:cubicBezTo>
                  <a:pt x="641" y="181"/>
                  <a:pt x="641" y="181"/>
                  <a:pt x="641" y="181"/>
                </a:cubicBezTo>
                <a:cubicBezTo>
                  <a:pt x="641" y="181"/>
                  <a:pt x="641" y="181"/>
                  <a:pt x="641" y="181"/>
                </a:cubicBezTo>
                <a:cubicBezTo>
                  <a:pt x="641" y="181"/>
                  <a:pt x="641" y="181"/>
                  <a:pt x="641" y="181"/>
                </a:cubicBezTo>
                <a:cubicBezTo>
                  <a:pt x="641" y="181"/>
                  <a:pt x="641" y="181"/>
                  <a:pt x="641" y="181"/>
                </a:cubicBezTo>
                <a:cubicBezTo>
                  <a:pt x="641" y="181"/>
                  <a:pt x="641" y="181"/>
                  <a:pt x="641" y="181"/>
                </a:cubicBezTo>
                <a:cubicBezTo>
                  <a:pt x="641" y="181"/>
                  <a:pt x="641" y="181"/>
                  <a:pt x="641" y="181"/>
                </a:cubicBezTo>
                <a:cubicBezTo>
                  <a:pt x="641" y="181"/>
                  <a:pt x="641" y="181"/>
                  <a:pt x="641" y="181"/>
                </a:cubicBezTo>
                <a:cubicBezTo>
                  <a:pt x="641" y="181"/>
                  <a:pt x="641" y="181"/>
                  <a:pt x="641" y="181"/>
                </a:cubicBezTo>
                <a:cubicBezTo>
                  <a:pt x="641" y="181"/>
                  <a:pt x="641" y="181"/>
                  <a:pt x="641" y="181"/>
                </a:cubicBezTo>
                <a:cubicBezTo>
                  <a:pt x="641" y="181"/>
                  <a:pt x="641" y="181"/>
                  <a:pt x="641" y="181"/>
                </a:cubicBezTo>
                <a:cubicBezTo>
                  <a:pt x="641" y="181"/>
                  <a:pt x="641" y="181"/>
                  <a:pt x="641" y="181"/>
                </a:cubicBezTo>
                <a:cubicBezTo>
                  <a:pt x="641" y="181"/>
                  <a:pt x="641" y="181"/>
                  <a:pt x="641" y="181"/>
                </a:cubicBezTo>
                <a:cubicBezTo>
                  <a:pt x="640" y="181"/>
                  <a:pt x="640" y="181"/>
                  <a:pt x="640" y="181"/>
                </a:cubicBezTo>
                <a:cubicBezTo>
                  <a:pt x="640" y="181"/>
                  <a:pt x="640" y="181"/>
                  <a:pt x="640" y="181"/>
                </a:cubicBezTo>
                <a:cubicBezTo>
                  <a:pt x="640" y="181"/>
                  <a:pt x="640" y="181"/>
                  <a:pt x="640" y="181"/>
                </a:cubicBezTo>
                <a:cubicBezTo>
                  <a:pt x="640" y="181"/>
                  <a:pt x="640" y="181"/>
                  <a:pt x="640" y="181"/>
                </a:cubicBezTo>
                <a:cubicBezTo>
                  <a:pt x="640" y="181"/>
                  <a:pt x="640" y="181"/>
                  <a:pt x="640" y="181"/>
                </a:cubicBezTo>
                <a:cubicBezTo>
                  <a:pt x="640" y="181"/>
                  <a:pt x="640" y="181"/>
                  <a:pt x="640" y="181"/>
                </a:cubicBezTo>
                <a:cubicBezTo>
                  <a:pt x="640" y="181"/>
                  <a:pt x="640" y="181"/>
                  <a:pt x="640" y="181"/>
                </a:cubicBezTo>
                <a:cubicBezTo>
                  <a:pt x="640" y="181"/>
                  <a:pt x="640" y="181"/>
                  <a:pt x="640" y="181"/>
                </a:cubicBezTo>
                <a:cubicBezTo>
                  <a:pt x="640" y="181"/>
                  <a:pt x="640" y="181"/>
                  <a:pt x="640" y="181"/>
                </a:cubicBezTo>
                <a:cubicBezTo>
                  <a:pt x="640" y="181"/>
                  <a:pt x="640" y="181"/>
                  <a:pt x="640" y="181"/>
                </a:cubicBezTo>
                <a:cubicBezTo>
                  <a:pt x="639" y="181"/>
                  <a:pt x="639" y="181"/>
                  <a:pt x="639" y="181"/>
                </a:cubicBezTo>
                <a:cubicBezTo>
                  <a:pt x="639" y="181"/>
                  <a:pt x="639" y="181"/>
                  <a:pt x="639" y="181"/>
                </a:cubicBezTo>
                <a:cubicBezTo>
                  <a:pt x="639" y="181"/>
                  <a:pt x="639" y="181"/>
                  <a:pt x="639" y="181"/>
                </a:cubicBezTo>
                <a:cubicBezTo>
                  <a:pt x="639" y="181"/>
                  <a:pt x="639" y="181"/>
                  <a:pt x="639" y="181"/>
                </a:cubicBezTo>
                <a:cubicBezTo>
                  <a:pt x="639" y="181"/>
                  <a:pt x="639" y="181"/>
                  <a:pt x="639" y="181"/>
                </a:cubicBezTo>
                <a:cubicBezTo>
                  <a:pt x="639" y="181"/>
                  <a:pt x="639" y="181"/>
                  <a:pt x="639" y="181"/>
                </a:cubicBezTo>
                <a:cubicBezTo>
                  <a:pt x="639" y="181"/>
                  <a:pt x="639" y="181"/>
                  <a:pt x="639" y="181"/>
                </a:cubicBezTo>
                <a:cubicBezTo>
                  <a:pt x="638" y="181"/>
                  <a:pt x="638" y="181"/>
                  <a:pt x="638" y="181"/>
                </a:cubicBezTo>
                <a:cubicBezTo>
                  <a:pt x="638" y="181"/>
                  <a:pt x="638" y="181"/>
                  <a:pt x="638" y="181"/>
                </a:cubicBezTo>
                <a:cubicBezTo>
                  <a:pt x="638" y="181"/>
                  <a:pt x="638" y="181"/>
                  <a:pt x="638" y="181"/>
                </a:cubicBezTo>
                <a:cubicBezTo>
                  <a:pt x="638" y="181"/>
                  <a:pt x="638" y="181"/>
                  <a:pt x="638" y="181"/>
                </a:cubicBezTo>
                <a:cubicBezTo>
                  <a:pt x="638" y="179"/>
                  <a:pt x="638" y="179"/>
                  <a:pt x="638" y="179"/>
                </a:cubicBezTo>
                <a:cubicBezTo>
                  <a:pt x="638" y="179"/>
                  <a:pt x="638" y="179"/>
                  <a:pt x="638" y="179"/>
                </a:cubicBezTo>
                <a:cubicBezTo>
                  <a:pt x="638" y="179"/>
                  <a:pt x="638" y="179"/>
                  <a:pt x="638" y="179"/>
                </a:cubicBezTo>
                <a:cubicBezTo>
                  <a:pt x="637" y="179"/>
                  <a:pt x="637" y="179"/>
                  <a:pt x="637" y="179"/>
                </a:cubicBezTo>
                <a:cubicBezTo>
                  <a:pt x="637" y="179"/>
                  <a:pt x="637" y="179"/>
                  <a:pt x="637" y="179"/>
                </a:cubicBezTo>
                <a:cubicBezTo>
                  <a:pt x="637" y="179"/>
                  <a:pt x="637" y="179"/>
                  <a:pt x="637" y="179"/>
                </a:cubicBezTo>
                <a:cubicBezTo>
                  <a:pt x="636" y="179"/>
                  <a:pt x="636" y="179"/>
                  <a:pt x="636" y="179"/>
                </a:cubicBezTo>
                <a:cubicBezTo>
                  <a:pt x="635" y="179"/>
                  <a:pt x="635" y="179"/>
                  <a:pt x="635" y="179"/>
                </a:cubicBezTo>
                <a:cubicBezTo>
                  <a:pt x="635" y="176"/>
                  <a:pt x="635" y="176"/>
                  <a:pt x="635" y="176"/>
                </a:cubicBezTo>
                <a:cubicBezTo>
                  <a:pt x="640" y="176"/>
                  <a:pt x="640" y="176"/>
                  <a:pt x="640" y="176"/>
                </a:cubicBezTo>
                <a:cubicBezTo>
                  <a:pt x="640" y="176"/>
                  <a:pt x="640" y="176"/>
                  <a:pt x="640" y="176"/>
                </a:cubicBezTo>
                <a:cubicBezTo>
                  <a:pt x="642" y="176"/>
                  <a:pt x="642" y="176"/>
                  <a:pt x="642" y="176"/>
                </a:cubicBezTo>
                <a:lnTo>
                  <a:pt x="642" y="181"/>
                </a:lnTo>
                <a:close/>
                <a:moveTo>
                  <a:pt x="642" y="168"/>
                </a:moveTo>
                <a:cubicBezTo>
                  <a:pt x="642" y="174"/>
                  <a:pt x="642" y="174"/>
                  <a:pt x="642" y="174"/>
                </a:cubicBezTo>
                <a:cubicBezTo>
                  <a:pt x="640" y="174"/>
                  <a:pt x="640" y="174"/>
                  <a:pt x="640" y="174"/>
                </a:cubicBezTo>
                <a:cubicBezTo>
                  <a:pt x="635" y="174"/>
                  <a:pt x="635" y="174"/>
                  <a:pt x="635" y="174"/>
                </a:cubicBezTo>
                <a:cubicBezTo>
                  <a:pt x="635" y="168"/>
                  <a:pt x="635" y="168"/>
                  <a:pt x="635" y="168"/>
                </a:cubicBezTo>
                <a:cubicBezTo>
                  <a:pt x="640" y="168"/>
                  <a:pt x="640" y="168"/>
                  <a:pt x="640" y="168"/>
                </a:cubicBezTo>
                <a:cubicBezTo>
                  <a:pt x="640" y="168"/>
                  <a:pt x="640" y="168"/>
                  <a:pt x="640" y="168"/>
                </a:cubicBezTo>
                <a:cubicBezTo>
                  <a:pt x="642" y="168"/>
                  <a:pt x="642" y="168"/>
                  <a:pt x="642" y="168"/>
                </a:cubicBezTo>
                <a:close/>
                <a:moveTo>
                  <a:pt x="642" y="166"/>
                </a:moveTo>
                <a:cubicBezTo>
                  <a:pt x="640" y="166"/>
                  <a:pt x="640" y="166"/>
                  <a:pt x="640" y="166"/>
                </a:cubicBezTo>
                <a:cubicBezTo>
                  <a:pt x="635" y="166"/>
                  <a:pt x="635" y="166"/>
                  <a:pt x="635" y="166"/>
                </a:cubicBezTo>
                <a:cubicBezTo>
                  <a:pt x="635" y="161"/>
                  <a:pt x="635" y="161"/>
                  <a:pt x="635" y="161"/>
                </a:cubicBezTo>
                <a:cubicBezTo>
                  <a:pt x="640" y="161"/>
                  <a:pt x="640" y="161"/>
                  <a:pt x="640" y="161"/>
                </a:cubicBezTo>
                <a:cubicBezTo>
                  <a:pt x="640" y="161"/>
                  <a:pt x="640" y="161"/>
                  <a:pt x="640" y="161"/>
                </a:cubicBezTo>
                <a:cubicBezTo>
                  <a:pt x="640" y="161"/>
                  <a:pt x="640" y="161"/>
                  <a:pt x="640" y="161"/>
                </a:cubicBezTo>
                <a:cubicBezTo>
                  <a:pt x="641" y="162"/>
                  <a:pt x="641" y="162"/>
                  <a:pt x="641" y="162"/>
                </a:cubicBezTo>
                <a:cubicBezTo>
                  <a:pt x="642" y="163"/>
                  <a:pt x="642" y="163"/>
                  <a:pt x="642" y="163"/>
                </a:cubicBezTo>
                <a:lnTo>
                  <a:pt x="642" y="166"/>
                </a:lnTo>
                <a:close/>
                <a:moveTo>
                  <a:pt x="650" y="181"/>
                </a:moveTo>
                <a:cubicBezTo>
                  <a:pt x="650" y="181"/>
                  <a:pt x="650" y="181"/>
                  <a:pt x="650" y="181"/>
                </a:cubicBezTo>
                <a:cubicBezTo>
                  <a:pt x="650" y="181"/>
                  <a:pt x="650" y="181"/>
                  <a:pt x="650" y="181"/>
                </a:cubicBezTo>
                <a:cubicBezTo>
                  <a:pt x="650" y="181"/>
                  <a:pt x="650" y="181"/>
                  <a:pt x="650" y="181"/>
                </a:cubicBezTo>
                <a:cubicBezTo>
                  <a:pt x="650" y="181"/>
                  <a:pt x="650" y="181"/>
                  <a:pt x="650" y="181"/>
                </a:cubicBezTo>
                <a:cubicBezTo>
                  <a:pt x="650" y="181"/>
                  <a:pt x="650" y="181"/>
                  <a:pt x="650" y="181"/>
                </a:cubicBezTo>
                <a:cubicBezTo>
                  <a:pt x="649" y="181"/>
                  <a:pt x="649" y="181"/>
                  <a:pt x="649" y="181"/>
                </a:cubicBezTo>
                <a:cubicBezTo>
                  <a:pt x="649" y="181"/>
                  <a:pt x="649" y="181"/>
                  <a:pt x="649" y="181"/>
                </a:cubicBezTo>
                <a:cubicBezTo>
                  <a:pt x="649" y="181"/>
                  <a:pt x="649" y="181"/>
                  <a:pt x="649" y="181"/>
                </a:cubicBezTo>
                <a:cubicBezTo>
                  <a:pt x="649" y="181"/>
                  <a:pt x="649" y="181"/>
                  <a:pt x="649" y="181"/>
                </a:cubicBezTo>
                <a:cubicBezTo>
                  <a:pt x="649" y="181"/>
                  <a:pt x="649" y="181"/>
                  <a:pt x="649" y="181"/>
                </a:cubicBezTo>
                <a:cubicBezTo>
                  <a:pt x="649" y="181"/>
                  <a:pt x="649" y="181"/>
                  <a:pt x="649" y="181"/>
                </a:cubicBezTo>
                <a:cubicBezTo>
                  <a:pt x="649" y="181"/>
                  <a:pt x="649" y="181"/>
                  <a:pt x="649" y="181"/>
                </a:cubicBezTo>
                <a:cubicBezTo>
                  <a:pt x="649" y="181"/>
                  <a:pt x="649" y="181"/>
                  <a:pt x="649" y="181"/>
                </a:cubicBezTo>
                <a:cubicBezTo>
                  <a:pt x="649" y="181"/>
                  <a:pt x="649" y="181"/>
                  <a:pt x="649" y="181"/>
                </a:cubicBezTo>
                <a:cubicBezTo>
                  <a:pt x="649" y="181"/>
                  <a:pt x="649" y="181"/>
                  <a:pt x="649" y="181"/>
                </a:cubicBezTo>
                <a:cubicBezTo>
                  <a:pt x="649" y="181"/>
                  <a:pt x="649" y="181"/>
                  <a:pt x="649" y="181"/>
                </a:cubicBezTo>
                <a:cubicBezTo>
                  <a:pt x="649" y="181"/>
                  <a:pt x="649" y="181"/>
                  <a:pt x="649" y="181"/>
                </a:cubicBezTo>
                <a:cubicBezTo>
                  <a:pt x="649" y="181"/>
                  <a:pt x="649" y="181"/>
                  <a:pt x="649" y="181"/>
                </a:cubicBezTo>
                <a:cubicBezTo>
                  <a:pt x="649" y="181"/>
                  <a:pt x="649" y="181"/>
                  <a:pt x="649" y="181"/>
                </a:cubicBezTo>
                <a:cubicBezTo>
                  <a:pt x="649" y="181"/>
                  <a:pt x="649" y="181"/>
                  <a:pt x="649" y="181"/>
                </a:cubicBezTo>
                <a:cubicBezTo>
                  <a:pt x="648" y="181"/>
                  <a:pt x="648" y="181"/>
                  <a:pt x="648" y="181"/>
                </a:cubicBezTo>
                <a:cubicBezTo>
                  <a:pt x="648" y="181"/>
                  <a:pt x="648" y="181"/>
                  <a:pt x="648" y="181"/>
                </a:cubicBezTo>
                <a:cubicBezTo>
                  <a:pt x="648" y="181"/>
                  <a:pt x="648" y="181"/>
                  <a:pt x="648" y="181"/>
                </a:cubicBezTo>
                <a:cubicBezTo>
                  <a:pt x="648" y="181"/>
                  <a:pt x="648" y="181"/>
                  <a:pt x="648" y="181"/>
                </a:cubicBezTo>
                <a:cubicBezTo>
                  <a:pt x="648" y="181"/>
                  <a:pt x="648" y="181"/>
                  <a:pt x="648" y="181"/>
                </a:cubicBezTo>
                <a:cubicBezTo>
                  <a:pt x="648" y="181"/>
                  <a:pt x="648" y="181"/>
                  <a:pt x="648" y="181"/>
                </a:cubicBezTo>
                <a:cubicBezTo>
                  <a:pt x="647" y="181"/>
                  <a:pt x="647" y="181"/>
                  <a:pt x="647" y="181"/>
                </a:cubicBezTo>
                <a:cubicBezTo>
                  <a:pt x="647" y="181"/>
                  <a:pt x="647" y="181"/>
                  <a:pt x="647" y="181"/>
                </a:cubicBezTo>
                <a:cubicBezTo>
                  <a:pt x="647" y="181"/>
                  <a:pt x="647" y="181"/>
                  <a:pt x="647" y="181"/>
                </a:cubicBezTo>
                <a:cubicBezTo>
                  <a:pt x="647" y="181"/>
                  <a:pt x="647" y="181"/>
                  <a:pt x="647" y="181"/>
                </a:cubicBezTo>
                <a:cubicBezTo>
                  <a:pt x="647" y="181"/>
                  <a:pt x="647" y="181"/>
                  <a:pt x="647" y="181"/>
                </a:cubicBezTo>
                <a:cubicBezTo>
                  <a:pt x="647" y="181"/>
                  <a:pt x="647" y="181"/>
                  <a:pt x="647" y="181"/>
                </a:cubicBezTo>
                <a:cubicBezTo>
                  <a:pt x="647" y="181"/>
                  <a:pt x="647" y="181"/>
                  <a:pt x="647" y="181"/>
                </a:cubicBezTo>
                <a:cubicBezTo>
                  <a:pt x="646" y="181"/>
                  <a:pt x="646" y="181"/>
                  <a:pt x="646" y="181"/>
                </a:cubicBezTo>
                <a:cubicBezTo>
                  <a:pt x="646" y="181"/>
                  <a:pt x="646" y="181"/>
                  <a:pt x="646" y="181"/>
                </a:cubicBezTo>
                <a:cubicBezTo>
                  <a:pt x="646" y="181"/>
                  <a:pt x="646" y="181"/>
                  <a:pt x="646" y="181"/>
                </a:cubicBezTo>
                <a:cubicBezTo>
                  <a:pt x="646" y="181"/>
                  <a:pt x="646" y="181"/>
                  <a:pt x="646" y="181"/>
                </a:cubicBezTo>
                <a:cubicBezTo>
                  <a:pt x="646" y="181"/>
                  <a:pt x="646" y="181"/>
                  <a:pt x="646" y="181"/>
                </a:cubicBezTo>
                <a:cubicBezTo>
                  <a:pt x="646" y="181"/>
                  <a:pt x="646" y="181"/>
                  <a:pt x="646" y="181"/>
                </a:cubicBezTo>
                <a:cubicBezTo>
                  <a:pt x="646" y="181"/>
                  <a:pt x="646" y="181"/>
                  <a:pt x="646" y="181"/>
                </a:cubicBezTo>
                <a:cubicBezTo>
                  <a:pt x="646" y="181"/>
                  <a:pt x="646" y="181"/>
                  <a:pt x="646" y="181"/>
                </a:cubicBezTo>
                <a:cubicBezTo>
                  <a:pt x="646" y="181"/>
                  <a:pt x="646" y="181"/>
                  <a:pt x="646" y="181"/>
                </a:cubicBezTo>
                <a:cubicBezTo>
                  <a:pt x="646" y="181"/>
                  <a:pt x="646" y="181"/>
                  <a:pt x="646" y="181"/>
                </a:cubicBezTo>
                <a:cubicBezTo>
                  <a:pt x="645" y="181"/>
                  <a:pt x="645" y="181"/>
                  <a:pt x="645" y="181"/>
                </a:cubicBezTo>
                <a:cubicBezTo>
                  <a:pt x="645" y="181"/>
                  <a:pt x="645" y="181"/>
                  <a:pt x="645" y="181"/>
                </a:cubicBezTo>
                <a:cubicBezTo>
                  <a:pt x="645" y="181"/>
                  <a:pt x="645" y="181"/>
                  <a:pt x="645" y="181"/>
                </a:cubicBezTo>
                <a:cubicBezTo>
                  <a:pt x="645" y="181"/>
                  <a:pt x="645" y="181"/>
                  <a:pt x="645" y="181"/>
                </a:cubicBezTo>
                <a:cubicBezTo>
                  <a:pt x="645" y="181"/>
                  <a:pt x="645" y="181"/>
                  <a:pt x="645" y="181"/>
                </a:cubicBezTo>
                <a:cubicBezTo>
                  <a:pt x="645" y="181"/>
                  <a:pt x="645" y="181"/>
                  <a:pt x="645" y="181"/>
                </a:cubicBezTo>
                <a:cubicBezTo>
                  <a:pt x="645" y="181"/>
                  <a:pt x="645" y="181"/>
                  <a:pt x="645" y="181"/>
                </a:cubicBezTo>
                <a:cubicBezTo>
                  <a:pt x="645" y="181"/>
                  <a:pt x="645" y="181"/>
                  <a:pt x="645" y="181"/>
                </a:cubicBezTo>
                <a:cubicBezTo>
                  <a:pt x="645" y="176"/>
                  <a:pt x="645" y="176"/>
                  <a:pt x="645" y="176"/>
                </a:cubicBezTo>
                <a:cubicBezTo>
                  <a:pt x="650" y="176"/>
                  <a:pt x="650" y="176"/>
                  <a:pt x="650" y="176"/>
                </a:cubicBezTo>
                <a:lnTo>
                  <a:pt x="650" y="181"/>
                </a:lnTo>
                <a:close/>
                <a:moveTo>
                  <a:pt x="650" y="174"/>
                </a:moveTo>
                <a:cubicBezTo>
                  <a:pt x="645" y="174"/>
                  <a:pt x="645" y="174"/>
                  <a:pt x="645" y="174"/>
                </a:cubicBezTo>
                <a:cubicBezTo>
                  <a:pt x="645" y="168"/>
                  <a:pt x="645" y="168"/>
                  <a:pt x="645" y="168"/>
                </a:cubicBezTo>
                <a:cubicBezTo>
                  <a:pt x="650" y="168"/>
                  <a:pt x="650" y="168"/>
                  <a:pt x="650" y="168"/>
                </a:cubicBezTo>
                <a:lnTo>
                  <a:pt x="650" y="174"/>
                </a:lnTo>
                <a:close/>
                <a:moveTo>
                  <a:pt x="650" y="166"/>
                </a:moveTo>
                <a:cubicBezTo>
                  <a:pt x="645" y="166"/>
                  <a:pt x="645" y="166"/>
                  <a:pt x="645" y="166"/>
                </a:cubicBezTo>
                <a:cubicBezTo>
                  <a:pt x="645" y="163"/>
                  <a:pt x="645" y="163"/>
                  <a:pt x="645" y="163"/>
                </a:cubicBezTo>
                <a:cubicBezTo>
                  <a:pt x="645" y="163"/>
                  <a:pt x="645" y="163"/>
                  <a:pt x="645" y="163"/>
                </a:cubicBezTo>
                <a:cubicBezTo>
                  <a:pt x="645" y="163"/>
                  <a:pt x="645" y="163"/>
                  <a:pt x="645" y="163"/>
                </a:cubicBezTo>
                <a:cubicBezTo>
                  <a:pt x="646" y="163"/>
                  <a:pt x="646" y="163"/>
                  <a:pt x="646" y="163"/>
                </a:cubicBezTo>
                <a:cubicBezTo>
                  <a:pt x="647" y="163"/>
                  <a:pt x="647" y="163"/>
                  <a:pt x="647" y="163"/>
                </a:cubicBezTo>
                <a:cubicBezTo>
                  <a:pt x="648" y="162"/>
                  <a:pt x="648" y="162"/>
                  <a:pt x="648" y="162"/>
                </a:cubicBezTo>
                <a:cubicBezTo>
                  <a:pt x="648" y="161"/>
                  <a:pt x="648" y="161"/>
                  <a:pt x="648" y="161"/>
                </a:cubicBezTo>
                <a:cubicBezTo>
                  <a:pt x="648" y="161"/>
                  <a:pt x="648" y="161"/>
                  <a:pt x="648" y="161"/>
                </a:cubicBezTo>
                <a:cubicBezTo>
                  <a:pt x="650" y="161"/>
                  <a:pt x="650" y="161"/>
                  <a:pt x="650" y="161"/>
                </a:cubicBezTo>
                <a:lnTo>
                  <a:pt x="650" y="166"/>
                </a:lnTo>
                <a:close/>
                <a:moveTo>
                  <a:pt x="652" y="161"/>
                </a:moveTo>
                <a:cubicBezTo>
                  <a:pt x="656" y="161"/>
                  <a:pt x="656" y="161"/>
                  <a:pt x="656" y="161"/>
                </a:cubicBezTo>
                <a:cubicBezTo>
                  <a:pt x="656" y="166"/>
                  <a:pt x="656" y="166"/>
                  <a:pt x="656" y="166"/>
                </a:cubicBezTo>
                <a:cubicBezTo>
                  <a:pt x="652" y="166"/>
                  <a:pt x="652" y="166"/>
                  <a:pt x="652" y="166"/>
                </a:cubicBezTo>
                <a:lnTo>
                  <a:pt x="652" y="161"/>
                </a:lnTo>
                <a:close/>
                <a:moveTo>
                  <a:pt x="652" y="168"/>
                </a:moveTo>
                <a:cubicBezTo>
                  <a:pt x="656" y="168"/>
                  <a:pt x="656" y="168"/>
                  <a:pt x="656" y="168"/>
                </a:cubicBezTo>
                <a:cubicBezTo>
                  <a:pt x="656" y="174"/>
                  <a:pt x="656" y="174"/>
                  <a:pt x="656" y="174"/>
                </a:cubicBezTo>
                <a:cubicBezTo>
                  <a:pt x="652" y="174"/>
                  <a:pt x="652" y="174"/>
                  <a:pt x="652" y="174"/>
                </a:cubicBezTo>
                <a:lnTo>
                  <a:pt x="652" y="168"/>
                </a:lnTo>
                <a:close/>
                <a:moveTo>
                  <a:pt x="656" y="181"/>
                </a:moveTo>
                <a:cubicBezTo>
                  <a:pt x="656" y="181"/>
                  <a:pt x="656" y="181"/>
                  <a:pt x="656" y="181"/>
                </a:cubicBezTo>
                <a:cubicBezTo>
                  <a:pt x="655" y="181"/>
                  <a:pt x="655" y="181"/>
                  <a:pt x="655" y="181"/>
                </a:cubicBezTo>
                <a:cubicBezTo>
                  <a:pt x="655" y="181"/>
                  <a:pt x="655" y="181"/>
                  <a:pt x="655" y="181"/>
                </a:cubicBezTo>
                <a:cubicBezTo>
                  <a:pt x="655" y="181"/>
                  <a:pt x="655" y="181"/>
                  <a:pt x="655" y="181"/>
                </a:cubicBezTo>
                <a:cubicBezTo>
                  <a:pt x="655" y="181"/>
                  <a:pt x="655" y="181"/>
                  <a:pt x="655" y="181"/>
                </a:cubicBezTo>
                <a:cubicBezTo>
                  <a:pt x="655" y="181"/>
                  <a:pt x="655" y="181"/>
                  <a:pt x="655" y="181"/>
                </a:cubicBezTo>
                <a:cubicBezTo>
                  <a:pt x="655" y="181"/>
                  <a:pt x="655" y="181"/>
                  <a:pt x="655" y="181"/>
                </a:cubicBezTo>
                <a:cubicBezTo>
                  <a:pt x="655" y="181"/>
                  <a:pt x="655" y="181"/>
                  <a:pt x="655" y="181"/>
                </a:cubicBezTo>
                <a:cubicBezTo>
                  <a:pt x="655" y="181"/>
                  <a:pt x="655" y="181"/>
                  <a:pt x="655" y="181"/>
                </a:cubicBezTo>
                <a:cubicBezTo>
                  <a:pt x="655" y="181"/>
                  <a:pt x="655" y="181"/>
                  <a:pt x="655" y="181"/>
                </a:cubicBezTo>
                <a:cubicBezTo>
                  <a:pt x="655" y="181"/>
                  <a:pt x="655" y="181"/>
                  <a:pt x="655" y="181"/>
                </a:cubicBezTo>
                <a:cubicBezTo>
                  <a:pt x="655" y="181"/>
                  <a:pt x="655" y="181"/>
                  <a:pt x="655" y="181"/>
                </a:cubicBezTo>
                <a:cubicBezTo>
                  <a:pt x="655" y="181"/>
                  <a:pt x="655" y="181"/>
                  <a:pt x="655" y="181"/>
                </a:cubicBezTo>
                <a:cubicBezTo>
                  <a:pt x="655" y="181"/>
                  <a:pt x="655" y="181"/>
                  <a:pt x="655" y="181"/>
                </a:cubicBezTo>
                <a:cubicBezTo>
                  <a:pt x="655" y="181"/>
                  <a:pt x="655" y="181"/>
                  <a:pt x="655" y="181"/>
                </a:cubicBezTo>
                <a:cubicBezTo>
                  <a:pt x="655" y="181"/>
                  <a:pt x="655" y="181"/>
                  <a:pt x="655" y="181"/>
                </a:cubicBezTo>
                <a:cubicBezTo>
                  <a:pt x="654" y="181"/>
                  <a:pt x="654" y="181"/>
                  <a:pt x="654" y="181"/>
                </a:cubicBezTo>
                <a:cubicBezTo>
                  <a:pt x="654" y="181"/>
                  <a:pt x="654" y="181"/>
                  <a:pt x="654" y="181"/>
                </a:cubicBezTo>
                <a:cubicBezTo>
                  <a:pt x="654" y="181"/>
                  <a:pt x="654" y="181"/>
                  <a:pt x="654" y="181"/>
                </a:cubicBezTo>
                <a:cubicBezTo>
                  <a:pt x="654" y="181"/>
                  <a:pt x="654" y="181"/>
                  <a:pt x="654" y="181"/>
                </a:cubicBezTo>
                <a:cubicBezTo>
                  <a:pt x="654" y="181"/>
                  <a:pt x="654" y="181"/>
                  <a:pt x="654" y="181"/>
                </a:cubicBezTo>
                <a:cubicBezTo>
                  <a:pt x="654" y="181"/>
                  <a:pt x="654" y="181"/>
                  <a:pt x="654" y="181"/>
                </a:cubicBezTo>
                <a:cubicBezTo>
                  <a:pt x="654" y="181"/>
                  <a:pt x="654" y="181"/>
                  <a:pt x="654" y="181"/>
                </a:cubicBezTo>
                <a:cubicBezTo>
                  <a:pt x="654" y="181"/>
                  <a:pt x="654" y="181"/>
                  <a:pt x="654" y="181"/>
                </a:cubicBezTo>
                <a:cubicBezTo>
                  <a:pt x="654" y="181"/>
                  <a:pt x="654" y="181"/>
                  <a:pt x="654" y="181"/>
                </a:cubicBezTo>
                <a:cubicBezTo>
                  <a:pt x="654" y="181"/>
                  <a:pt x="654" y="181"/>
                  <a:pt x="654" y="181"/>
                </a:cubicBezTo>
                <a:cubicBezTo>
                  <a:pt x="652" y="181"/>
                  <a:pt x="652" y="181"/>
                  <a:pt x="652" y="181"/>
                </a:cubicBezTo>
                <a:cubicBezTo>
                  <a:pt x="652" y="181"/>
                  <a:pt x="652" y="181"/>
                  <a:pt x="652" y="181"/>
                </a:cubicBezTo>
                <a:cubicBezTo>
                  <a:pt x="652" y="181"/>
                  <a:pt x="652" y="181"/>
                  <a:pt x="652" y="181"/>
                </a:cubicBezTo>
                <a:cubicBezTo>
                  <a:pt x="652" y="181"/>
                  <a:pt x="652" y="181"/>
                  <a:pt x="652" y="181"/>
                </a:cubicBezTo>
                <a:cubicBezTo>
                  <a:pt x="653" y="181"/>
                  <a:pt x="653" y="181"/>
                  <a:pt x="653" y="181"/>
                </a:cubicBezTo>
                <a:cubicBezTo>
                  <a:pt x="652" y="181"/>
                  <a:pt x="652" y="181"/>
                  <a:pt x="652" y="181"/>
                </a:cubicBezTo>
                <a:cubicBezTo>
                  <a:pt x="652" y="181"/>
                  <a:pt x="652" y="181"/>
                  <a:pt x="652" y="181"/>
                </a:cubicBezTo>
                <a:cubicBezTo>
                  <a:pt x="652" y="181"/>
                  <a:pt x="652" y="181"/>
                  <a:pt x="652" y="181"/>
                </a:cubicBezTo>
                <a:cubicBezTo>
                  <a:pt x="652" y="181"/>
                  <a:pt x="652" y="181"/>
                  <a:pt x="652" y="181"/>
                </a:cubicBezTo>
                <a:cubicBezTo>
                  <a:pt x="652" y="181"/>
                  <a:pt x="652" y="181"/>
                  <a:pt x="652" y="181"/>
                </a:cubicBezTo>
                <a:cubicBezTo>
                  <a:pt x="652" y="181"/>
                  <a:pt x="652" y="181"/>
                  <a:pt x="652" y="181"/>
                </a:cubicBezTo>
                <a:cubicBezTo>
                  <a:pt x="652" y="181"/>
                  <a:pt x="652" y="181"/>
                  <a:pt x="652" y="181"/>
                </a:cubicBezTo>
                <a:cubicBezTo>
                  <a:pt x="652" y="181"/>
                  <a:pt x="652" y="181"/>
                  <a:pt x="652" y="181"/>
                </a:cubicBezTo>
                <a:cubicBezTo>
                  <a:pt x="652" y="176"/>
                  <a:pt x="652" y="176"/>
                  <a:pt x="652" y="176"/>
                </a:cubicBezTo>
                <a:cubicBezTo>
                  <a:pt x="656" y="176"/>
                  <a:pt x="656" y="176"/>
                  <a:pt x="656" y="176"/>
                </a:cubicBezTo>
                <a:cubicBezTo>
                  <a:pt x="656" y="181"/>
                  <a:pt x="656" y="181"/>
                  <a:pt x="656" y="181"/>
                </a:cubicBezTo>
                <a:cubicBezTo>
                  <a:pt x="656" y="181"/>
                  <a:pt x="656" y="181"/>
                  <a:pt x="656" y="181"/>
                </a:cubicBezTo>
                <a:close/>
                <a:moveTo>
                  <a:pt x="661" y="161"/>
                </a:moveTo>
                <a:cubicBezTo>
                  <a:pt x="666" y="161"/>
                  <a:pt x="666" y="161"/>
                  <a:pt x="666" y="161"/>
                </a:cubicBezTo>
                <a:cubicBezTo>
                  <a:pt x="666" y="166"/>
                  <a:pt x="666" y="166"/>
                  <a:pt x="666" y="166"/>
                </a:cubicBezTo>
                <a:cubicBezTo>
                  <a:pt x="661" y="166"/>
                  <a:pt x="661" y="166"/>
                  <a:pt x="661" y="166"/>
                </a:cubicBezTo>
                <a:lnTo>
                  <a:pt x="661" y="161"/>
                </a:lnTo>
                <a:close/>
                <a:moveTo>
                  <a:pt x="661" y="168"/>
                </a:moveTo>
                <a:cubicBezTo>
                  <a:pt x="666" y="168"/>
                  <a:pt x="666" y="168"/>
                  <a:pt x="666" y="168"/>
                </a:cubicBezTo>
                <a:cubicBezTo>
                  <a:pt x="666" y="174"/>
                  <a:pt x="666" y="174"/>
                  <a:pt x="666" y="174"/>
                </a:cubicBezTo>
                <a:cubicBezTo>
                  <a:pt x="661" y="174"/>
                  <a:pt x="661" y="174"/>
                  <a:pt x="661" y="174"/>
                </a:cubicBezTo>
                <a:lnTo>
                  <a:pt x="661" y="168"/>
                </a:lnTo>
                <a:close/>
                <a:moveTo>
                  <a:pt x="661" y="181"/>
                </a:moveTo>
                <a:cubicBezTo>
                  <a:pt x="661" y="176"/>
                  <a:pt x="661" y="176"/>
                  <a:pt x="661" y="176"/>
                </a:cubicBezTo>
                <a:cubicBezTo>
                  <a:pt x="666" y="176"/>
                  <a:pt x="666" y="176"/>
                  <a:pt x="666" y="176"/>
                </a:cubicBezTo>
                <a:cubicBezTo>
                  <a:pt x="666" y="181"/>
                  <a:pt x="666" y="181"/>
                  <a:pt x="666" y="181"/>
                </a:cubicBezTo>
                <a:lnTo>
                  <a:pt x="661" y="181"/>
                </a:lnTo>
                <a:close/>
                <a:moveTo>
                  <a:pt x="691" y="189"/>
                </a:moveTo>
                <a:cubicBezTo>
                  <a:pt x="689" y="189"/>
                  <a:pt x="689" y="189"/>
                  <a:pt x="689" y="189"/>
                </a:cubicBezTo>
                <a:cubicBezTo>
                  <a:pt x="689" y="187"/>
                  <a:pt x="689" y="187"/>
                  <a:pt x="689" y="187"/>
                </a:cubicBezTo>
                <a:cubicBezTo>
                  <a:pt x="691" y="187"/>
                  <a:pt x="691" y="187"/>
                  <a:pt x="691" y="187"/>
                </a:cubicBezTo>
                <a:lnTo>
                  <a:pt x="691" y="189"/>
                </a:lnTo>
                <a:close/>
                <a:moveTo>
                  <a:pt x="796" y="189"/>
                </a:moveTo>
                <a:cubicBezTo>
                  <a:pt x="801" y="187"/>
                  <a:pt x="801" y="187"/>
                  <a:pt x="801" y="187"/>
                </a:cubicBezTo>
                <a:cubicBezTo>
                  <a:pt x="804" y="187"/>
                  <a:pt x="804" y="187"/>
                  <a:pt x="804" y="187"/>
                </a:cubicBezTo>
                <a:cubicBezTo>
                  <a:pt x="804" y="189"/>
                  <a:pt x="804" y="189"/>
                  <a:pt x="804" y="189"/>
                </a:cubicBezTo>
                <a:lnTo>
                  <a:pt x="796" y="189"/>
                </a:lnTo>
                <a:close/>
              </a:path>
            </a:pathLst>
          </a:custGeom>
          <a:solidFill>
            <a:srgbClr val="FCFCFC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365" name="矩形 6"/>
          <p:cNvSpPr/>
          <p:nvPr/>
        </p:nvSpPr>
        <p:spPr>
          <a:xfrm>
            <a:off x="8259763" y="4376738"/>
            <a:ext cx="3316287" cy="7747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忧你所忧，思你所思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囚心钻研，诚心不贰。更多优质作品，请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6" name="TextBox 13"/>
          <p:cNvSpPr txBox="1"/>
          <p:nvPr/>
        </p:nvSpPr>
        <p:spPr>
          <a:xfrm>
            <a:off x="8259763" y="4040188"/>
            <a:ext cx="1376362" cy="2762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7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368" name="组合 9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11" name="任意多边形 10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同心圆 11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4938" y="3789363"/>
            <a:ext cx="2078037" cy="1585912"/>
          </a:xfrm>
          <a:prstGeom prst="rect">
            <a:avLst/>
          </a:prstGeom>
          <a:noFill/>
          <a:ln w="9525" cap="flat" cmpd="sng">
            <a:solidFill>
              <a:srgbClr val="ADBACA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3" name="矩形 2"/>
          <p:cNvSpPr/>
          <p:nvPr/>
        </p:nvSpPr>
        <p:spPr>
          <a:xfrm>
            <a:off x="6248400" y="1625600"/>
            <a:ext cx="4737100" cy="3959225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6388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2026408">
            <a:off x="1824038" y="2257425"/>
            <a:ext cx="2441575" cy="1633538"/>
          </a:xfrm>
          <a:prstGeom prst="rect">
            <a:avLst/>
          </a:prstGeom>
          <a:noFill/>
          <a:ln w="9525" cap="flat" cmpd="sng">
            <a:solidFill>
              <a:srgbClr val="ADBACA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16389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09329">
            <a:off x="3675063" y="2681288"/>
            <a:ext cx="1773237" cy="1519237"/>
          </a:xfrm>
          <a:prstGeom prst="rect">
            <a:avLst/>
          </a:prstGeom>
          <a:noFill/>
          <a:ln w="9525" cap="flat" cmpd="sng">
            <a:solidFill>
              <a:srgbClr val="ADBACA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16390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04385">
            <a:off x="3500438" y="3956050"/>
            <a:ext cx="1287462" cy="1250950"/>
          </a:xfrm>
          <a:prstGeom prst="rect">
            <a:avLst/>
          </a:prstGeom>
          <a:noFill/>
          <a:ln w="9525" cap="flat" cmpd="sng">
            <a:solidFill>
              <a:srgbClr val="ADBACA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6391" name="矩形 8"/>
          <p:cNvSpPr/>
          <p:nvPr/>
        </p:nvSpPr>
        <p:spPr>
          <a:xfrm>
            <a:off x="7278688" y="3143250"/>
            <a:ext cx="2927350" cy="129159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pptcn为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您效劳，专业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</a:t>
            </a: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囚心钻研，诚心不贰。更多优质作品，请</a:t>
            </a: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2" name="TextBox 13"/>
          <p:cNvSpPr txBox="1"/>
          <p:nvPr/>
        </p:nvSpPr>
        <p:spPr>
          <a:xfrm>
            <a:off x="7278688" y="2671763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3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394" name="组合 11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13" name="任意多边形 12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同心圆 13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7"/>
          <p:cNvGrpSpPr/>
          <p:nvPr/>
        </p:nvGrpSpPr>
        <p:grpSpPr>
          <a:xfrm flipH="1">
            <a:off x="0" y="1457325"/>
            <a:ext cx="5143500" cy="5505450"/>
            <a:chOff x="5687975" y="3"/>
            <a:chExt cx="6504023" cy="6963305"/>
          </a:xfrm>
        </p:grpSpPr>
        <p:pic>
          <p:nvPicPr>
            <p:cNvPr id="3" name="Picture 5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 flipH="1">
              <a:off x="5687975" y="3"/>
              <a:ext cx="6504023" cy="6963305"/>
            </a:xfrm>
            <a:prstGeom prst="rect">
              <a:avLst/>
            </a:prstGeom>
            <a:effectLst>
              <a:outerShdw blurRad="177800" dist="228600" dir="4680000" sx="99000" sy="99000" algn="t" rotWithShape="0">
                <a:prstClr val="black">
                  <a:alpha val="11000"/>
                </a:prstClr>
              </a:outerShdw>
            </a:effectLst>
          </p:spPr>
        </p:pic>
        <p:pic>
          <p:nvPicPr>
            <p:cNvPr id="18450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H="1">
              <a:off x="6812715" y="263107"/>
              <a:ext cx="1840996" cy="174346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" name="Freeform 8"/>
          <p:cNvSpPr/>
          <p:nvPr/>
        </p:nvSpPr>
        <p:spPr>
          <a:xfrm>
            <a:off x="2376488" y="2011363"/>
            <a:ext cx="2159000" cy="2271713"/>
          </a:xfrm>
          <a:custGeom>
            <a:avLst/>
            <a:gdLst>
              <a:gd name="connsiteX0" fmla="*/ 1318161 w 2731325"/>
              <a:gd name="connsiteY0" fmla="*/ 0 h 2873829"/>
              <a:gd name="connsiteX1" fmla="*/ 2731325 w 2731325"/>
              <a:gd name="connsiteY1" fmla="*/ 285008 h 2873829"/>
              <a:gd name="connsiteX2" fmla="*/ 1330037 w 2731325"/>
              <a:gd name="connsiteY2" fmla="*/ 2873829 h 2873829"/>
              <a:gd name="connsiteX3" fmla="*/ 0 w 2731325"/>
              <a:gd name="connsiteY3" fmla="*/ 2470068 h 2873829"/>
              <a:gd name="connsiteX4" fmla="*/ 1318161 w 2731325"/>
              <a:gd name="connsiteY4" fmla="*/ 0 h 287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1325" h="2873829">
                <a:moveTo>
                  <a:pt x="1318161" y="0"/>
                </a:moveTo>
                <a:lnTo>
                  <a:pt x="2731325" y="285008"/>
                </a:lnTo>
                <a:lnTo>
                  <a:pt x="1330037" y="2873829"/>
                </a:lnTo>
                <a:lnTo>
                  <a:pt x="0" y="2470068"/>
                </a:lnTo>
                <a:lnTo>
                  <a:pt x="1318161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843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013" y="2009775"/>
            <a:ext cx="2160587" cy="2273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" name="圆角矩形 35"/>
          <p:cNvSpPr/>
          <p:nvPr/>
        </p:nvSpPr>
        <p:spPr>
          <a:xfrm>
            <a:off x="6305550" y="1943100"/>
            <a:ext cx="4591050" cy="1476375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438" name="矩形 36"/>
          <p:cNvSpPr/>
          <p:nvPr/>
        </p:nvSpPr>
        <p:spPr>
          <a:xfrm>
            <a:off x="6638925" y="2271713"/>
            <a:ext cx="3924300" cy="9759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pptcn为</a:t>
            </a: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您效劳，专业</a:t>
            </a:r>
            <a:r>
              <a: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200" dirty="0" smtClean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200" dirty="0" smtClean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</a:t>
            </a:r>
            <a:r>
              <a:rPr lang="zh-CN" altLang="en-US" sz="1200" dirty="0" smtClean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</a:t>
            </a: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囚心钻研，诚心不贰。更多优质作品，请</a:t>
            </a:r>
            <a:r>
              <a:rPr lang="zh-CN" altLang="en-US" sz="1200" dirty="0" smtClean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6305550" y="4152900"/>
            <a:ext cx="4591050" cy="1476375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440" name="矩形 38"/>
          <p:cNvSpPr/>
          <p:nvPr/>
        </p:nvSpPr>
        <p:spPr>
          <a:xfrm>
            <a:off x="6638925" y="4481513"/>
            <a:ext cx="3924300" cy="9759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pptcn为</a:t>
            </a: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您效劳，专业</a:t>
            </a:r>
            <a:r>
              <a: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200" dirty="0" smtClean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200" dirty="0" smtClean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</a:t>
            </a:r>
            <a:r>
              <a:rPr lang="zh-CN" altLang="en-US" sz="1200" dirty="0" smtClean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</a:t>
            </a:r>
            <a:r>
              <a:rPr lang="zh-CN" altLang="en-US" sz="1200" dirty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囚心钻研，诚心不贰。更多优质作品，请</a:t>
            </a:r>
            <a:r>
              <a:rPr lang="zh-CN" altLang="en-US" sz="1200" dirty="0" smtClean="0">
                <a:solidFill>
                  <a:srgbClr val="FEFEF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EFEF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6961188" y="1709738"/>
            <a:ext cx="3279775" cy="461963"/>
          </a:xfrm>
          <a:prstGeom prst="round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442" name="文本框 41"/>
          <p:cNvSpPr txBox="1"/>
          <p:nvPr/>
        </p:nvSpPr>
        <p:spPr>
          <a:xfrm>
            <a:off x="7192963" y="1758950"/>
            <a:ext cx="2797175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6961188" y="3960813"/>
            <a:ext cx="3279775" cy="461963"/>
          </a:xfrm>
          <a:prstGeom prst="round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444" name="文本框 43"/>
          <p:cNvSpPr txBox="1"/>
          <p:nvPr/>
        </p:nvSpPr>
        <p:spPr>
          <a:xfrm>
            <a:off x="7173913" y="4013200"/>
            <a:ext cx="2797175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5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446" name="组合 15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17" name="任意多边形 16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同心圆 17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 bwMode="auto">
          <a:xfrm>
            <a:off x="4197350" y="3217863"/>
            <a:ext cx="2238375" cy="2246313"/>
          </a:xfrm>
          <a:custGeom>
            <a:avLst/>
            <a:gdLst>
              <a:gd name="T0" fmla="*/ 0 w 285"/>
              <a:gd name="T1" fmla="*/ 83 h 286"/>
              <a:gd name="T2" fmla="*/ 0 w 285"/>
              <a:gd name="T3" fmla="*/ 0 h 286"/>
              <a:gd name="T4" fmla="*/ 285 w 285"/>
              <a:gd name="T5" fmla="*/ 286 h 286"/>
              <a:gd name="T6" fmla="*/ 202 w 285"/>
              <a:gd name="T7" fmla="*/ 286 h 286"/>
              <a:gd name="T8" fmla="*/ 0 w 285"/>
              <a:gd name="T9" fmla="*/ 83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5" h="286">
                <a:moveTo>
                  <a:pt x="0" y="83"/>
                </a:moveTo>
                <a:cubicBezTo>
                  <a:pt x="0" y="0"/>
                  <a:pt x="0" y="0"/>
                  <a:pt x="0" y="0"/>
                </a:cubicBezTo>
                <a:cubicBezTo>
                  <a:pt x="157" y="0"/>
                  <a:pt x="285" y="128"/>
                  <a:pt x="285" y="286"/>
                </a:cubicBezTo>
                <a:cubicBezTo>
                  <a:pt x="202" y="286"/>
                  <a:pt x="202" y="286"/>
                  <a:pt x="202" y="286"/>
                </a:cubicBezTo>
                <a:cubicBezTo>
                  <a:pt x="202" y="174"/>
                  <a:pt x="111" y="83"/>
                  <a:pt x="0" y="83"/>
                </a:cubicBez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Freeform 6"/>
          <p:cNvSpPr/>
          <p:nvPr/>
        </p:nvSpPr>
        <p:spPr bwMode="auto">
          <a:xfrm>
            <a:off x="4197350" y="1638300"/>
            <a:ext cx="2238375" cy="2239963"/>
          </a:xfrm>
          <a:custGeom>
            <a:avLst/>
            <a:gdLst>
              <a:gd name="T0" fmla="*/ 0 w 285"/>
              <a:gd name="T1" fmla="*/ 202 h 285"/>
              <a:gd name="T2" fmla="*/ 0 w 285"/>
              <a:gd name="T3" fmla="*/ 285 h 285"/>
              <a:gd name="T4" fmla="*/ 285 w 285"/>
              <a:gd name="T5" fmla="*/ 0 h 285"/>
              <a:gd name="T6" fmla="*/ 202 w 285"/>
              <a:gd name="T7" fmla="*/ 0 h 285"/>
              <a:gd name="T8" fmla="*/ 0 w 285"/>
              <a:gd name="T9" fmla="*/ 202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5" h="285">
                <a:moveTo>
                  <a:pt x="0" y="202"/>
                </a:moveTo>
                <a:cubicBezTo>
                  <a:pt x="0" y="285"/>
                  <a:pt x="0" y="285"/>
                  <a:pt x="0" y="285"/>
                </a:cubicBezTo>
                <a:cubicBezTo>
                  <a:pt x="157" y="285"/>
                  <a:pt x="285" y="157"/>
                  <a:pt x="285" y="0"/>
                </a:cubicBezTo>
                <a:cubicBezTo>
                  <a:pt x="202" y="0"/>
                  <a:pt x="202" y="0"/>
                  <a:pt x="202" y="0"/>
                </a:cubicBezTo>
                <a:cubicBezTo>
                  <a:pt x="202" y="111"/>
                  <a:pt x="111" y="202"/>
                  <a:pt x="0" y="202"/>
                </a:cubicBez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Freeform 7"/>
          <p:cNvSpPr/>
          <p:nvPr/>
        </p:nvSpPr>
        <p:spPr bwMode="auto">
          <a:xfrm>
            <a:off x="5783263" y="3217863"/>
            <a:ext cx="2238375" cy="2246313"/>
          </a:xfrm>
          <a:custGeom>
            <a:avLst/>
            <a:gdLst>
              <a:gd name="T0" fmla="*/ 285 w 285"/>
              <a:gd name="T1" fmla="*/ 83 h 286"/>
              <a:gd name="T2" fmla="*/ 285 w 285"/>
              <a:gd name="T3" fmla="*/ 0 h 286"/>
              <a:gd name="T4" fmla="*/ 0 w 285"/>
              <a:gd name="T5" fmla="*/ 286 h 286"/>
              <a:gd name="T6" fmla="*/ 83 w 285"/>
              <a:gd name="T7" fmla="*/ 286 h 286"/>
              <a:gd name="T8" fmla="*/ 285 w 285"/>
              <a:gd name="T9" fmla="*/ 83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5" h="286">
                <a:moveTo>
                  <a:pt x="285" y="83"/>
                </a:moveTo>
                <a:cubicBezTo>
                  <a:pt x="285" y="0"/>
                  <a:pt x="285" y="0"/>
                  <a:pt x="285" y="0"/>
                </a:cubicBezTo>
                <a:cubicBezTo>
                  <a:pt x="128" y="0"/>
                  <a:pt x="0" y="128"/>
                  <a:pt x="0" y="286"/>
                </a:cubicBezTo>
                <a:cubicBezTo>
                  <a:pt x="83" y="286"/>
                  <a:pt x="83" y="286"/>
                  <a:pt x="83" y="286"/>
                </a:cubicBezTo>
                <a:cubicBezTo>
                  <a:pt x="83" y="174"/>
                  <a:pt x="174" y="83"/>
                  <a:pt x="285" y="83"/>
                </a:cubicBez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Freeform 8"/>
          <p:cNvSpPr/>
          <p:nvPr/>
        </p:nvSpPr>
        <p:spPr bwMode="auto">
          <a:xfrm>
            <a:off x="5783263" y="1638300"/>
            <a:ext cx="2238375" cy="2239963"/>
          </a:xfrm>
          <a:custGeom>
            <a:avLst/>
            <a:gdLst>
              <a:gd name="T0" fmla="*/ 285 w 285"/>
              <a:gd name="T1" fmla="*/ 202 h 285"/>
              <a:gd name="T2" fmla="*/ 285 w 285"/>
              <a:gd name="T3" fmla="*/ 285 h 285"/>
              <a:gd name="T4" fmla="*/ 0 w 285"/>
              <a:gd name="T5" fmla="*/ 0 h 285"/>
              <a:gd name="T6" fmla="*/ 83 w 285"/>
              <a:gd name="T7" fmla="*/ 0 h 285"/>
              <a:gd name="T8" fmla="*/ 285 w 285"/>
              <a:gd name="T9" fmla="*/ 202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5" h="285">
                <a:moveTo>
                  <a:pt x="285" y="202"/>
                </a:moveTo>
                <a:cubicBezTo>
                  <a:pt x="285" y="285"/>
                  <a:pt x="285" y="285"/>
                  <a:pt x="285" y="285"/>
                </a:cubicBezTo>
                <a:cubicBezTo>
                  <a:pt x="128" y="285"/>
                  <a:pt x="0" y="157"/>
                  <a:pt x="0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83" y="111"/>
                  <a:pt x="174" y="202"/>
                  <a:pt x="285" y="202"/>
                </a:cubicBez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486" name="Shape 2102"/>
          <p:cNvSpPr/>
          <p:nvPr/>
        </p:nvSpPr>
        <p:spPr>
          <a:xfrm>
            <a:off x="5719763" y="3217863"/>
            <a:ext cx="766762" cy="614362"/>
          </a:xfrm>
          <a:custGeom>
            <a:avLst/>
            <a:gdLst/>
            <a:ahLst/>
            <a:cxnLst>
              <a:cxn ang="0">
                <a:pos x="384050" y="307228"/>
              </a:cxn>
              <a:cxn ang="5898240">
                <a:pos x="384050" y="307228"/>
              </a:cxn>
              <a:cxn ang="11796480">
                <a:pos x="384050" y="307228"/>
              </a:cxn>
              <a:cxn ang="17694720">
                <a:pos x="384050" y="307228"/>
              </a:cxn>
            </a:cxnLst>
            <a:rect l="0" t="0" r="0" b="0"/>
            <a:pathLst>
              <a:path w="21600" h="21600">
                <a:moveTo>
                  <a:pt x="18143" y="10800"/>
                </a:moveTo>
                <a:cubicBezTo>
                  <a:pt x="17065" y="10800"/>
                  <a:pt x="16800" y="11898"/>
                  <a:pt x="16709" y="12419"/>
                </a:cubicBezTo>
                <a:cubicBezTo>
                  <a:pt x="16115" y="15817"/>
                  <a:pt x="13696" y="18359"/>
                  <a:pt x="10800" y="18359"/>
                </a:cubicBezTo>
                <a:cubicBezTo>
                  <a:pt x="9130" y="18359"/>
                  <a:pt x="7618" y="17514"/>
                  <a:pt x="6524" y="16146"/>
                </a:cubicBezTo>
                <a:cubicBezTo>
                  <a:pt x="6018" y="15513"/>
                  <a:pt x="5198" y="15513"/>
                  <a:pt x="4691" y="16146"/>
                </a:cubicBezTo>
                <a:cubicBezTo>
                  <a:pt x="4185" y="16779"/>
                  <a:pt x="4185" y="17804"/>
                  <a:pt x="4691" y="18437"/>
                </a:cubicBezTo>
                <a:cubicBezTo>
                  <a:pt x="6255" y="20391"/>
                  <a:pt x="8415" y="21600"/>
                  <a:pt x="10800" y="21600"/>
                </a:cubicBezTo>
                <a:cubicBezTo>
                  <a:pt x="14669" y="21600"/>
                  <a:pt x="17943" y="18421"/>
                  <a:pt x="19043" y="14039"/>
                </a:cubicBezTo>
                <a:lnTo>
                  <a:pt x="21600" y="14039"/>
                </a:lnTo>
                <a:lnTo>
                  <a:pt x="21600" y="10800"/>
                </a:lnTo>
                <a:cubicBezTo>
                  <a:pt x="21600" y="10800"/>
                  <a:pt x="18143" y="10800"/>
                  <a:pt x="18143" y="10800"/>
                </a:cubicBezTo>
                <a:close/>
                <a:moveTo>
                  <a:pt x="4891" y="9180"/>
                </a:moveTo>
                <a:cubicBezTo>
                  <a:pt x="5484" y="5783"/>
                  <a:pt x="7904" y="3240"/>
                  <a:pt x="10800" y="3240"/>
                </a:cubicBezTo>
                <a:cubicBezTo>
                  <a:pt x="12470" y="3240"/>
                  <a:pt x="13982" y="4086"/>
                  <a:pt x="15076" y="5454"/>
                </a:cubicBezTo>
                <a:cubicBezTo>
                  <a:pt x="15582" y="6086"/>
                  <a:pt x="16404" y="6086"/>
                  <a:pt x="16909" y="5454"/>
                </a:cubicBezTo>
                <a:cubicBezTo>
                  <a:pt x="17415" y="4821"/>
                  <a:pt x="17415" y="3796"/>
                  <a:pt x="16909" y="3163"/>
                </a:cubicBezTo>
                <a:cubicBezTo>
                  <a:pt x="15346" y="1209"/>
                  <a:pt x="13186" y="0"/>
                  <a:pt x="10800" y="0"/>
                </a:cubicBezTo>
                <a:cubicBezTo>
                  <a:pt x="6931" y="0"/>
                  <a:pt x="3658" y="3178"/>
                  <a:pt x="2557" y="7560"/>
                </a:cubicBezTo>
                <a:lnTo>
                  <a:pt x="0" y="7560"/>
                </a:lnTo>
                <a:lnTo>
                  <a:pt x="0" y="10800"/>
                </a:lnTo>
                <a:lnTo>
                  <a:pt x="3457" y="10800"/>
                </a:lnTo>
                <a:cubicBezTo>
                  <a:pt x="4535" y="10800"/>
                  <a:pt x="4800" y="9702"/>
                  <a:pt x="4891" y="9180"/>
                </a:cubicBezTo>
                <a:close/>
                <a:moveTo>
                  <a:pt x="7343" y="10800"/>
                </a:moveTo>
                <a:cubicBezTo>
                  <a:pt x="7343" y="13185"/>
                  <a:pt x="8891" y="15120"/>
                  <a:pt x="10800" y="15120"/>
                </a:cubicBezTo>
                <a:cubicBezTo>
                  <a:pt x="12709" y="15120"/>
                  <a:pt x="14255" y="13185"/>
                  <a:pt x="14255" y="10800"/>
                </a:cubicBezTo>
                <a:cubicBezTo>
                  <a:pt x="14255" y="8415"/>
                  <a:pt x="12709" y="6480"/>
                  <a:pt x="10800" y="6480"/>
                </a:cubicBezTo>
                <a:cubicBezTo>
                  <a:pt x="8891" y="6480"/>
                  <a:pt x="7343" y="8415"/>
                  <a:pt x="7343" y="10800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12700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0487" name="组合 7"/>
          <p:cNvGrpSpPr/>
          <p:nvPr/>
        </p:nvGrpSpPr>
        <p:grpSpPr>
          <a:xfrm>
            <a:off x="7234238" y="1801813"/>
            <a:ext cx="2755900" cy="836923"/>
            <a:chOff x="7048400" y="1405263"/>
            <a:chExt cx="2756000" cy="836880"/>
          </a:xfrm>
        </p:grpSpPr>
        <p:sp>
          <p:nvSpPr>
            <p:cNvPr id="20501" name="TextBox 7"/>
            <p:cNvSpPr txBox="1"/>
            <p:nvPr/>
          </p:nvSpPr>
          <p:spPr>
            <a:xfrm>
              <a:off x="7074430" y="1405263"/>
              <a:ext cx="1005403" cy="3385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id-ID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02" name="Rectangle 8"/>
            <p:cNvSpPr/>
            <p:nvPr/>
          </p:nvSpPr>
          <p:spPr>
            <a:xfrm>
              <a:off x="7048400" y="1720200"/>
              <a:ext cx="2756000" cy="5219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更多优质作品，请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   搜索：pptcn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488" name="组合 10"/>
          <p:cNvGrpSpPr/>
          <p:nvPr/>
        </p:nvGrpSpPr>
        <p:grpSpPr>
          <a:xfrm>
            <a:off x="2201863" y="1801813"/>
            <a:ext cx="2755900" cy="836923"/>
            <a:chOff x="1807533" y="3369529"/>
            <a:chExt cx="2756000" cy="836880"/>
          </a:xfrm>
        </p:grpSpPr>
        <p:sp>
          <p:nvSpPr>
            <p:cNvPr id="20499" name="TextBox 9"/>
            <p:cNvSpPr txBox="1"/>
            <p:nvPr/>
          </p:nvSpPr>
          <p:spPr>
            <a:xfrm>
              <a:off x="3543836" y="3369529"/>
              <a:ext cx="1005403" cy="3385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r"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id-ID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00" name="Rectangle 10"/>
            <p:cNvSpPr/>
            <p:nvPr/>
          </p:nvSpPr>
          <p:spPr>
            <a:xfrm>
              <a:off x="1807533" y="3684466"/>
              <a:ext cx="2756000" cy="5219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r"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更多优质作品，请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   搜索：pptcn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489" name="组合 13"/>
          <p:cNvGrpSpPr/>
          <p:nvPr/>
        </p:nvGrpSpPr>
        <p:grpSpPr>
          <a:xfrm>
            <a:off x="7234238" y="4340225"/>
            <a:ext cx="2755900" cy="836923"/>
            <a:chOff x="7988200" y="2971595"/>
            <a:chExt cx="2756000" cy="836880"/>
          </a:xfrm>
        </p:grpSpPr>
        <p:sp>
          <p:nvSpPr>
            <p:cNvPr id="20497" name="TextBox 11"/>
            <p:cNvSpPr txBox="1"/>
            <p:nvPr/>
          </p:nvSpPr>
          <p:spPr>
            <a:xfrm>
              <a:off x="8014230" y="2971595"/>
              <a:ext cx="1005403" cy="3385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id-ID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98" name="Rectangle 12"/>
            <p:cNvSpPr/>
            <p:nvPr/>
          </p:nvSpPr>
          <p:spPr>
            <a:xfrm>
              <a:off x="7988200" y="3286532"/>
              <a:ext cx="2756000" cy="5219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更多优质作品，请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   搜索：pptcn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490" name="组合 16"/>
          <p:cNvGrpSpPr/>
          <p:nvPr/>
        </p:nvGrpSpPr>
        <p:grpSpPr>
          <a:xfrm>
            <a:off x="2201863" y="4340225"/>
            <a:ext cx="2755900" cy="836923"/>
            <a:chOff x="2527200" y="4885062"/>
            <a:chExt cx="2756000" cy="836880"/>
          </a:xfrm>
        </p:grpSpPr>
        <p:sp>
          <p:nvSpPr>
            <p:cNvPr id="20495" name="TextBox 13"/>
            <p:cNvSpPr txBox="1"/>
            <p:nvPr/>
          </p:nvSpPr>
          <p:spPr>
            <a:xfrm>
              <a:off x="4263503" y="4885062"/>
              <a:ext cx="1005403" cy="3385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r"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id-ID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96" name="Rectangle 14"/>
            <p:cNvSpPr/>
            <p:nvPr/>
          </p:nvSpPr>
          <p:spPr>
            <a:xfrm>
              <a:off x="2527200" y="5199999"/>
              <a:ext cx="2756000" cy="5219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r" eaLnBrk="1" hangingPunct="1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更多优质作品，请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   搜索：pptcn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491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492" name="组合 20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22" name="任意多边形 21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同心圆 22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4"/>
          <p:cNvPicPr>
            <a:picLocks noChangeAspect="1"/>
          </p:cNvPicPr>
          <p:nvPr/>
        </p:nvPicPr>
        <p:blipFill>
          <a:blip r:embed="rId1"/>
          <a:srcRect t="8295" b="7469"/>
          <a:stretch>
            <a:fillRect/>
          </a:stretch>
        </p:blipFill>
        <p:spPr>
          <a:xfrm>
            <a:off x="4325938" y="1962150"/>
            <a:ext cx="3581400" cy="1790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7" name="图片 3"/>
          <p:cNvPicPr>
            <a:picLocks noChangeAspect="1"/>
          </p:cNvPicPr>
          <p:nvPr/>
        </p:nvPicPr>
        <p:blipFill>
          <a:blip r:embed="rId2"/>
          <a:srcRect t="18710"/>
          <a:stretch>
            <a:fillRect/>
          </a:stretch>
        </p:blipFill>
        <p:spPr>
          <a:xfrm>
            <a:off x="774700" y="1962150"/>
            <a:ext cx="3556000" cy="1773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8" name="图片 2"/>
          <p:cNvPicPr>
            <a:picLocks noChangeAspect="1"/>
          </p:cNvPicPr>
          <p:nvPr/>
        </p:nvPicPr>
        <p:blipFill>
          <a:blip r:embed="rId3"/>
          <a:srcRect t="23418"/>
          <a:stretch>
            <a:fillRect/>
          </a:stretch>
        </p:blipFill>
        <p:spPr>
          <a:xfrm>
            <a:off x="776288" y="3724275"/>
            <a:ext cx="3573462" cy="1787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09" name="图片 1"/>
          <p:cNvPicPr>
            <a:picLocks noChangeAspect="1"/>
          </p:cNvPicPr>
          <p:nvPr/>
        </p:nvPicPr>
        <p:blipFill>
          <a:blip r:embed="rId4"/>
          <a:srcRect t="10333"/>
          <a:stretch>
            <a:fillRect/>
          </a:stretch>
        </p:blipFill>
        <p:spPr>
          <a:xfrm>
            <a:off x="7902575" y="3733800"/>
            <a:ext cx="3544888" cy="177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510" name="Picture 5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6225" y="1952625"/>
            <a:ext cx="3571875" cy="17859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Rectangle 46"/>
          <p:cNvSpPr/>
          <p:nvPr/>
        </p:nvSpPr>
        <p:spPr>
          <a:xfrm>
            <a:off x="4351338" y="3730625"/>
            <a:ext cx="3560763" cy="1789113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Rectangle 57"/>
          <p:cNvSpPr/>
          <p:nvPr/>
        </p:nvSpPr>
        <p:spPr>
          <a:xfrm>
            <a:off x="7905750" y="1949450"/>
            <a:ext cx="3560763" cy="1789113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660053" y="4133851"/>
            <a:ext cx="1042680" cy="913360"/>
            <a:chOff x="6113463" y="3119438"/>
            <a:chExt cx="204787" cy="179388"/>
          </a:xfrm>
          <a:solidFill>
            <a:schemeClr val="bg1"/>
          </a:solidFill>
        </p:grpSpPr>
        <p:sp>
          <p:nvSpPr>
            <p:cNvPr id="22" name="Freeform 299"/>
            <p:cNvSpPr/>
            <p:nvPr/>
          </p:nvSpPr>
          <p:spPr bwMode="auto">
            <a:xfrm>
              <a:off x="6113463" y="3152776"/>
              <a:ext cx="146050" cy="146050"/>
            </a:xfrm>
            <a:custGeom>
              <a:avLst/>
              <a:gdLst>
                <a:gd name="T0" fmla="*/ 181 w 206"/>
                <a:gd name="T1" fmla="*/ 172 h 206"/>
                <a:gd name="T2" fmla="*/ 172 w 206"/>
                <a:gd name="T3" fmla="*/ 180 h 206"/>
                <a:gd name="T4" fmla="*/ 35 w 206"/>
                <a:gd name="T5" fmla="*/ 180 h 206"/>
                <a:gd name="T6" fmla="*/ 26 w 206"/>
                <a:gd name="T7" fmla="*/ 172 h 206"/>
                <a:gd name="T8" fmla="*/ 26 w 206"/>
                <a:gd name="T9" fmla="*/ 34 h 206"/>
                <a:gd name="T10" fmla="*/ 35 w 206"/>
                <a:gd name="T11" fmla="*/ 25 h 206"/>
                <a:gd name="T12" fmla="*/ 154 w 206"/>
                <a:gd name="T13" fmla="*/ 25 h 206"/>
                <a:gd name="T14" fmla="*/ 179 w 206"/>
                <a:gd name="T15" fmla="*/ 0 h 206"/>
                <a:gd name="T16" fmla="*/ 172 w 206"/>
                <a:gd name="T17" fmla="*/ 0 h 206"/>
                <a:gd name="T18" fmla="*/ 35 w 206"/>
                <a:gd name="T19" fmla="*/ 0 h 206"/>
                <a:gd name="T20" fmla="*/ 0 w 206"/>
                <a:gd name="T21" fmla="*/ 34 h 206"/>
                <a:gd name="T22" fmla="*/ 0 w 206"/>
                <a:gd name="T23" fmla="*/ 172 h 206"/>
                <a:gd name="T24" fmla="*/ 35 w 206"/>
                <a:gd name="T25" fmla="*/ 206 h 206"/>
                <a:gd name="T26" fmla="*/ 172 w 206"/>
                <a:gd name="T27" fmla="*/ 206 h 206"/>
                <a:gd name="T28" fmla="*/ 206 w 206"/>
                <a:gd name="T29" fmla="*/ 172 h 206"/>
                <a:gd name="T30" fmla="*/ 206 w 206"/>
                <a:gd name="T31" fmla="*/ 95 h 206"/>
                <a:gd name="T32" fmla="*/ 181 w 206"/>
                <a:gd name="T33" fmla="*/ 121 h 206"/>
                <a:gd name="T34" fmla="*/ 181 w 206"/>
                <a:gd name="T35" fmla="*/ 17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206">
                  <a:moveTo>
                    <a:pt x="181" y="172"/>
                  </a:moveTo>
                  <a:cubicBezTo>
                    <a:pt x="181" y="176"/>
                    <a:pt x="177" y="180"/>
                    <a:pt x="172" y="180"/>
                  </a:cubicBezTo>
                  <a:cubicBezTo>
                    <a:pt x="35" y="180"/>
                    <a:pt x="35" y="180"/>
                    <a:pt x="35" y="180"/>
                  </a:cubicBezTo>
                  <a:cubicBezTo>
                    <a:pt x="30" y="180"/>
                    <a:pt x="26" y="176"/>
                    <a:pt x="26" y="172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29"/>
                    <a:pt x="30" y="25"/>
                    <a:pt x="35" y="25"/>
                  </a:cubicBezTo>
                  <a:cubicBezTo>
                    <a:pt x="154" y="25"/>
                    <a:pt x="154" y="25"/>
                    <a:pt x="154" y="25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77" y="0"/>
                    <a:pt x="174" y="0"/>
                    <a:pt x="172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6" y="0"/>
                    <a:pt x="0" y="15"/>
                    <a:pt x="0" y="3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90"/>
                    <a:pt x="16" y="206"/>
                    <a:pt x="35" y="206"/>
                  </a:cubicBezTo>
                  <a:cubicBezTo>
                    <a:pt x="172" y="206"/>
                    <a:pt x="172" y="206"/>
                    <a:pt x="172" y="206"/>
                  </a:cubicBezTo>
                  <a:cubicBezTo>
                    <a:pt x="191" y="206"/>
                    <a:pt x="206" y="190"/>
                    <a:pt x="206" y="172"/>
                  </a:cubicBezTo>
                  <a:cubicBezTo>
                    <a:pt x="206" y="95"/>
                    <a:pt x="206" y="95"/>
                    <a:pt x="206" y="95"/>
                  </a:cubicBezTo>
                  <a:cubicBezTo>
                    <a:pt x="181" y="121"/>
                    <a:pt x="181" y="121"/>
                    <a:pt x="181" y="121"/>
                  </a:cubicBezTo>
                  <a:lnTo>
                    <a:pt x="181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300"/>
            <p:cNvSpPr>
              <a:spLocks noEditPoints="1"/>
            </p:cNvSpPr>
            <p:nvPr/>
          </p:nvSpPr>
          <p:spPr bwMode="auto">
            <a:xfrm>
              <a:off x="6175375" y="3144838"/>
              <a:ext cx="117475" cy="117475"/>
            </a:xfrm>
            <a:custGeom>
              <a:avLst/>
              <a:gdLst>
                <a:gd name="T0" fmla="*/ 74 w 74"/>
                <a:gd name="T1" fmla="*/ 17 h 74"/>
                <a:gd name="T2" fmla="*/ 57 w 74"/>
                <a:gd name="T3" fmla="*/ 0 h 74"/>
                <a:gd name="T4" fmla="*/ 8 w 74"/>
                <a:gd name="T5" fmla="*/ 50 h 74"/>
                <a:gd name="T6" fmla="*/ 8 w 74"/>
                <a:gd name="T7" fmla="*/ 50 h 74"/>
                <a:gd name="T8" fmla="*/ 8 w 74"/>
                <a:gd name="T9" fmla="*/ 50 h 74"/>
                <a:gd name="T10" fmla="*/ 8 w 74"/>
                <a:gd name="T11" fmla="*/ 50 h 74"/>
                <a:gd name="T12" fmla="*/ 8 w 74"/>
                <a:gd name="T13" fmla="*/ 50 h 74"/>
                <a:gd name="T14" fmla="*/ 0 w 74"/>
                <a:gd name="T15" fmla="*/ 74 h 74"/>
                <a:gd name="T16" fmla="*/ 24 w 74"/>
                <a:gd name="T17" fmla="*/ 66 h 74"/>
                <a:gd name="T18" fmla="*/ 24 w 74"/>
                <a:gd name="T19" fmla="*/ 66 h 74"/>
                <a:gd name="T20" fmla="*/ 24 w 74"/>
                <a:gd name="T21" fmla="*/ 66 h 74"/>
                <a:gd name="T22" fmla="*/ 24 w 74"/>
                <a:gd name="T23" fmla="*/ 66 h 74"/>
                <a:gd name="T24" fmla="*/ 24 w 74"/>
                <a:gd name="T25" fmla="*/ 66 h 74"/>
                <a:gd name="T26" fmla="*/ 74 w 74"/>
                <a:gd name="T27" fmla="*/ 17 h 74"/>
                <a:gd name="T28" fmla="*/ 19 w 74"/>
                <a:gd name="T29" fmla="*/ 52 h 74"/>
                <a:gd name="T30" fmla="*/ 17 w 74"/>
                <a:gd name="T31" fmla="*/ 50 h 74"/>
                <a:gd name="T32" fmla="*/ 57 w 74"/>
                <a:gd name="T33" fmla="*/ 9 h 74"/>
                <a:gd name="T34" fmla="*/ 60 w 74"/>
                <a:gd name="T35" fmla="*/ 11 h 74"/>
                <a:gd name="T36" fmla="*/ 19 w 74"/>
                <a:gd name="T37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" h="74">
                  <a:moveTo>
                    <a:pt x="74" y="17"/>
                  </a:moveTo>
                  <a:lnTo>
                    <a:pt x="57" y="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0" y="74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74" y="17"/>
                  </a:lnTo>
                  <a:close/>
                  <a:moveTo>
                    <a:pt x="19" y="52"/>
                  </a:moveTo>
                  <a:lnTo>
                    <a:pt x="17" y="50"/>
                  </a:lnTo>
                  <a:lnTo>
                    <a:pt x="57" y="9"/>
                  </a:lnTo>
                  <a:lnTo>
                    <a:pt x="60" y="11"/>
                  </a:lnTo>
                  <a:lnTo>
                    <a:pt x="19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301"/>
            <p:cNvSpPr/>
            <p:nvPr/>
          </p:nvSpPr>
          <p:spPr bwMode="auto">
            <a:xfrm>
              <a:off x="6275388" y="3119438"/>
              <a:ext cx="42862" cy="42863"/>
            </a:xfrm>
            <a:custGeom>
              <a:avLst/>
              <a:gdLst>
                <a:gd name="T0" fmla="*/ 0 w 27"/>
                <a:gd name="T1" fmla="*/ 11 h 27"/>
                <a:gd name="T2" fmla="*/ 16 w 27"/>
                <a:gd name="T3" fmla="*/ 27 h 27"/>
                <a:gd name="T4" fmla="*/ 27 w 27"/>
                <a:gd name="T5" fmla="*/ 16 h 27"/>
                <a:gd name="T6" fmla="*/ 11 w 27"/>
                <a:gd name="T7" fmla="*/ 0 h 27"/>
                <a:gd name="T8" fmla="*/ 0 w 27"/>
                <a:gd name="T9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0" y="11"/>
                  </a:moveTo>
                  <a:lnTo>
                    <a:pt x="16" y="27"/>
                  </a:lnTo>
                  <a:lnTo>
                    <a:pt x="27" y="16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1514" name="矩形 14"/>
          <p:cNvSpPr/>
          <p:nvPr/>
        </p:nvSpPr>
        <p:spPr>
          <a:xfrm>
            <a:off x="8283575" y="2339975"/>
            <a:ext cx="2984500" cy="103314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pptcn为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您效劳，专业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</a:t>
            </a: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</a:t>
            </a: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囚心钻研，诚心不贰。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515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516" name="组合 15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17" name="任意多边形 16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同心圆 19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9"/>
          <p:cNvPicPr>
            <a:picLocks noChangeAspect="1"/>
          </p:cNvPicPr>
          <p:nvPr/>
        </p:nvPicPr>
        <p:blipFill>
          <a:blip r:embed="rId1"/>
          <a:srcRect l="12500" b="125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5" name="文本框 7"/>
          <p:cNvSpPr txBox="1"/>
          <p:nvPr/>
        </p:nvSpPr>
        <p:spPr>
          <a:xfrm>
            <a:off x="5646738" y="3313113"/>
            <a:ext cx="5837237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46738" y="2046288"/>
            <a:ext cx="3875088" cy="132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0" kern="0" cap="none" spc="0" normalizeH="0" baseline="0" noProof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Vrinda" panose="020B0502040204020203" pitchFamily="34" charset="0"/>
                <a:sym typeface="Arial" panose="020B0604020202020204" pitchFamily="34" charset="0"/>
              </a:rPr>
              <a:t>Part </a:t>
            </a:r>
            <a:r>
              <a:rPr kumimoji="0" lang="en-US" altLang="zh-CN" sz="8000" kern="0" cap="none" spc="0" normalizeH="0" baseline="0" noProof="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Vrinda" panose="020B0502040204020203" pitchFamily="34" charset="0"/>
                <a:sym typeface="Arial" panose="020B0604020202020204" pitchFamily="34" charset="0"/>
              </a:rPr>
              <a:t> 02</a:t>
            </a:r>
            <a:endParaRPr kumimoji="0" lang="en-US" altLang="zh-CN" sz="8000" kern="0" cap="none" spc="0" normalizeH="0" baseline="0" noProof="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Vrinda" panose="020B0502040204020203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4"/>
          <p:cNvSpPr/>
          <p:nvPr/>
        </p:nvSpPr>
        <p:spPr bwMode="gray">
          <a:xfrm rot="328192">
            <a:off x="3190875" y="2851150"/>
            <a:ext cx="385763" cy="190500"/>
          </a:xfrm>
          <a:custGeom>
            <a:avLst/>
            <a:gdLst>
              <a:gd name="T0" fmla="*/ 0 w 389"/>
              <a:gd name="T1" fmla="*/ 2147483647 h 182"/>
              <a:gd name="T2" fmla="*/ 2147483647 w 389"/>
              <a:gd name="T3" fmla="*/ 2147483647 h 182"/>
              <a:gd name="T4" fmla="*/ 2147483647 w 389"/>
              <a:gd name="T5" fmla="*/ 2147483647 h 182"/>
              <a:gd name="T6" fmla="*/ 2147483647 w 389"/>
              <a:gd name="T7" fmla="*/ 0 h 182"/>
              <a:gd name="T8" fmla="*/ 0 w 389"/>
              <a:gd name="T9" fmla="*/ 2147483647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9"/>
              <a:gd name="T16" fmla="*/ 0 h 182"/>
              <a:gd name="T17" fmla="*/ 389 w 389"/>
              <a:gd name="T18" fmla="*/ 182 h 1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9" h="182">
                <a:moveTo>
                  <a:pt x="0" y="133"/>
                </a:moveTo>
                <a:lnTo>
                  <a:pt x="49" y="182"/>
                </a:lnTo>
                <a:lnTo>
                  <a:pt x="389" y="45"/>
                </a:lnTo>
                <a:lnTo>
                  <a:pt x="330" y="0"/>
                </a:lnTo>
                <a:lnTo>
                  <a:pt x="0" y="133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Freeform 5"/>
          <p:cNvSpPr/>
          <p:nvPr/>
        </p:nvSpPr>
        <p:spPr bwMode="gray">
          <a:xfrm rot="328192">
            <a:off x="3805238" y="3449638"/>
            <a:ext cx="360363" cy="153988"/>
          </a:xfrm>
          <a:custGeom>
            <a:avLst/>
            <a:gdLst>
              <a:gd name="T0" fmla="*/ 0 w 366"/>
              <a:gd name="T1" fmla="*/ 2147483647 h 154"/>
              <a:gd name="T2" fmla="*/ 2147483647 w 366"/>
              <a:gd name="T3" fmla="*/ 2147483647 h 154"/>
              <a:gd name="T4" fmla="*/ 2147483647 w 366"/>
              <a:gd name="T5" fmla="*/ 2147483647 h 154"/>
              <a:gd name="T6" fmla="*/ 2147483647 w 366"/>
              <a:gd name="T7" fmla="*/ 0 h 154"/>
              <a:gd name="T8" fmla="*/ 0 w 366"/>
              <a:gd name="T9" fmla="*/ 2147483647 h 1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6"/>
              <a:gd name="T16" fmla="*/ 0 h 154"/>
              <a:gd name="T17" fmla="*/ 366 w 366"/>
              <a:gd name="T18" fmla="*/ 154 h 1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6" h="154">
                <a:moveTo>
                  <a:pt x="0" y="113"/>
                </a:moveTo>
                <a:lnTo>
                  <a:pt x="40" y="154"/>
                </a:lnTo>
                <a:lnTo>
                  <a:pt x="366" y="42"/>
                </a:lnTo>
                <a:lnTo>
                  <a:pt x="309" y="0"/>
                </a:lnTo>
                <a:lnTo>
                  <a:pt x="0" y="113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1" name="Freeform 6"/>
          <p:cNvSpPr/>
          <p:nvPr/>
        </p:nvSpPr>
        <p:spPr bwMode="gray">
          <a:xfrm rot="328192">
            <a:off x="3487738" y="2487613"/>
            <a:ext cx="473075" cy="439738"/>
          </a:xfrm>
          <a:custGeom>
            <a:avLst/>
            <a:gdLst>
              <a:gd name="T0" fmla="*/ 2147483647 w 195"/>
              <a:gd name="T1" fmla="*/ 2147483647 h 185"/>
              <a:gd name="T2" fmla="*/ 2147483647 w 195"/>
              <a:gd name="T3" fmla="*/ 2147483647 h 185"/>
              <a:gd name="T4" fmla="*/ 2147483647 w 195"/>
              <a:gd name="T5" fmla="*/ 2147483647 h 185"/>
              <a:gd name="T6" fmla="*/ 2147483647 w 195"/>
              <a:gd name="T7" fmla="*/ 2147483647 h 185"/>
              <a:gd name="T8" fmla="*/ 2147483647 w 195"/>
              <a:gd name="T9" fmla="*/ 2147483647 h 185"/>
              <a:gd name="T10" fmla="*/ 2147483647 w 195"/>
              <a:gd name="T11" fmla="*/ 2147483647 h 18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5"/>
              <a:gd name="T19" fmla="*/ 0 h 185"/>
              <a:gd name="T20" fmla="*/ 195 w 195"/>
              <a:gd name="T21" fmla="*/ 185 h 18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5" h="185">
                <a:moveTo>
                  <a:pt x="44" y="185"/>
                </a:moveTo>
                <a:cubicBezTo>
                  <a:pt x="44" y="185"/>
                  <a:pt x="12" y="111"/>
                  <a:pt x="60" y="62"/>
                </a:cubicBezTo>
                <a:cubicBezTo>
                  <a:pt x="109" y="13"/>
                  <a:pt x="167" y="22"/>
                  <a:pt x="195" y="37"/>
                </a:cubicBezTo>
                <a:cubicBezTo>
                  <a:pt x="195" y="37"/>
                  <a:pt x="167" y="0"/>
                  <a:pt x="88" y="17"/>
                </a:cubicBezTo>
                <a:cubicBezTo>
                  <a:pt x="8" y="34"/>
                  <a:pt x="0" y="107"/>
                  <a:pt x="19" y="166"/>
                </a:cubicBezTo>
                <a:lnTo>
                  <a:pt x="44" y="185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Freeform 7"/>
          <p:cNvSpPr/>
          <p:nvPr/>
        </p:nvSpPr>
        <p:spPr bwMode="gray">
          <a:xfrm rot="328192">
            <a:off x="4073525" y="2351088"/>
            <a:ext cx="590550" cy="1176338"/>
          </a:xfrm>
          <a:custGeom>
            <a:avLst/>
            <a:gdLst>
              <a:gd name="T0" fmla="*/ 2147483647 w 236"/>
              <a:gd name="T1" fmla="*/ 2147483647 h 498"/>
              <a:gd name="T2" fmla="*/ 2147483647 w 236"/>
              <a:gd name="T3" fmla="*/ 2147483647 h 498"/>
              <a:gd name="T4" fmla="*/ 2147483647 w 236"/>
              <a:gd name="T5" fmla="*/ 0 h 498"/>
              <a:gd name="T6" fmla="*/ 2147483647 w 236"/>
              <a:gd name="T7" fmla="*/ 2147483647 h 498"/>
              <a:gd name="T8" fmla="*/ 2147483647 w 236"/>
              <a:gd name="T9" fmla="*/ 2147483647 h 498"/>
              <a:gd name="T10" fmla="*/ 2147483647 w 236"/>
              <a:gd name="T11" fmla="*/ 2147483647 h 498"/>
              <a:gd name="T12" fmla="*/ 2147483647 w 236"/>
              <a:gd name="T13" fmla="*/ 2147483647 h 4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6"/>
              <a:gd name="T22" fmla="*/ 0 h 498"/>
              <a:gd name="T23" fmla="*/ 236 w 236"/>
              <a:gd name="T24" fmla="*/ 498 h 4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6" h="498">
                <a:moveTo>
                  <a:pt x="60" y="498"/>
                </a:moveTo>
                <a:cubicBezTo>
                  <a:pt x="60" y="498"/>
                  <a:pt x="26" y="410"/>
                  <a:pt x="71" y="366"/>
                </a:cubicBezTo>
                <a:cubicBezTo>
                  <a:pt x="115" y="321"/>
                  <a:pt x="236" y="127"/>
                  <a:pt x="25" y="0"/>
                </a:cubicBezTo>
                <a:cubicBezTo>
                  <a:pt x="25" y="0"/>
                  <a:pt x="128" y="61"/>
                  <a:pt x="123" y="178"/>
                </a:cubicBezTo>
                <a:cubicBezTo>
                  <a:pt x="123" y="178"/>
                  <a:pt x="117" y="259"/>
                  <a:pt x="84" y="300"/>
                </a:cubicBezTo>
                <a:cubicBezTo>
                  <a:pt x="51" y="342"/>
                  <a:pt x="0" y="403"/>
                  <a:pt x="36" y="480"/>
                </a:cubicBezTo>
                <a:lnTo>
                  <a:pt x="60" y="498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Freeform 9"/>
          <p:cNvSpPr/>
          <p:nvPr/>
        </p:nvSpPr>
        <p:spPr bwMode="gray">
          <a:xfrm rot="328192">
            <a:off x="3927475" y="3943350"/>
            <a:ext cx="400050" cy="177800"/>
          </a:xfrm>
          <a:custGeom>
            <a:avLst/>
            <a:gdLst>
              <a:gd name="T0" fmla="*/ 0 w 404"/>
              <a:gd name="T1" fmla="*/ 2147483647 h 161"/>
              <a:gd name="T2" fmla="*/ 2147483647 w 404"/>
              <a:gd name="T3" fmla="*/ 2147483647 h 161"/>
              <a:gd name="T4" fmla="*/ 2147483647 w 404"/>
              <a:gd name="T5" fmla="*/ 2147483647 h 161"/>
              <a:gd name="T6" fmla="*/ 2147483647 w 404"/>
              <a:gd name="T7" fmla="*/ 0 h 161"/>
              <a:gd name="T8" fmla="*/ 0 w 404"/>
              <a:gd name="T9" fmla="*/ 2147483647 h 1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4"/>
              <a:gd name="T16" fmla="*/ 0 h 161"/>
              <a:gd name="T17" fmla="*/ 404 w 404"/>
              <a:gd name="T18" fmla="*/ 161 h 1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4" h="161">
                <a:moveTo>
                  <a:pt x="0" y="113"/>
                </a:moveTo>
                <a:lnTo>
                  <a:pt x="47" y="161"/>
                </a:lnTo>
                <a:lnTo>
                  <a:pt x="404" y="50"/>
                </a:lnTo>
                <a:lnTo>
                  <a:pt x="342" y="0"/>
                </a:lnTo>
                <a:lnTo>
                  <a:pt x="0" y="113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4" name="Freeform 10"/>
          <p:cNvSpPr/>
          <p:nvPr/>
        </p:nvSpPr>
        <p:spPr bwMode="gray">
          <a:xfrm rot="328192">
            <a:off x="4165600" y="3630613"/>
            <a:ext cx="184150" cy="387350"/>
          </a:xfrm>
          <a:custGeom>
            <a:avLst/>
            <a:gdLst>
              <a:gd name="T0" fmla="*/ 0 w 185"/>
              <a:gd name="T1" fmla="*/ 0 h 388"/>
              <a:gd name="T2" fmla="*/ 2147483647 w 185"/>
              <a:gd name="T3" fmla="*/ 2147483647 h 388"/>
              <a:gd name="T4" fmla="*/ 2147483647 w 185"/>
              <a:gd name="T5" fmla="*/ 2147483647 h 388"/>
              <a:gd name="T6" fmla="*/ 2147483647 w 185"/>
              <a:gd name="T7" fmla="*/ 2147483647 h 388"/>
              <a:gd name="T8" fmla="*/ 0 w 185"/>
              <a:gd name="T9" fmla="*/ 0 h 3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5"/>
              <a:gd name="T16" fmla="*/ 0 h 388"/>
              <a:gd name="T17" fmla="*/ 185 w 185"/>
              <a:gd name="T18" fmla="*/ 388 h 3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5" h="388">
                <a:moveTo>
                  <a:pt x="0" y="0"/>
                </a:moveTo>
                <a:lnTo>
                  <a:pt x="66" y="33"/>
                </a:lnTo>
                <a:lnTo>
                  <a:pt x="185" y="388"/>
                </a:lnTo>
                <a:lnTo>
                  <a:pt x="123" y="338"/>
                </a:lnTo>
                <a:lnTo>
                  <a:pt x="0" y="0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5" name="Freeform 8"/>
          <p:cNvSpPr/>
          <p:nvPr/>
        </p:nvSpPr>
        <p:spPr bwMode="gray">
          <a:xfrm rot="328192">
            <a:off x="3830638" y="3611563"/>
            <a:ext cx="461963" cy="452438"/>
          </a:xfrm>
          <a:custGeom>
            <a:avLst/>
            <a:gdLst>
              <a:gd name="T0" fmla="*/ 0 w 463"/>
              <a:gd name="T1" fmla="*/ 2147483647 h 451"/>
              <a:gd name="T2" fmla="*/ 2147483647 w 463"/>
              <a:gd name="T3" fmla="*/ 2147483647 h 451"/>
              <a:gd name="T4" fmla="*/ 2147483647 w 463"/>
              <a:gd name="T5" fmla="*/ 2147483647 h 451"/>
              <a:gd name="T6" fmla="*/ 2147483647 w 463"/>
              <a:gd name="T7" fmla="*/ 0 h 451"/>
              <a:gd name="T8" fmla="*/ 0 w 463"/>
              <a:gd name="T9" fmla="*/ 2147483647 h 4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3"/>
              <a:gd name="T16" fmla="*/ 0 h 451"/>
              <a:gd name="T17" fmla="*/ 463 w 463"/>
              <a:gd name="T18" fmla="*/ 451 h 4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3" h="451">
                <a:moveTo>
                  <a:pt x="0" y="123"/>
                </a:moveTo>
                <a:lnTo>
                  <a:pt x="121" y="451"/>
                </a:lnTo>
                <a:lnTo>
                  <a:pt x="463" y="338"/>
                </a:lnTo>
                <a:lnTo>
                  <a:pt x="340" y="0"/>
                </a:lnTo>
                <a:lnTo>
                  <a:pt x="0" y="123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Freeform 3"/>
          <p:cNvSpPr/>
          <p:nvPr/>
        </p:nvSpPr>
        <p:spPr bwMode="gray">
          <a:xfrm rot="328192">
            <a:off x="3124200" y="2036763"/>
            <a:ext cx="1370013" cy="1508125"/>
          </a:xfrm>
          <a:custGeom>
            <a:avLst/>
            <a:gdLst>
              <a:gd name="T0" fmla="*/ 2147483647 w 580"/>
              <a:gd name="T1" fmla="*/ 2147483647 h 638"/>
              <a:gd name="T2" fmla="*/ 2147483647 w 580"/>
              <a:gd name="T3" fmla="*/ 2147483647 h 638"/>
              <a:gd name="T4" fmla="*/ 2147483647 w 580"/>
              <a:gd name="T5" fmla="*/ 2147483647 h 638"/>
              <a:gd name="T6" fmla="*/ 2147483647 w 580"/>
              <a:gd name="T7" fmla="*/ 2147483647 h 638"/>
              <a:gd name="T8" fmla="*/ 2147483647 w 580"/>
              <a:gd name="T9" fmla="*/ 2147483647 h 638"/>
              <a:gd name="T10" fmla="*/ 2147483647 w 580"/>
              <a:gd name="T11" fmla="*/ 2147483647 h 638"/>
              <a:gd name="T12" fmla="*/ 2147483647 w 580"/>
              <a:gd name="T13" fmla="*/ 2147483647 h 638"/>
              <a:gd name="T14" fmla="*/ 2147483647 w 580"/>
              <a:gd name="T15" fmla="*/ 2147483647 h 638"/>
              <a:gd name="T16" fmla="*/ 2147483647 w 580"/>
              <a:gd name="T17" fmla="*/ 2147483647 h 638"/>
              <a:gd name="T18" fmla="*/ 2147483647 w 580"/>
              <a:gd name="T19" fmla="*/ 2147483647 h 638"/>
              <a:gd name="T20" fmla="*/ 2147483647 w 580"/>
              <a:gd name="T21" fmla="*/ 2147483647 h 63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0"/>
              <a:gd name="T34" fmla="*/ 0 h 638"/>
              <a:gd name="T35" fmla="*/ 580 w 580"/>
              <a:gd name="T36" fmla="*/ 638 h 63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0" h="638">
                <a:moveTo>
                  <a:pt x="35" y="421"/>
                </a:moveTo>
                <a:cubicBezTo>
                  <a:pt x="175" y="365"/>
                  <a:pt x="175" y="365"/>
                  <a:pt x="175" y="365"/>
                </a:cubicBezTo>
                <a:cubicBezTo>
                  <a:pt x="175" y="365"/>
                  <a:pt x="128" y="237"/>
                  <a:pt x="252" y="214"/>
                </a:cubicBezTo>
                <a:cubicBezTo>
                  <a:pt x="376" y="192"/>
                  <a:pt x="386" y="297"/>
                  <a:pt x="378" y="344"/>
                </a:cubicBezTo>
                <a:cubicBezTo>
                  <a:pt x="370" y="390"/>
                  <a:pt x="242" y="488"/>
                  <a:pt x="320" y="638"/>
                </a:cubicBezTo>
                <a:cubicBezTo>
                  <a:pt x="451" y="590"/>
                  <a:pt x="451" y="590"/>
                  <a:pt x="451" y="590"/>
                </a:cubicBezTo>
                <a:cubicBezTo>
                  <a:pt x="451" y="590"/>
                  <a:pt x="411" y="521"/>
                  <a:pt x="476" y="442"/>
                </a:cubicBezTo>
                <a:cubicBezTo>
                  <a:pt x="542" y="364"/>
                  <a:pt x="580" y="224"/>
                  <a:pt x="463" y="126"/>
                </a:cubicBezTo>
                <a:cubicBezTo>
                  <a:pt x="463" y="126"/>
                  <a:pt x="320" y="0"/>
                  <a:pt x="107" y="144"/>
                </a:cubicBezTo>
                <a:cubicBezTo>
                  <a:pt x="107" y="144"/>
                  <a:pt x="72" y="161"/>
                  <a:pt x="43" y="212"/>
                </a:cubicBezTo>
                <a:cubicBezTo>
                  <a:pt x="14" y="262"/>
                  <a:pt x="0" y="341"/>
                  <a:pt x="35" y="421"/>
                </a:cubicBez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536950" y="4346575"/>
            <a:ext cx="1250950" cy="398463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0" name="Freeform 4"/>
          <p:cNvSpPr/>
          <p:nvPr/>
        </p:nvSpPr>
        <p:spPr bwMode="gray">
          <a:xfrm rot="1448142">
            <a:off x="5126038" y="2676525"/>
            <a:ext cx="642938" cy="315913"/>
          </a:xfrm>
          <a:custGeom>
            <a:avLst/>
            <a:gdLst>
              <a:gd name="T0" fmla="*/ 0 w 389"/>
              <a:gd name="T1" fmla="*/ 2147483647 h 182"/>
              <a:gd name="T2" fmla="*/ 2147483647 w 389"/>
              <a:gd name="T3" fmla="*/ 2147483647 h 182"/>
              <a:gd name="T4" fmla="*/ 2147483647 w 389"/>
              <a:gd name="T5" fmla="*/ 2147483647 h 182"/>
              <a:gd name="T6" fmla="*/ 2147483647 w 389"/>
              <a:gd name="T7" fmla="*/ 0 h 182"/>
              <a:gd name="T8" fmla="*/ 0 w 389"/>
              <a:gd name="T9" fmla="*/ 2147483647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9"/>
              <a:gd name="T16" fmla="*/ 0 h 182"/>
              <a:gd name="T17" fmla="*/ 389 w 389"/>
              <a:gd name="T18" fmla="*/ 182 h 1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9" h="182">
                <a:moveTo>
                  <a:pt x="0" y="133"/>
                </a:moveTo>
                <a:lnTo>
                  <a:pt x="49" y="182"/>
                </a:lnTo>
                <a:lnTo>
                  <a:pt x="389" y="45"/>
                </a:lnTo>
                <a:lnTo>
                  <a:pt x="330" y="0"/>
                </a:lnTo>
                <a:lnTo>
                  <a:pt x="0" y="133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1" name="Freeform 5"/>
          <p:cNvSpPr/>
          <p:nvPr/>
        </p:nvSpPr>
        <p:spPr bwMode="gray">
          <a:xfrm rot="1448142">
            <a:off x="5788025" y="3943350"/>
            <a:ext cx="598488" cy="254000"/>
          </a:xfrm>
          <a:custGeom>
            <a:avLst/>
            <a:gdLst>
              <a:gd name="T0" fmla="*/ 0 w 366"/>
              <a:gd name="T1" fmla="*/ 2147483647 h 154"/>
              <a:gd name="T2" fmla="*/ 2147483647 w 366"/>
              <a:gd name="T3" fmla="*/ 2147483647 h 154"/>
              <a:gd name="T4" fmla="*/ 2147483647 w 366"/>
              <a:gd name="T5" fmla="*/ 2147483647 h 154"/>
              <a:gd name="T6" fmla="*/ 2147483647 w 366"/>
              <a:gd name="T7" fmla="*/ 0 h 154"/>
              <a:gd name="T8" fmla="*/ 0 w 366"/>
              <a:gd name="T9" fmla="*/ 2147483647 h 1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6"/>
              <a:gd name="T16" fmla="*/ 0 h 154"/>
              <a:gd name="T17" fmla="*/ 366 w 366"/>
              <a:gd name="T18" fmla="*/ 154 h 1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6" h="154">
                <a:moveTo>
                  <a:pt x="0" y="113"/>
                </a:moveTo>
                <a:lnTo>
                  <a:pt x="40" y="154"/>
                </a:lnTo>
                <a:lnTo>
                  <a:pt x="366" y="42"/>
                </a:lnTo>
                <a:lnTo>
                  <a:pt x="309" y="0"/>
                </a:lnTo>
                <a:lnTo>
                  <a:pt x="0" y="113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2" name="Freeform 6"/>
          <p:cNvSpPr/>
          <p:nvPr/>
        </p:nvSpPr>
        <p:spPr bwMode="gray">
          <a:xfrm rot="1448142">
            <a:off x="5719763" y="2274888"/>
            <a:ext cx="785813" cy="733425"/>
          </a:xfrm>
          <a:custGeom>
            <a:avLst/>
            <a:gdLst>
              <a:gd name="T0" fmla="*/ 2147483647 w 195"/>
              <a:gd name="T1" fmla="*/ 2147483647 h 185"/>
              <a:gd name="T2" fmla="*/ 2147483647 w 195"/>
              <a:gd name="T3" fmla="*/ 2147483647 h 185"/>
              <a:gd name="T4" fmla="*/ 2147483647 w 195"/>
              <a:gd name="T5" fmla="*/ 2147483647 h 185"/>
              <a:gd name="T6" fmla="*/ 2147483647 w 195"/>
              <a:gd name="T7" fmla="*/ 2147483647 h 185"/>
              <a:gd name="T8" fmla="*/ 2147483647 w 195"/>
              <a:gd name="T9" fmla="*/ 2147483647 h 185"/>
              <a:gd name="T10" fmla="*/ 2147483647 w 195"/>
              <a:gd name="T11" fmla="*/ 2147483647 h 18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5"/>
              <a:gd name="T19" fmla="*/ 0 h 185"/>
              <a:gd name="T20" fmla="*/ 195 w 195"/>
              <a:gd name="T21" fmla="*/ 185 h 18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5" h="185">
                <a:moveTo>
                  <a:pt x="44" y="185"/>
                </a:moveTo>
                <a:cubicBezTo>
                  <a:pt x="44" y="185"/>
                  <a:pt x="12" y="111"/>
                  <a:pt x="60" y="62"/>
                </a:cubicBezTo>
                <a:cubicBezTo>
                  <a:pt x="109" y="13"/>
                  <a:pt x="167" y="22"/>
                  <a:pt x="195" y="37"/>
                </a:cubicBezTo>
                <a:cubicBezTo>
                  <a:pt x="195" y="37"/>
                  <a:pt x="167" y="0"/>
                  <a:pt x="88" y="17"/>
                </a:cubicBezTo>
                <a:cubicBezTo>
                  <a:pt x="8" y="34"/>
                  <a:pt x="0" y="107"/>
                  <a:pt x="19" y="166"/>
                </a:cubicBezTo>
                <a:lnTo>
                  <a:pt x="44" y="185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3" name="Freeform 7"/>
          <p:cNvSpPr/>
          <p:nvPr/>
        </p:nvSpPr>
        <p:spPr bwMode="gray">
          <a:xfrm rot="1448142">
            <a:off x="6515100" y="2370138"/>
            <a:ext cx="982663" cy="1958975"/>
          </a:xfrm>
          <a:custGeom>
            <a:avLst/>
            <a:gdLst>
              <a:gd name="T0" fmla="*/ 2147483647 w 236"/>
              <a:gd name="T1" fmla="*/ 2147483647 h 498"/>
              <a:gd name="T2" fmla="*/ 2147483647 w 236"/>
              <a:gd name="T3" fmla="*/ 2147483647 h 498"/>
              <a:gd name="T4" fmla="*/ 2147483647 w 236"/>
              <a:gd name="T5" fmla="*/ 0 h 498"/>
              <a:gd name="T6" fmla="*/ 2147483647 w 236"/>
              <a:gd name="T7" fmla="*/ 2147483647 h 498"/>
              <a:gd name="T8" fmla="*/ 2147483647 w 236"/>
              <a:gd name="T9" fmla="*/ 2147483647 h 498"/>
              <a:gd name="T10" fmla="*/ 2147483647 w 236"/>
              <a:gd name="T11" fmla="*/ 2147483647 h 498"/>
              <a:gd name="T12" fmla="*/ 2147483647 w 236"/>
              <a:gd name="T13" fmla="*/ 2147483647 h 4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6"/>
              <a:gd name="T22" fmla="*/ 0 h 498"/>
              <a:gd name="T23" fmla="*/ 236 w 236"/>
              <a:gd name="T24" fmla="*/ 498 h 4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6" h="498">
                <a:moveTo>
                  <a:pt x="60" y="498"/>
                </a:moveTo>
                <a:cubicBezTo>
                  <a:pt x="60" y="498"/>
                  <a:pt x="26" y="410"/>
                  <a:pt x="71" y="366"/>
                </a:cubicBezTo>
                <a:cubicBezTo>
                  <a:pt x="115" y="321"/>
                  <a:pt x="236" y="127"/>
                  <a:pt x="25" y="0"/>
                </a:cubicBezTo>
                <a:cubicBezTo>
                  <a:pt x="25" y="0"/>
                  <a:pt x="128" y="61"/>
                  <a:pt x="123" y="178"/>
                </a:cubicBezTo>
                <a:cubicBezTo>
                  <a:pt x="123" y="178"/>
                  <a:pt x="117" y="259"/>
                  <a:pt x="84" y="300"/>
                </a:cubicBezTo>
                <a:cubicBezTo>
                  <a:pt x="51" y="342"/>
                  <a:pt x="0" y="403"/>
                  <a:pt x="36" y="480"/>
                </a:cubicBezTo>
                <a:lnTo>
                  <a:pt x="60" y="498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4" name="Freeform 9"/>
          <p:cNvSpPr/>
          <p:nvPr/>
        </p:nvSpPr>
        <p:spPr bwMode="gray">
          <a:xfrm rot="1448142">
            <a:off x="5711825" y="4797425"/>
            <a:ext cx="665163" cy="295275"/>
          </a:xfrm>
          <a:custGeom>
            <a:avLst/>
            <a:gdLst>
              <a:gd name="T0" fmla="*/ 0 w 404"/>
              <a:gd name="T1" fmla="*/ 2147483647 h 161"/>
              <a:gd name="T2" fmla="*/ 2147483647 w 404"/>
              <a:gd name="T3" fmla="*/ 2147483647 h 161"/>
              <a:gd name="T4" fmla="*/ 2147483647 w 404"/>
              <a:gd name="T5" fmla="*/ 2147483647 h 161"/>
              <a:gd name="T6" fmla="*/ 2147483647 w 404"/>
              <a:gd name="T7" fmla="*/ 0 h 161"/>
              <a:gd name="T8" fmla="*/ 0 w 404"/>
              <a:gd name="T9" fmla="*/ 2147483647 h 1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4"/>
              <a:gd name="T16" fmla="*/ 0 h 161"/>
              <a:gd name="T17" fmla="*/ 404 w 404"/>
              <a:gd name="T18" fmla="*/ 161 h 1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4" h="161">
                <a:moveTo>
                  <a:pt x="0" y="113"/>
                </a:moveTo>
                <a:lnTo>
                  <a:pt x="47" y="161"/>
                </a:lnTo>
                <a:lnTo>
                  <a:pt x="404" y="50"/>
                </a:lnTo>
                <a:lnTo>
                  <a:pt x="342" y="0"/>
                </a:lnTo>
                <a:lnTo>
                  <a:pt x="0" y="113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5" name="Freeform 10"/>
          <p:cNvSpPr/>
          <p:nvPr/>
        </p:nvSpPr>
        <p:spPr bwMode="gray">
          <a:xfrm rot="1448142">
            <a:off x="6203950" y="4364038"/>
            <a:ext cx="307975" cy="644525"/>
          </a:xfrm>
          <a:custGeom>
            <a:avLst/>
            <a:gdLst>
              <a:gd name="T0" fmla="*/ 0 w 185"/>
              <a:gd name="T1" fmla="*/ 0 h 388"/>
              <a:gd name="T2" fmla="*/ 2147483647 w 185"/>
              <a:gd name="T3" fmla="*/ 2147483647 h 388"/>
              <a:gd name="T4" fmla="*/ 2147483647 w 185"/>
              <a:gd name="T5" fmla="*/ 2147483647 h 388"/>
              <a:gd name="T6" fmla="*/ 2147483647 w 185"/>
              <a:gd name="T7" fmla="*/ 2147483647 h 388"/>
              <a:gd name="T8" fmla="*/ 0 w 185"/>
              <a:gd name="T9" fmla="*/ 0 h 3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5"/>
              <a:gd name="T16" fmla="*/ 0 h 388"/>
              <a:gd name="T17" fmla="*/ 185 w 185"/>
              <a:gd name="T18" fmla="*/ 388 h 3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5" h="388">
                <a:moveTo>
                  <a:pt x="0" y="0"/>
                </a:moveTo>
                <a:lnTo>
                  <a:pt x="66" y="33"/>
                </a:lnTo>
                <a:lnTo>
                  <a:pt x="185" y="388"/>
                </a:lnTo>
                <a:lnTo>
                  <a:pt x="123" y="338"/>
                </a:lnTo>
                <a:lnTo>
                  <a:pt x="0" y="0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6" name="Freeform 8"/>
          <p:cNvSpPr/>
          <p:nvPr/>
        </p:nvSpPr>
        <p:spPr bwMode="gray">
          <a:xfrm rot="1448142">
            <a:off x="5656263" y="4227513"/>
            <a:ext cx="769938" cy="752475"/>
          </a:xfrm>
          <a:custGeom>
            <a:avLst/>
            <a:gdLst>
              <a:gd name="T0" fmla="*/ 0 w 463"/>
              <a:gd name="T1" fmla="*/ 2147483647 h 451"/>
              <a:gd name="T2" fmla="*/ 2147483647 w 463"/>
              <a:gd name="T3" fmla="*/ 2147483647 h 451"/>
              <a:gd name="T4" fmla="*/ 2147483647 w 463"/>
              <a:gd name="T5" fmla="*/ 2147483647 h 451"/>
              <a:gd name="T6" fmla="*/ 2147483647 w 463"/>
              <a:gd name="T7" fmla="*/ 0 h 451"/>
              <a:gd name="T8" fmla="*/ 0 w 463"/>
              <a:gd name="T9" fmla="*/ 2147483647 h 4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3"/>
              <a:gd name="T16" fmla="*/ 0 h 451"/>
              <a:gd name="T17" fmla="*/ 463 w 463"/>
              <a:gd name="T18" fmla="*/ 451 h 4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3" h="451">
                <a:moveTo>
                  <a:pt x="0" y="123"/>
                </a:moveTo>
                <a:lnTo>
                  <a:pt x="121" y="451"/>
                </a:lnTo>
                <a:lnTo>
                  <a:pt x="463" y="338"/>
                </a:lnTo>
                <a:lnTo>
                  <a:pt x="340" y="0"/>
                </a:lnTo>
                <a:lnTo>
                  <a:pt x="0" y="123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7" name="Freeform 3"/>
          <p:cNvSpPr/>
          <p:nvPr/>
        </p:nvSpPr>
        <p:spPr bwMode="gray">
          <a:xfrm rot="1448142">
            <a:off x="5059363" y="1560513"/>
            <a:ext cx="2282825" cy="2513013"/>
          </a:xfrm>
          <a:custGeom>
            <a:avLst/>
            <a:gdLst>
              <a:gd name="T0" fmla="*/ 2147483647 w 580"/>
              <a:gd name="T1" fmla="*/ 2147483647 h 638"/>
              <a:gd name="T2" fmla="*/ 2147483647 w 580"/>
              <a:gd name="T3" fmla="*/ 2147483647 h 638"/>
              <a:gd name="T4" fmla="*/ 2147483647 w 580"/>
              <a:gd name="T5" fmla="*/ 2147483647 h 638"/>
              <a:gd name="T6" fmla="*/ 2147483647 w 580"/>
              <a:gd name="T7" fmla="*/ 2147483647 h 638"/>
              <a:gd name="T8" fmla="*/ 2147483647 w 580"/>
              <a:gd name="T9" fmla="*/ 2147483647 h 638"/>
              <a:gd name="T10" fmla="*/ 2147483647 w 580"/>
              <a:gd name="T11" fmla="*/ 2147483647 h 638"/>
              <a:gd name="T12" fmla="*/ 2147483647 w 580"/>
              <a:gd name="T13" fmla="*/ 2147483647 h 638"/>
              <a:gd name="T14" fmla="*/ 2147483647 w 580"/>
              <a:gd name="T15" fmla="*/ 2147483647 h 638"/>
              <a:gd name="T16" fmla="*/ 2147483647 w 580"/>
              <a:gd name="T17" fmla="*/ 2147483647 h 638"/>
              <a:gd name="T18" fmla="*/ 2147483647 w 580"/>
              <a:gd name="T19" fmla="*/ 2147483647 h 638"/>
              <a:gd name="T20" fmla="*/ 2147483647 w 580"/>
              <a:gd name="T21" fmla="*/ 2147483647 h 63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0"/>
              <a:gd name="T34" fmla="*/ 0 h 638"/>
              <a:gd name="T35" fmla="*/ 580 w 580"/>
              <a:gd name="T36" fmla="*/ 638 h 63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0" h="638">
                <a:moveTo>
                  <a:pt x="35" y="421"/>
                </a:moveTo>
                <a:cubicBezTo>
                  <a:pt x="175" y="365"/>
                  <a:pt x="175" y="365"/>
                  <a:pt x="175" y="365"/>
                </a:cubicBezTo>
                <a:cubicBezTo>
                  <a:pt x="175" y="365"/>
                  <a:pt x="128" y="237"/>
                  <a:pt x="252" y="214"/>
                </a:cubicBezTo>
                <a:cubicBezTo>
                  <a:pt x="376" y="192"/>
                  <a:pt x="386" y="297"/>
                  <a:pt x="378" y="344"/>
                </a:cubicBezTo>
                <a:cubicBezTo>
                  <a:pt x="370" y="390"/>
                  <a:pt x="242" y="488"/>
                  <a:pt x="320" y="638"/>
                </a:cubicBezTo>
                <a:cubicBezTo>
                  <a:pt x="451" y="590"/>
                  <a:pt x="451" y="590"/>
                  <a:pt x="451" y="590"/>
                </a:cubicBezTo>
                <a:cubicBezTo>
                  <a:pt x="451" y="590"/>
                  <a:pt x="411" y="521"/>
                  <a:pt x="476" y="442"/>
                </a:cubicBezTo>
                <a:cubicBezTo>
                  <a:pt x="542" y="364"/>
                  <a:pt x="580" y="224"/>
                  <a:pt x="463" y="126"/>
                </a:cubicBezTo>
                <a:cubicBezTo>
                  <a:pt x="463" y="126"/>
                  <a:pt x="320" y="0"/>
                  <a:pt x="107" y="144"/>
                </a:cubicBezTo>
                <a:cubicBezTo>
                  <a:pt x="107" y="144"/>
                  <a:pt x="72" y="161"/>
                  <a:pt x="43" y="212"/>
                </a:cubicBezTo>
                <a:cubicBezTo>
                  <a:pt x="14" y="262"/>
                  <a:pt x="0" y="341"/>
                  <a:pt x="35" y="421"/>
                </a:cubicBez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530850" y="5218113"/>
            <a:ext cx="1250950" cy="398463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1" name="Freeform 4"/>
          <p:cNvSpPr/>
          <p:nvPr/>
        </p:nvSpPr>
        <p:spPr bwMode="gray">
          <a:xfrm rot="1960988">
            <a:off x="7708900" y="2549525"/>
            <a:ext cx="385763" cy="188913"/>
          </a:xfrm>
          <a:custGeom>
            <a:avLst/>
            <a:gdLst>
              <a:gd name="T0" fmla="*/ 0 w 389"/>
              <a:gd name="T1" fmla="*/ 2147483647 h 182"/>
              <a:gd name="T2" fmla="*/ 2147483647 w 389"/>
              <a:gd name="T3" fmla="*/ 2147483647 h 182"/>
              <a:gd name="T4" fmla="*/ 2147483647 w 389"/>
              <a:gd name="T5" fmla="*/ 2147483647 h 182"/>
              <a:gd name="T6" fmla="*/ 2147483647 w 389"/>
              <a:gd name="T7" fmla="*/ 0 h 182"/>
              <a:gd name="T8" fmla="*/ 0 w 389"/>
              <a:gd name="T9" fmla="*/ 2147483647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89"/>
              <a:gd name="T16" fmla="*/ 0 h 182"/>
              <a:gd name="T17" fmla="*/ 389 w 389"/>
              <a:gd name="T18" fmla="*/ 182 h 1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89" h="182">
                <a:moveTo>
                  <a:pt x="0" y="133"/>
                </a:moveTo>
                <a:lnTo>
                  <a:pt x="49" y="182"/>
                </a:lnTo>
                <a:lnTo>
                  <a:pt x="389" y="45"/>
                </a:lnTo>
                <a:lnTo>
                  <a:pt x="330" y="0"/>
                </a:lnTo>
                <a:lnTo>
                  <a:pt x="0" y="133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2" name="Freeform 5"/>
          <p:cNvSpPr/>
          <p:nvPr/>
        </p:nvSpPr>
        <p:spPr bwMode="gray">
          <a:xfrm rot="1960988">
            <a:off x="7991475" y="3359150"/>
            <a:ext cx="360363" cy="152400"/>
          </a:xfrm>
          <a:custGeom>
            <a:avLst/>
            <a:gdLst>
              <a:gd name="T0" fmla="*/ 0 w 366"/>
              <a:gd name="T1" fmla="*/ 2147483647 h 154"/>
              <a:gd name="T2" fmla="*/ 2147483647 w 366"/>
              <a:gd name="T3" fmla="*/ 2147483647 h 154"/>
              <a:gd name="T4" fmla="*/ 2147483647 w 366"/>
              <a:gd name="T5" fmla="*/ 2147483647 h 154"/>
              <a:gd name="T6" fmla="*/ 2147483647 w 366"/>
              <a:gd name="T7" fmla="*/ 0 h 154"/>
              <a:gd name="T8" fmla="*/ 0 w 366"/>
              <a:gd name="T9" fmla="*/ 2147483647 h 1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6"/>
              <a:gd name="T16" fmla="*/ 0 h 154"/>
              <a:gd name="T17" fmla="*/ 366 w 366"/>
              <a:gd name="T18" fmla="*/ 154 h 1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6" h="154">
                <a:moveTo>
                  <a:pt x="0" y="113"/>
                </a:moveTo>
                <a:lnTo>
                  <a:pt x="40" y="154"/>
                </a:lnTo>
                <a:lnTo>
                  <a:pt x="366" y="42"/>
                </a:lnTo>
                <a:lnTo>
                  <a:pt x="309" y="0"/>
                </a:lnTo>
                <a:lnTo>
                  <a:pt x="0" y="113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/>
          <p:nvPr/>
        </p:nvSpPr>
        <p:spPr bwMode="gray">
          <a:xfrm rot="1960988">
            <a:off x="8077200" y="2368550"/>
            <a:ext cx="473075" cy="439738"/>
          </a:xfrm>
          <a:custGeom>
            <a:avLst/>
            <a:gdLst>
              <a:gd name="T0" fmla="*/ 2147483647 w 195"/>
              <a:gd name="T1" fmla="*/ 2147483647 h 185"/>
              <a:gd name="T2" fmla="*/ 2147483647 w 195"/>
              <a:gd name="T3" fmla="*/ 2147483647 h 185"/>
              <a:gd name="T4" fmla="*/ 2147483647 w 195"/>
              <a:gd name="T5" fmla="*/ 2147483647 h 185"/>
              <a:gd name="T6" fmla="*/ 2147483647 w 195"/>
              <a:gd name="T7" fmla="*/ 2147483647 h 185"/>
              <a:gd name="T8" fmla="*/ 2147483647 w 195"/>
              <a:gd name="T9" fmla="*/ 2147483647 h 185"/>
              <a:gd name="T10" fmla="*/ 2147483647 w 195"/>
              <a:gd name="T11" fmla="*/ 2147483647 h 18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5"/>
              <a:gd name="T19" fmla="*/ 0 h 185"/>
              <a:gd name="T20" fmla="*/ 195 w 195"/>
              <a:gd name="T21" fmla="*/ 185 h 18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5" h="185">
                <a:moveTo>
                  <a:pt x="44" y="185"/>
                </a:moveTo>
                <a:cubicBezTo>
                  <a:pt x="44" y="185"/>
                  <a:pt x="12" y="111"/>
                  <a:pt x="60" y="62"/>
                </a:cubicBezTo>
                <a:cubicBezTo>
                  <a:pt x="109" y="13"/>
                  <a:pt x="167" y="22"/>
                  <a:pt x="195" y="37"/>
                </a:cubicBezTo>
                <a:cubicBezTo>
                  <a:pt x="195" y="37"/>
                  <a:pt x="167" y="0"/>
                  <a:pt x="88" y="17"/>
                </a:cubicBezTo>
                <a:cubicBezTo>
                  <a:pt x="8" y="34"/>
                  <a:pt x="0" y="107"/>
                  <a:pt x="19" y="166"/>
                </a:cubicBezTo>
                <a:lnTo>
                  <a:pt x="44" y="185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4" name="Freeform 7"/>
          <p:cNvSpPr/>
          <p:nvPr/>
        </p:nvSpPr>
        <p:spPr bwMode="gray">
          <a:xfrm rot="1960988">
            <a:off x="8485188" y="2500313"/>
            <a:ext cx="590550" cy="1174750"/>
          </a:xfrm>
          <a:custGeom>
            <a:avLst/>
            <a:gdLst>
              <a:gd name="T0" fmla="*/ 2147483647 w 236"/>
              <a:gd name="T1" fmla="*/ 2147483647 h 498"/>
              <a:gd name="T2" fmla="*/ 2147483647 w 236"/>
              <a:gd name="T3" fmla="*/ 2147483647 h 498"/>
              <a:gd name="T4" fmla="*/ 2147483647 w 236"/>
              <a:gd name="T5" fmla="*/ 0 h 498"/>
              <a:gd name="T6" fmla="*/ 2147483647 w 236"/>
              <a:gd name="T7" fmla="*/ 2147483647 h 498"/>
              <a:gd name="T8" fmla="*/ 2147483647 w 236"/>
              <a:gd name="T9" fmla="*/ 2147483647 h 498"/>
              <a:gd name="T10" fmla="*/ 2147483647 w 236"/>
              <a:gd name="T11" fmla="*/ 2147483647 h 498"/>
              <a:gd name="T12" fmla="*/ 2147483647 w 236"/>
              <a:gd name="T13" fmla="*/ 2147483647 h 4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36"/>
              <a:gd name="T22" fmla="*/ 0 h 498"/>
              <a:gd name="T23" fmla="*/ 236 w 236"/>
              <a:gd name="T24" fmla="*/ 498 h 4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6" h="498">
                <a:moveTo>
                  <a:pt x="60" y="498"/>
                </a:moveTo>
                <a:cubicBezTo>
                  <a:pt x="60" y="498"/>
                  <a:pt x="26" y="410"/>
                  <a:pt x="71" y="366"/>
                </a:cubicBezTo>
                <a:cubicBezTo>
                  <a:pt x="115" y="321"/>
                  <a:pt x="236" y="127"/>
                  <a:pt x="25" y="0"/>
                </a:cubicBezTo>
                <a:cubicBezTo>
                  <a:pt x="25" y="0"/>
                  <a:pt x="128" y="61"/>
                  <a:pt x="123" y="178"/>
                </a:cubicBezTo>
                <a:cubicBezTo>
                  <a:pt x="123" y="178"/>
                  <a:pt x="117" y="259"/>
                  <a:pt x="84" y="300"/>
                </a:cubicBezTo>
                <a:cubicBezTo>
                  <a:pt x="51" y="342"/>
                  <a:pt x="0" y="403"/>
                  <a:pt x="36" y="480"/>
                </a:cubicBezTo>
                <a:lnTo>
                  <a:pt x="60" y="498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5" name="Freeform 9"/>
          <p:cNvSpPr/>
          <p:nvPr/>
        </p:nvSpPr>
        <p:spPr bwMode="gray">
          <a:xfrm rot="1960988">
            <a:off x="7867650" y="3860800"/>
            <a:ext cx="400050" cy="177800"/>
          </a:xfrm>
          <a:custGeom>
            <a:avLst/>
            <a:gdLst>
              <a:gd name="T0" fmla="*/ 0 w 404"/>
              <a:gd name="T1" fmla="*/ 2147483647 h 161"/>
              <a:gd name="T2" fmla="*/ 2147483647 w 404"/>
              <a:gd name="T3" fmla="*/ 2147483647 h 161"/>
              <a:gd name="T4" fmla="*/ 2147483647 w 404"/>
              <a:gd name="T5" fmla="*/ 2147483647 h 161"/>
              <a:gd name="T6" fmla="*/ 2147483647 w 404"/>
              <a:gd name="T7" fmla="*/ 0 h 161"/>
              <a:gd name="T8" fmla="*/ 0 w 404"/>
              <a:gd name="T9" fmla="*/ 2147483647 h 1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4"/>
              <a:gd name="T16" fmla="*/ 0 h 161"/>
              <a:gd name="T17" fmla="*/ 404 w 404"/>
              <a:gd name="T18" fmla="*/ 161 h 1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4" h="161">
                <a:moveTo>
                  <a:pt x="0" y="113"/>
                </a:moveTo>
                <a:lnTo>
                  <a:pt x="47" y="161"/>
                </a:lnTo>
                <a:lnTo>
                  <a:pt x="404" y="50"/>
                </a:lnTo>
                <a:lnTo>
                  <a:pt x="342" y="0"/>
                </a:lnTo>
                <a:lnTo>
                  <a:pt x="0" y="113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6" name="Freeform 10"/>
          <p:cNvSpPr/>
          <p:nvPr/>
        </p:nvSpPr>
        <p:spPr bwMode="gray">
          <a:xfrm rot="1960988">
            <a:off x="8185150" y="3630613"/>
            <a:ext cx="184150" cy="387350"/>
          </a:xfrm>
          <a:custGeom>
            <a:avLst/>
            <a:gdLst>
              <a:gd name="T0" fmla="*/ 0 w 185"/>
              <a:gd name="T1" fmla="*/ 0 h 388"/>
              <a:gd name="T2" fmla="*/ 2147483647 w 185"/>
              <a:gd name="T3" fmla="*/ 2147483647 h 388"/>
              <a:gd name="T4" fmla="*/ 2147483647 w 185"/>
              <a:gd name="T5" fmla="*/ 2147483647 h 388"/>
              <a:gd name="T6" fmla="*/ 2147483647 w 185"/>
              <a:gd name="T7" fmla="*/ 2147483647 h 388"/>
              <a:gd name="T8" fmla="*/ 0 w 185"/>
              <a:gd name="T9" fmla="*/ 0 h 3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5"/>
              <a:gd name="T16" fmla="*/ 0 h 388"/>
              <a:gd name="T17" fmla="*/ 185 w 185"/>
              <a:gd name="T18" fmla="*/ 388 h 3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5" h="388">
                <a:moveTo>
                  <a:pt x="0" y="0"/>
                </a:moveTo>
                <a:lnTo>
                  <a:pt x="66" y="33"/>
                </a:lnTo>
                <a:lnTo>
                  <a:pt x="185" y="388"/>
                </a:lnTo>
                <a:lnTo>
                  <a:pt x="123" y="338"/>
                </a:lnTo>
                <a:lnTo>
                  <a:pt x="0" y="0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7" name="Freeform 8"/>
          <p:cNvSpPr/>
          <p:nvPr/>
        </p:nvSpPr>
        <p:spPr bwMode="gray">
          <a:xfrm rot="1960988">
            <a:off x="7864475" y="3522663"/>
            <a:ext cx="461963" cy="450850"/>
          </a:xfrm>
          <a:custGeom>
            <a:avLst/>
            <a:gdLst>
              <a:gd name="T0" fmla="*/ 0 w 463"/>
              <a:gd name="T1" fmla="*/ 2147483647 h 451"/>
              <a:gd name="T2" fmla="*/ 2147483647 w 463"/>
              <a:gd name="T3" fmla="*/ 2147483647 h 451"/>
              <a:gd name="T4" fmla="*/ 2147483647 w 463"/>
              <a:gd name="T5" fmla="*/ 2147483647 h 451"/>
              <a:gd name="T6" fmla="*/ 2147483647 w 463"/>
              <a:gd name="T7" fmla="*/ 0 h 451"/>
              <a:gd name="T8" fmla="*/ 0 w 463"/>
              <a:gd name="T9" fmla="*/ 2147483647 h 4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3"/>
              <a:gd name="T16" fmla="*/ 0 h 451"/>
              <a:gd name="T17" fmla="*/ 463 w 463"/>
              <a:gd name="T18" fmla="*/ 451 h 4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3" h="451">
                <a:moveTo>
                  <a:pt x="0" y="123"/>
                </a:moveTo>
                <a:lnTo>
                  <a:pt x="121" y="451"/>
                </a:lnTo>
                <a:lnTo>
                  <a:pt x="463" y="338"/>
                </a:lnTo>
                <a:lnTo>
                  <a:pt x="340" y="0"/>
                </a:lnTo>
                <a:lnTo>
                  <a:pt x="0" y="123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48" name="Freeform 3"/>
          <p:cNvSpPr/>
          <p:nvPr/>
        </p:nvSpPr>
        <p:spPr bwMode="gray">
          <a:xfrm rot="1960988">
            <a:off x="7664450" y="1946275"/>
            <a:ext cx="1370013" cy="1508125"/>
          </a:xfrm>
          <a:custGeom>
            <a:avLst/>
            <a:gdLst>
              <a:gd name="T0" fmla="*/ 2147483647 w 580"/>
              <a:gd name="T1" fmla="*/ 2147483647 h 638"/>
              <a:gd name="T2" fmla="*/ 2147483647 w 580"/>
              <a:gd name="T3" fmla="*/ 2147483647 h 638"/>
              <a:gd name="T4" fmla="*/ 2147483647 w 580"/>
              <a:gd name="T5" fmla="*/ 2147483647 h 638"/>
              <a:gd name="T6" fmla="*/ 2147483647 w 580"/>
              <a:gd name="T7" fmla="*/ 2147483647 h 638"/>
              <a:gd name="T8" fmla="*/ 2147483647 w 580"/>
              <a:gd name="T9" fmla="*/ 2147483647 h 638"/>
              <a:gd name="T10" fmla="*/ 2147483647 w 580"/>
              <a:gd name="T11" fmla="*/ 2147483647 h 638"/>
              <a:gd name="T12" fmla="*/ 2147483647 w 580"/>
              <a:gd name="T13" fmla="*/ 2147483647 h 638"/>
              <a:gd name="T14" fmla="*/ 2147483647 w 580"/>
              <a:gd name="T15" fmla="*/ 2147483647 h 638"/>
              <a:gd name="T16" fmla="*/ 2147483647 w 580"/>
              <a:gd name="T17" fmla="*/ 2147483647 h 638"/>
              <a:gd name="T18" fmla="*/ 2147483647 w 580"/>
              <a:gd name="T19" fmla="*/ 2147483647 h 638"/>
              <a:gd name="T20" fmla="*/ 2147483647 w 580"/>
              <a:gd name="T21" fmla="*/ 2147483647 h 63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0"/>
              <a:gd name="T34" fmla="*/ 0 h 638"/>
              <a:gd name="T35" fmla="*/ 580 w 580"/>
              <a:gd name="T36" fmla="*/ 638 h 63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0" h="638">
                <a:moveTo>
                  <a:pt x="35" y="421"/>
                </a:moveTo>
                <a:cubicBezTo>
                  <a:pt x="175" y="365"/>
                  <a:pt x="175" y="365"/>
                  <a:pt x="175" y="365"/>
                </a:cubicBezTo>
                <a:cubicBezTo>
                  <a:pt x="175" y="365"/>
                  <a:pt x="128" y="237"/>
                  <a:pt x="252" y="214"/>
                </a:cubicBezTo>
                <a:cubicBezTo>
                  <a:pt x="376" y="192"/>
                  <a:pt x="386" y="297"/>
                  <a:pt x="378" y="344"/>
                </a:cubicBezTo>
                <a:cubicBezTo>
                  <a:pt x="370" y="390"/>
                  <a:pt x="242" y="488"/>
                  <a:pt x="320" y="638"/>
                </a:cubicBezTo>
                <a:cubicBezTo>
                  <a:pt x="451" y="590"/>
                  <a:pt x="451" y="590"/>
                  <a:pt x="451" y="590"/>
                </a:cubicBezTo>
                <a:cubicBezTo>
                  <a:pt x="451" y="590"/>
                  <a:pt x="411" y="521"/>
                  <a:pt x="476" y="442"/>
                </a:cubicBezTo>
                <a:cubicBezTo>
                  <a:pt x="542" y="364"/>
                  <a:pt x="580" y="224"/>
                  <a:pt x="463" y="126"/>
                </a:cubicBezTo>
                <a:cubicBezTo>
                  <a:pt x="463" y="126"/>
                  <a:pt x="320" y="0"/>
                  <a:pt x="107" y="144"/>
                </a:cubicBezTo>
                <a:cubicBezTo>
                  <a:pt x="107" y="144"/>
                  <a:pt x="72" y="161"/>
                  <a:pt x="43" y="212"/>
                </a:cubicBezTo>
                <a:cubicBezTo>
                  <a:pt x="14" y="262"/>
                  <a:pt x="0" y="341"/>
                  <a:pt x="35" y="421"/>
                </a:cubicBez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489825" y="4303713"/>
            <a:ext cx="1250950" cy="400050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3733800" y="4406900"/>
            <a:ext cx="855663" cy="2762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R="0" algn="ctr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kern="1200" cap="none" spc="0" normalizeH="0" baseline="0" noProof="0" dirty="0">
                <a:solidFill>
                  <a:prstClr val="white"/>
                </a:solidFill>
                <a:latin typeface="+mn-lt"/>
                <a:ea typeface="+mn-ea"/>
                <a:cs typeface="+mn-ea"/>
                <a:sym typeface="Arial" panose="020B0604020202020204" pitchFamily="34" charset="0"/>
              </a:rPr>
              <a:t>关键词</a:t>
            </a:r>
            <a:endParaRPr kumimoji="0" lang="en-US" b="1" kern="1200" cap="none" spc="0" normalizeH="0" baseline="0" noProof="0" dirty="0">
              <a:solidFill>
                <a:prstClr val="white"/>
              </a:solidFill>
              <a:latin typeface="+mn-lt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13"/>
          <p:cNvSpPr txBox="1"/>
          <p:nvPr/>
        </p:nvSpPr>
        <p:spPr>
          <a:xfrm>
            <a:off x="5729288" y="5278438"/>
            <a:ext cx="855663" cy="2778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R="0" algn="ctr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kern="1200" cap="none" spc="0" normalizeH="0" baseline="0" noProof="0" dirty="0">
                <a:solidFill>
                  <a:prstClr val="white"/>
                </a:solidFill>
                <a:latin typeface="+mn-lt"/>
                <a:ea typeface="+mn-ea"/>
                <a:cs typeface="+mn-ea"/>
                <a:sym typeface="Arial" panose="020B0604020202020204" pitchFamily="34" charset="0"/>
              </a:rPr>
              <a:t>关键词</a:t>
            </a:r>
            <a:endParaRPr kumimoji="0" lang="en-US" b="1" kern="1200" cap="none" spc="0" normalizeH="0" baseline="0" noProof="0" dirty="0">
              <a:solidFill>
                <a:prstClr val="white"/>
              </a:solidFill>
              <a:latin typeface="+mn-lt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13"/>
          <p:cNvSpPr txBox="1"/>
          <p:nvPr/>
        </p:nvSpPr>
        <p:spPr>
          <a:xfrm>
            <a:off x="7688263" y="4365625"/>
            <a:ext cx="854075" cy="2762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R="0" algn="ctr" defTabSz="1216660" eaLnBrk="1" fontAlgn="auto" hangingPunct="1"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kern="1200" cap="none" spc="0" normalizeH="0" baseline="0" noProof="0" dirty="0">
                <a:solidFill>
                  <a:prstClr val="white"/>
                </a:solidFill>
                <a:latin typeface="+mn-lt"/>
                <a:ea typeface="+mn-ea"/>
                <a:cs typeface="+mn-ea"/>
                <a:sym typeface="Arial" panose="020B0604020202020204" pitchFamily="34" charset="0"/>
              </a:rPr>
              <a:t>关键词</a:t>
            </a:r>
            <a:endParaRPr kumimoji="0" lang="en-US" b="1" kern="1200" cap="none" spc="0" normalizeH="0" baseline="0" noProof="0" dirty="0">
              <a:solidFill>
                <a:prstClr val="white"/>
              </a:solidFill>
              <a:latin typeface="+mn-lt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24608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609" name="组合 39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49" name="任意多边形 48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同心圆 50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ardrop 27"/>
          <p:cNvSpPr/>
          <p:nvPr/>
        </p:nvSpPr>
        <p:spPr>
          <a:xfrm rot="18900000">
            <a:off x="1370013" y="2495550"/>
            <a:ext cx="1063625" cy="1063625"/>
          </a:xfrm>
          <a:prstGeom prst="teardrop">
            <a:avLst/>
          </a:prstGeom>
          <a:solidFill>
            <a:srgbClr val="FCFCFC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" name="Teardrop 28"/>
          <p:cNvSpPr/>
          <p:nvPr/>
        </p:nvSpPr>
        <p:spPr>
          <a:xfrm rot="18900000">
            <a:off x="3482975" y="2495550"/>
            <a:ext cx="1063625" cy="1063625"/>
          </a:xfrm>
          <a:prstGeom prst="teardrop">
            <a:avLst/>
          </a:prstGeom>
          <a:solidFill>
            <a:srgbClr val="FCFCFC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Teardrop 29"/>
          <p:cNvSpPr/>
          <p:nvPr/>
        </p:nvSpPr>
        <p:spPr>
          <a:xfrm rot="18900000">
            <a:off x="5576888" y="2495550"/>
            <a:ext cx="1063625" cy="1063625"/>
          </a:xfrm>
          <a:prstGeom prst="teardrop">
            <a:avLst/>
          </a:prstGeom>
          <a:solidFill>
            <a:srgbClr val="FCFCFC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Teardrop 15"/>
          <p:cNvSpPr/>
          <p:nvPr/>
        </p:nvSpPr>
        <p:spPr>
          <a:xfrm rot="18900000">
            <a:off x="9828213" y="2495550"/>
            <a:ext cx="1063625" cy="1063625"/>
          </a:xfrm>
          <a:prstGeom prst="teardrop">
            <a:avLst/>
          </a:prstGeom>
          <a:solidFill>
            <a:srgbClr val="FCFCFC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Teardrop 20"/>
          <p:cNvSpPr/>
          <p:nvPr/>
        </p:nvSpPr>
        <p:spPr>
          <a:xfrm rot="18900000">
            <a:off x="7681913" y="2495550"/>
            <a:ext cx="1063625" cy="1063625"/>
          </a:xfrm>
          <a:prstGeom prst="teardrop">
            <a:avLst/>
          </a:prstGeom>
          <a:solidFill>
            <a:srgbClr val="FCFCFC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7" name="Straight Connector 17"/>
          <p:cNvCxnSpPr/>
          <p:nvPr/>
        </p:nvCxnSpPr>
        <p:spPr>
          <a:xfrm>
            <a:off x="2613025" y="3027363"/>
            <a:ext cx="731838" cy="0"/>
          </a:xfrm>
          <a:prstGeom prst="line">
            <a:avLst/>
          </a:prstGeom>
          <a:ln w="12700">
            <a:solidFill>
              <a:srgbClr val="ADBA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3"/>
          <p:cNvCxnSpPr/>
          <p:nvPr/>
        </p:nvCxnSpPr>
        <p:spPr>
          <a:xfrm>
            <a:off x="4673600" y="3028950"/>
            <a:ext cx="731838" cy="0"/>
          </a:xfrm>
          <a:prstGeom prst="line">
            <a:avLst/>
          </a:prstGeom>
          <a:ln w="12700">
            <a:solidFill>
              <a:srgbClr val="ADBA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4"/>
          <p:cNvCxnSpPr/>
          <p:nvPr/>
        </p:nvCxnSpPr>
        <p:spPr>
          <a:xfrm>
            <a:off x="6810375" y="3028950"/>
            <a:ext cx="731838" cy="0"/>
          </a:xfrm>
          <a:prstGeom prst="line">
            <a:avLst/>
          </a:prstGeom>
          <a:ln w="12700">
            <a:solidFill>
              <a:srgbClr val="ADBA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5"/>
          <p:cNvCxnSpPr/>
          <p:nvPr/>
        </p:nvCxnSpPr>
        <p:spPr>
          <a:xfrm>
            <a:off x="8924925" y="3028950"/>
            <a:ext cx="731838" cy="0"/>
          </a:xfrm>
          <a:prstGeom prst="line">
            <a:avLst/>
          </a:prstGeom>
          <a:ln w="12700">
            <a:solidFill>
              <a:srgbClr val="ADBA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635" name="Picture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7988" y="2841625"/>
            <a:ext cx="371475" cy="371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36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963" y="2843213"/>
            <a:ext cx="371475" cy="371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37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9525" y="2841625"/>
            <a:ext cx="371475" cy="371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38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9050" y="2841625"/>
            <a:ext cx="371475" cy="371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39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6088" y="2843213"/>
            <a:ext cx="371475" cy="3714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Isosceles Triangle 33"/>
          <p:cNvSpPr/>
          <p:nvPr/>
        </p:nvSpPr>
        <p:spPr>
          <a:xfrm>
            <a:off x="1809750" y="3848100"/>
            <a:ext cx="185738" cy="79375"/>
          </a:xfrm>
          <a:prstGeom prst="triangle">
            <a:avLst/>
          </a:prstGeom>
          <a:solidFill>
            <a:srgbClr val="FCFCFC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Isosceles Triangle 35"/>
          <p:cNvSpPr/>
          <p:nvPr/>
        </p:nvSpPr>
        <p:spPr>
          <a:xfrm>
            <a:off x="3921125" y="3848100"/>
            <a:ext cx="185738" cy="79375"/>
          </a:xfrm>
          <a:prstGeom prst="triangle">
            <a:avLst/>
          </a:prstGeom>
          <a:solidFill>
            <a:srgbClr val="FCFCFC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Isosceles Triangle 37"/>
          <p:cNvSpPr/>
          <p:nvPr/>
        </p:nvSpPr>
        <p:spPr>
          <a:xfrm>
            <a:off x="6016625" y="3848100"/>
            <a:ext cx="185738" cy="79375"/>
          </a:xfrm>
          <a:prstGeom prst="triangle">
            <a:avLst/>
          </a:prstGeom>
          <a:solidFill>
            <a:srgbClr val="FCFCFC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Isosceles Triangle 39"/>
          <p:cNvSpPr/>
          <p:nvPr/>
        </p:nvSpPr>
        <p:spPr>
          <a:xfrm>
            <a:off x="8121650" y="3848100"/>
            <a:ext cx="185738" cy="79375"/>
          </a:xfrm>
          <a:prstGeom prst="triangle">
            <a:avLst/>
          </a:prstGeom>
          <a:solidFill>
            <a:srgbClr val="FCFCFC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Isosceles Triangle 41"/>
          <p:cNvSpPr/>
          <p:nvPr/>
        </p:nvSpPr>
        <p:spPr>
          <a:xfrm>
            <a:off x="10267950" y="3848100"/>
            <a:ext cx="185738" cy="79375"/>
          </a:xfrm>
          <a:prstGeom prst="triangle">
            <a:avLst/>
          </a:prstGeom>
          <a:solidFill>
            <a:srgbClr val="FCFCFC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645" name="TextBox 13"/>
          <p:cNvSpPr txBox="1"/>
          <p:nvPr/>
        </p:nvSpPr>
        <p:spPr>
          <a:xfrm>
            <a:off x="733425" y="4110038"/>
            <a:ext cx="2338388" cy="2778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6" name="TextBox 13"/>
          <p:cNvSpPr txBox="1"/>
          <p:nvPr/>
        </p:nvSpPr>
        <p:spPr>
          <a:xfrm>
            <a:off x="1168400" y="4486275"/>
            <a:ext cx="1644650" cy="51625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7" name="TextBox 13"/>
          <p:cNvSpPr txBox="1"/>
          <p:nvPr/>
        </p:nvSpPr>
        <p:spPr>
          <a:xfrm>
            <a:off x="2844800" y="4110038"/>
            <a:ext cx="2338388" cy="2778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8" name="TextBox 13"/>
          <p:cNvSpPr txBox="1"/>
          <p:nvPr/>
        </p:nvSpPr>
        <p:spPr>
          <a:xfrm>
            <a:off x="3279775" y="4486275"/>
            <a:ext cx="1646238" cy="51625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9" name="TextBox 13"/>
          <p:cNvSpPr txBox="1"/>
          <p:nvPr/>
        </p:nvSpPr>
        <p:spPr>
          <a:xfrm>
            <a:off x="4937125" y="4110038"/>
            <a:ext cx="2338388" cy="2778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50" name="TextBox 13"/>
          <p:cNvSpPr txBox="1"/>
          <p:nvPr/>
        </p:nvSpPr>
        <p:spPr>
          <a:xfrm>
            <a:off x="5372100" y="4486275"/>
            <a:ext cx="1644650" cy="51625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51" name="TextBox 13"/>
          <p:cNvSpPr txBox="1"/>
          <p:nvPr/>
        </p:nvSpPr>
        <p:spPr>
          <a:xfrm>
            <a:off x="7048500" y="4110038"/>
            <a:ext cx="2338388" cy="2778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52" name="TextBox 13"/>
          <p:cNvSpPr txBox="1"/>
          <p:nvPr/>
        </p:nvSpPr>
        <p:spPr>
          <a:xfrm>
            <a:off x="7483475" y="4486275"/>
            <a:ext cx="1646238" cy="51625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53" name="TextBox 13"/>
          <p:cNvSpPr txBox="1"/>
          <p:nvPr/>
        </p:nvSpPr>
        <p:spPr>
          <a:xfrm>
            <a:off x="9185275" y="4110038"/>
            <a:ext cx="2338388" cy="2778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54" name="TextBox 13"/>
          <p:cNvSpPr txBox="1"/>
          <p:nvPr/>
        </p:nvSpPr>
        <p:spPr>
          <a:xfrm>
            <a:off x="9620250" y="4486275"/>
            <a:ext cx="1646238" cy="51625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55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656" name="组合 33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37" name="任意多边形 36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同心圆 39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1"/>
          <a:srcRect l="3380" b="1402"/>
          <a:stretch>
            <a:fillRect/>
          </a:stretch>
        </p:blipFill>
        <p:spPr>
          <a:xfrm>
            <a:off x="4552463" y="1843062"/>
            <a:ext cx="3124686" cy="1994072"/>
          </a:xfrm>
          <a:custGeom>
            <a:avLst/>
            <a:gdLst>
              <a:gd name="connsiteX0" fmla="*/ 0 w 3124687"/>
              <a:gd name="connsiteY0" fmla="*/ 0 h 1994073"/>
              <a:gd name="connsiteX1" fmla="*/ 3124687 w 3124687"/>
              <a:gd name="connsiteY1" fmla="*/ 0 h 1994073"/>
              <a:gd name="connsiteX2" fmla="*/ 3124687 w 3124687"/>
              <a:gd name="connsiteY2" fmla="*/ 1994073 h 1994073"/>
              <a:gd name="connsiteX3" fmla="*/ 0 w 3124687"/>
              <a:gd name="connsiteY3" fmla="*/ 1994073 h 1994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4687" h="1994073">
                <a:moveTo>
                  <a:pt x="0" y="0"/>
                </a:moveTo>
                <a:lnTo>
                  <a:pt x="3124687" y="0"/>
                </a:lnTo>
                <a:lnTo>
                  <a:pt x="3124687" y="1994073"/>
                </a:lnTo>
                <a:lnTo>
                  <a:pt x="0" y="1994073"/>
                </a:lnTo>
                <a:close/>
              </a:path>
            </a:pathLst>
          </a:custGeom>
        </p:spPr>
      </p:pic>
      <p:sp>
        <p:nvSpPr>
          <p:cNvPr id="2" name="Rectangle 5"/>
          <p:cNvSpPr/>
          <p:nvPr/>
        </p:nvSpPr>
        <p:spPr>
          <a:xfrm>
            <a:off x="1350963" y="1843088"/>
            <a:ext cx="3146425" cy="1993900"/>
          </a:xfrm>
          <a:prstGeom prst="rect">
            <a:avLst/>
          </a:prstGeom>
          <a:solidFill>
            <a:srgbClr val="44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5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Rectangle 6"/>
          <p:cNvSpPr/>
          <p:nvPr/>
        </p:nvSpPr>
        <p:spPr>
          <a:xfrm>
            <a:off x="7715250" y="1843088"/>
            <a:ext cx="3146425" cy="1993900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Oval 22"/>
          <p:cNvSpPr/>
          <p:nvPr/>
        </p:nvSpPr>
        <p:spPr>
          <a:xfrm>
            <a:off x="1350963" y="4168775"/>
            <a:ext cx="585788" cy="585788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Oval 33"/>
          <p:cNvSpPr/>
          <p:nvPr/>
        </p:nvSpPr>
        <p:spPr>
          <a:xfrm>
            <a:off x="4533900" y="4168775"/>
            <a:ext cx="585788" cy="585788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Oval 36"/>
          <p:cNvSpPr/>
          <p:nvPr/>
        </p:nvSpPr>
        <p:spPr>
          <a:xfrm>
            <a:off x="7718425" y="4168775"/>
            <a:ext cx="585788" cy="585788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680" name="TextBox 15"/>
          <p:cNvSpPr txBox="1"/>
          <p:nvPr/>
        </p:nvSpPr>
        <p:spPr>
          <a:xfrm>
            <a:off x="1357313" y="4276725"/>
            <a:ext cx="573087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b="1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01</a:t>
            </a:r>
            <a:endParaRPr lang="zh-CN" altLang="en-US" b="1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28681" name="TextBox 15"/>
          <p:cNvSpPr txBox="1"/>
          <p:nvPr/>
        </p:nvSpPr>
        <p:spPr>
          <a:xfrm>
            <a:off x="4541838" y="4276725"/>
            <a:ext cx="5715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b="1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02</a:t>
            </a:r>
            <a:endParaRPr lang="zh-CN" altLang="en-US" b="1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28682" name="TextBox 15"/>
          <p:cNvSpPr txBox="1"/>
          <p:nvPr/>
        </p:nvSpPr>
        <p:spPr>
          <a:xfrm>
            <a:off x="7726363" y="4276725"/>
            <a:ext cx="5715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b="1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03</a:t>
            </a:r>
            <a:endParaRPr lang="zh-CN" altLang="en-US" b="1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28683" name="TextBox 13"/>
          <p:cNvSpPr txBox="1"/>
          <p:nvPr/>
        </p:nvSpPr>
        <p:spPr>
          <a:xfrm>
            <a:off x="1697038" y="2430463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4" name="TextBox 13"/>
          <p:cNvSpPr txBox="1"/>
          <p:nvPr/>
        </p:nvSpPr>
        <p:spPr>
          <a:xfrm>
            <a:off x="1901825" y="2784475"/>
            <a:ext cx="2044700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5" name="TextBox 13"/>
          <p:cNvSpPr txBox="1"/>
          <p:nvPr/>
        </p:nvSpPr>
        <p:spPr>
          <a:xfrm>
            <a:off x="8101013" y="2430463"/>
            <a:ext cx="23368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6" name="TextBox 13"/>
          <p:cNvSpPr txBox="1"/>
          <p:nvPr/>
        </p:nvSpPr>
        <p:spPr>
          <a:xfrm>
            <a:off x="8304213" y="2784475"/>
            <a:ext cx="2046287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7" name="矩形 25"/>
          <p:cNvSpPr/>
          <p:nvPr/>
        </p:nvSpPr>
        <p:spPr>
          <a:xfrm>
            <a:off x="1828800" y="4803775"/>
            <a:ext cx="2206625" cy="11055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pptcn为</a:t>
            </a:r>
            <a:r>
              <a:rPr lang="zh-CN" altLang="en-US" sz="12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您效劳，专业</a:t>
            </a:r>
            <a:r>
              <a:rPr lang="en-US" altLang="zh-CN" sz="12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2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2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2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</a:t>
            </a:r>
            <a:r>
              <a:rPr lang="zh-CN" altLang="en-US" sz="12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</a:t>
            </a:r>
            <a:r>
              <a:rPr lang="zh-CN" altLang="en-US" sz="12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囚心钻研，诚心不贰。</a:t>
            </a:r>
            <a:endParaRPr lang="en-US" altLang="zh-CN" sz="1200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8" name="TextBox 13"/>
          <p:cNvSpPr txBox="1"/>
          <p:nvPr/>
        </p:nvSpPr>
        <p:spPr>
          <a:xfrm>
            <a:off x="2097088" y="4321175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89" name="矩形 27"/>
          <p:cNvSpPr/>
          <p:nvPr/>
        </p:nvSpPr>
        <p:spPr>
          <a:xfrm>
            <a:off x="5259388" y="4803775"/>
            <a:ext cx="2206625" cy="11055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pptcn为</a:t>
            </a:r>
            <a:r>
              <a:rPr lang="zh-CN" altLang="en-US" sz="12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您效劳，专业</a:t>
            </a:r>
            <a:r>
              <a:rPr lang="en-US" altLang="zh-CN" sz="12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2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2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2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</a:t>
            </a:r>
            <a:r>
              <a:rPr lang="zh-CN" altLang="en-US" sz="12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</a:t>
            </a:r>
            <a:r>
              <a:rPr lang="zh-CN" altLang="en-US" sz="12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囚心钻研，诚心不贰。</a:t>
            </a:r>
            <a:endParaRPr lang="en-US" altLang="zh-CN" sz="1200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90" name="TextBox 13"/>
          <p:cNvSpPr txBox="1"/>
          <p:nvPr/>
        </p:nvSpPr>
        <p:spPr>
          <a:xfrm>
            <a:off x="5264150" y="4338638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91" name="矩形 29"/>
          <p:cNvSpPr/>
          <p:nvPr/>
        </p:nvSpPr>
        <p:spPr>
          <a:xfrm>
            <a:off x="8443913" y="4803775"/>
            <a:ext cx="2206625" cy="11055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pptcn为</a:t>
            </a:r>
            <a:r>
              <a:rPr lang="zh-CN" altLang="en-US" sz="12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您效劳，专业</a:t>
            </a:r>
            <a:r>
              <a:rPr lang="en-US" altLang="zh-CN" sz="12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2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2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2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2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</a:t>
            </a:r>
            <a:r>
              <a:rPr lang="zh-CN" altLang="en-US" sz="12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</a:t>
            </a:r>
            <a:r>
              <a:rPr lang="zh-CN" altLang="en-US" sz="12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囚心钻研，诚心不贰。</a:t>
            </a:r>
            <a:endParaRPr lang="en-US" altLang="zh-CN" sz="1200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92" name="TextBox 13"/>
          <p:cNvSpPr txBox="1"/>
          <p:nvPr/>
        </p:nvSpPr>
        <p:spPr>
          <a:xfrm>
            <a:off x="8443913" y="4321175"/>
            <a:ext cx="23368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93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694" name="组合 23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32" name="任意多边形 31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同心圆 32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32"/>
          <p:cNvSpPr/>
          <p:nvPr/>
        </p:nvSpPr>
        <p:spPr>
          <a:xfrm>
            <a:off x="4179888" y="2432050"/>
            <a:ext cx="1179513" cy="117951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Oval 33"/>
          <p:cNvSpPr/>
          <p:nvPr/>
        </p:nvSpPr>
        <p:spPr>
          <a:xfrm>
            <a:off x="6142038" y="2428875"/>
            <a:ext cx="1179513" cy="117951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Oval 34"/>
          <p:cNvSpPr/>
          <p:nvPr/>
        </p:nvSpPr>
        <p:spPr>
          <a:xfrm>
            <a:off x="8078788" y="2414588"/>
            <a:ext cx="1179513" cy="117951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Oval 41"/>
          <p:cNvSpPr/>
          <p:nvPr/>
        </p:nvSpPr>
        <p:spPr>
          <a:xfrm>
            <a:off x="10026650" y="2381250"/>
            <a:ext cx="1179513" cy="117951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582391" y="2827555"/>
            <a:ext cx="366706" cy="368863"/>
            <a:chOff x="4482289" y="2286454"/>
            <a:chExt cx="366706" cy="368863"/>
          </a:xfrm>
          <a:solidFill>
            <a:srgbClr val="FDFDFD"/>
          </a:solidFill>
        </p:grpSpPr>
        <p:sp>
          <p:nvSpPr>
            <p:cNvPr id="16" name="Freeform 48"/>
            <p:cNvSpPr/>
            <p:nvPr/>
          </p:nvSpPr>
          <p:spPr bwMode="auto">
            <a:xfrm>
              <a:off x="4482289" y="2286454"/>
              <a:ext cx="366706" cy="368863"/>
            </a:xfrm>
            <a:custGeom>
              <a:avLst/>
              <a:gdLst>
                <a:gd name="T0" fmla="*/ 104 w 120"/>
                <a:gd name="T1" fmla="*/ 67 h 120"/>
                <a:gd name="T2" fmla="*/ 120 w 120"/>
                <a:gd name="T3" fmla="*/ 76 h 120"/>
                <a:gd name="T4" fmla="*/ 114 w 120"/>
                <a:gd name="T5" fmla="*/ 91 h 120"/>
                <a:gd name="T6" fmla="*/ 96 w 120"/>
                <a:gd name="T7" fmla="*/ 86 h 120"/>
                <a:gd name="T8" fmla="*/ 86 w 120"/>
                <a:gd name="T9" fmla="*/ 96 h 120"/>
                <a:gd name="T10" fmla="*/ 91 w 120"/>
                <a:gd name="T11" fmla="*/ 114 h 120"/>
                <a:gd name="T12" fmla="*/ 76 w 120"/>
                <a:gd name="T13" fmla="*/ 120 h 120"/>
                <a:gd name="T14" fmla="*/ 66 w 120"/>
                <a:gd name="T15" fmla="*/ 104 h 120"/>
                <a:gd name="T16" fmla="*/ 60 w 120"/>
                <a:gd name="T17" fmla="*/ 104 h 120"/>
                <a:gd name="T18" fmla="*/ 53 w 120"/>
                <a:gd name="T19" fmla="*/ 104 h 120"/>
                <a:gd name="T20" fmla="*/ 53 w 120"/>
                <a:gd name="T21" fmla="*/ 104 h 120"/>
                <a:gd name="T22" fmla="*/ 44 w 120"/>
                <a:gd name="T23" fmla="*/ 120 h 120"/>
                <a:gd name="T24" fmla="*/ 29 w 120"/>
                <a:gd name="T25" fmla="*/ 114 h 120"/>
                <a:gd name="T26" fmla="*/ 34 w 120"/>
                <a:gd name="T27" fmla="*/ 95 h 120"/>
                <a:gd name="T28" fmla="*/ 24 w 120"/>
                <a:gd name="T29" fmla="*/ 86 h 120"/>
                <a:gd name="T30" fmla="*/ 6 w 120"/>
                <a:gd name="T31" fmla="*/ 91 h 120"/>
                <a:gd name="T32" fmla="*/ 0 w 120"/>
                <a:gd name="T33" fmla="*/ 76 h 120"/>
                <a:gd name="T34" fmla="*/ 16 w 120"/>
                <a:gd name="T35" fmla="*/ 66 h 120"/>
                <a:gd name="T36" fmla="*/ 16 w 120"/>
                <a:gd name="T37" fmla="*/ 60 h 120"/>
                <a:gd name="T38" fmla="*/ 16 w 120"/>
                <a:gd name="T39" fmla="*/ 53 h 120"/>
                <a:gd name="T40" fmla="*/ 16 w 120"/>
                <a:gd name="T41" fmla="*/ 53 h 120"/>
                <a:gd name="T42" fmla="*/ 0 w 120"/>
                <a:gd name="T43" fmla="*/ 43 h 120"/>
                <a:gd name="T44" fmla="*/ 6 w 120"/>
                <a:gd name="T45" fmla="*/ 29 h 120"/>
                <a:gd name="T46" fmla="*/ 24 w 120"/>
                <a:gd name="T47" fmla="*/ 34 h 120"/>
                <a:gd name="T48" fmla="*/ 34 w 120"/>
                <a:gd name="T49" fmla="*/ 24 h 120"/>
                <a:gd name="T50" fmla="*/ 29 w 120"/>
                <a:gd name="T51" fmla="*/ 6 h 120"/>
                <a:gd name="T52" fmla="*/ 44 w 120"/>
                <a:gd name="T53" fmla="*/ 0 h 120"/>
                <a:gd name="T54" fmla="*/ 54 w 120"/>
                <a:gd name="T55" fmla="*/ 16 h 120"/>
                <a:gd name="T56" fmla="*/ 60 w 120"/>
                <a:gd name="T57" fmla="*/ 16 h 120"/>
                <a:gd name="T58" fmla="*/ 67 w 120"/>
                <a:gd name="T59" fmla="*/ 16 h 120"/>
                <a:gd name="T60" fmla="*/ 77 w 120"/>
                <a:gd name="T61" fmla="*/ 0 h 120"/>
                <a:gd name="T62" fmla="*/ 91 w 120"/>
                <a:gd name="T63" fmla="*/ 6 h 120"/>
                <a:gd name="T64" fmla="*/ 87 w 120"/>
                <a:gd name="T65" fmla="*/ 24 h 120"/>
                <a:gd name="T66" fmla="*/ 96 w 120"/>
                <a:gd name="T67" fmla="*/ 34 h 120"/>
                <a:gd name="T68" fmla="*/ 114 w 120"/>
                <a:gd name="T69" fmla="*/ 29 h 120"/>
                <a:gd name="T70" fmla="*/ 120 w 120"/>
                <a:gd name="T71" fmla="*/ 44 h 120"/>
                <a:gd name="T72" fmla="*/ 104 w 120"/>
                <a:gd name="T73" fmla="*/ 54 h 120"/>
                <a:gd name="T74" fmla="*/ 104 w 120"/>
                <a:gd name="T75" fmla="*/ 60 h 120"/>
                <a:gd name="T76" fmla="*/ 104 w 120"/>
                <a:gd name="T77" fmla="*/ 6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0" h="120">
                  <a:moveTo>
                    <a:pt x="104" y="67"/>
                  </a:moveTo>
                  <a:cubicBezTo>
                    <a:pt x="120" y="76"/>
                    <a:pt x="120" y="76"/>
                    <a:pt x="120" y="76"/>
                  </a:cubicBezTo>
                  <a:cubicBezTo>
                    <a:pt x="114" y="91"/>
                    <a:pt x="114" y="91"/>
                    <a:pt x="114" y="91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3" y="90"/>
                    <a:pt x="90" y="93"/>
                    <a:pt x="86" y="96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4" y="104"/>
                    <a:pt x="62" y="104"/>
                    <a:pt x="60" y="104"/>
                  </a:cubicBezTo>
                  <a:cubicBezTo>
                    <a:pt x="58" y="104"/>
                    <a:pt x="56" y="104"/>
                    <a:pt x="53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0" y="93"/>
                    <a:pt x="27" y="89"/>
                    <a:pt x="24" y="86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4"/>
                    <a:pt x="16" y="62"/>
                    <a:pt x="16" y="60"/>
                  </a:cubicBezTo>
                  <a:cubicBezTo>
                    <a:pt x="16" y="57"/>
                    <a:pt x="16" y="55"/>
                    <a:pt x="16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7" y="30"/>
                    <a:pt x="30" y="27"/>
                    <a:pt x="34" y="24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6" y="16"/>
                    <a:pt x="58" y="16"/>
                    <a:pt x="60" y="16"/>
                  </a:cubicBezTo>
                  <a:cubicBezTo>
                    <a:pt x="62" y="16"/>
                    <a:pt x="65" y="16"/>
                    <a:pt x="67" y="16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90" y="27"/>
                    <a:pt x="93" y="30"/>
                    <a:pt x="96" y="34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6"/>
                    <a:pt x="104" y="58"/>
                    <a:pt x="104" y="60"/>
                  </a:cubicBezTo>
                  <a:cubicBezTo>
                    <a:pt x="104" y="62"/>
                    <a:pt x="104" y="64"/>
                    <a:pt x="104" y="67"/>
                  </a:cubicBezTo>
                  <a:close/>
                </a:path>
              </a:pathLst>
            </a:custGeom>
            <a:grpFill/>
            <a:ln w="30163" cap="rnd">
              <a:noFill/>
              <a:prstDash val="solid"/>
              <a:round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Freeform 49"/>
            <p:cNvSpPr/>
            <p:nvPr/>
          </p:nvSpPr>
          <p:spPr bwMode="auto">
            <a:xfrm>
              <a:off x="4598772" y="2402937"/>
              <a:ext cx="133740" cy="135897"/>
            </a:xfrm>
            <a:custGeom>
              <a:avLst/>
              <a:gdLst>
                <a:gd name="T0" fmla="*/ 8 w 44"/>
                <a:gd name="T1" fmla="*/ 36 h 44"/>
                <a:gd name="T2" fmla="*/ 36 w 44"/>
                <a:gd name="T3" fmla="*/ 36 h 44"/>
                <a:gd name="T4" fmla="*/ 36 w 44"/>
                <a:gd name="T5" fmla="*/ 8 h 44"/>
                <a:gd name="T6" fmla="*/ 8 w 44"/>
                <a:gd name="T7" fmla="*/ 8 h 44"/>
                <a:gd name="T8" fmla="*/ 8 w 44"/>
                <a:gd name="T9" fmla="*/ 3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8" y="36"/>
                  </a:moveTo>
                  <a:cubicBezTo>
                    <a:pt x="16" y="44"/>
                    <a:pt x="28" y="44"/>
                    <a:pt x="36" y="36"/>
                  </a:cubicBezTo>
                  <a:cubicBezTo>
                    <a:pt x="44" y="28"/>
                    <a:pt x="44" y="16"/>
                    <a:pt x="36" y="8"/>
                  </a:cubicBezTo>
                  <a:cubicBezTo>
                    <a:pt x="28" y="0"/>
                    <a:pt x="16" y="0"/>
                    <a:pt x="8" y="8"/>
                  </a:cubicBezTo>
                  <a:cubicBezTo>
                    <a:pt x="0" y="16"/>
                    <a:pt x="0" y="28"/>
                    <a:pt x="8" y="36"/>
                  </a:cubicBezTo>
                  <a:close/>
                </a:path>
              </a:pathLst>
            </a:custGeom>
            <a:grpFill/>
            <a:ln w="30163" cap="rnd">
              <a:noFill/>
              <a:prstDash val="solid"/>
              <a:round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486593" y="2778366"/>
            <a:ext cx="347471" cy="425774"/>
            <a:chOff x="4413251" y="2584450"/>
            <a:chExt cx="225425" cy="276225"/>
          </a:xfrm>
          <a:solidFill>
            <a:srgbClr val="FDFDFD"/>
          </a:solidFill>
        </p:grpSpPr>
        <p:sp>
          <p:nvSpPr>
            <p:cNvPr id="19" name="Freeform 236"/>
            <p:cNvSpPr>
              <a:spLocks noEditPoints="1"/>
            </p:cNvSpPr>
            <p:nvPr/>
          </p:nvSpPr>
          <p:spPr bwMode="auto">
            <a:xfrm>
              <a:off x="4462463" y="26717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Freeform 237"/>
            <p:cNvSpPr>
              <a:spLocks noEditPoints="1"/>
            </p:cNvSpPr>
            <p:nvPr/>
          </p:nvSpPr>
          <p:spPr bwMode="auto">
            <a:xfrm>
              <a:off x="4462463" y="27225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" name="Rectangle 238"/>
            <p:cNvSpPr>
              <a:spLocks noChangeArrowheads="1"/>
            </p:cNvSpPr>
            <p:nvPr/>
          </p:nvSpPr>
          <p:spPr bwMode="auto">
            <a:xfrm>
              <a:off x="4513263" y="26797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Rectangle 239"/>
            <p:cNvSpPr>
              <a:spLocks noChangeArrowheads="1"/>
            </p:cNvSpPr>
            <p:nvPr/>
          </p:nvSpPr>
          <p:spPr bwMode="auto">
            <a:xfrm>
              <a:off x="4513263" y="27305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40"/>
            <p:cNvSpPr>
              <a:spLocks noEditPoints="1"/>
            </p:cNvSpPr>
            <p:nvPr/>
          </p:nvSpPr>
          <p:spPr bwMode="auto">
            <a:xfrm>
              <a:off x="4462463" y="27733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Rectangle 241"/>
            <p:cNvSpPr>
              <a:spLocks noChangeArrowheads="1"/>
            </p:cNvSpPr>
            <p:nvPr/>
          </p:nvSpPr>
          <p:spPr bwMode="auto">
            <a:xfrm>
              <a:off x="4513263" y="27813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Freeform 242"/>
            <p:cNvSpPr>
              <a:spLocks noEditPoints="1"/>
            </p:cNvSpPr>
            <p:nvPr/>
          </p:nvSpPr>
          <p:spPr bwMode="auto">
            <a:xfrm>
              <a:off x="4413251" y="2584450"/>
              <a:ext cx="225425" cy="276225"/>
            </a:xfrm>
            <a:custGeom>
              <a:avLst/>
              <a:gdLst>
                <a:gd name="T0" fmla="*/ 211 w 236"/>
                <a:gd name="T1" fmla="*/ 22 h 288"/>
                <a:gd name="T2" fmla="*/ 196 w 236"/>
                <a:gd name="T3" fmla="*/ 22 h 288"/>
                <a:gd name="T4" fmla="*/ 196 w 236"/>
                <a:gd name="T5" fmla="*/ 12 h 288"/>
                <a:gd name="T6" fmla="*/ 184 w 236"/>
                <a:gd name="T7" fmla="*/ 0 h 288"/>
                <a:gd name="T8" fmla="*/ 172 w 236"/>
                <a:gd name="T9" fmla="*/ 12 h 288"/>
                <a:gd name="T10" fmla="*/ 172 w 236"/>
                <a:gd name="T11" fmla="*/ 22 h 288"/>
                <a:gd name="T12" fmla="*/ 130 w 236"/>
                <a:gd name="T13" fmla="*/ 22 h 288"/>
                <a:gd name="T14" fmla="*/ 130 w 236"/>
                <a:gd name="T15" fmla="*/ 12 h 288"/>
                <a:gd name="T16" fmla="*/ 118 w 236"/>
                <a:gd name="T17" fmla="*/ 0 h 288"/>
                <a:gd name="T18" fmla="*/ 106 w 236"/>
                <a:gd name="T19" fmla="*/ 12 h 288"/>
                <a:gd name="T20" fmla="*/ 106 w 236"/>
                <a:gd name="T21" fmla="*/ 22 h 288"/>
                <a:gd name="T22" fmla="*/ 65 w 236"/>
                <a:gd name="T23" fmla="*/ 22 h 288"/>
                <a:gd name="T24" fmla="*/ 65 w 236"/>
                <a:gd name="T25" fmla="*/ 12 h 288"/>
                <a:gd name="T26" fmla="*/ 52 w 236"/>
                <a:gd name="T27" fmla="*/ 0 h 288"/>
                <a:gd name="T28" fmla="*/ 40 w 236"/>
                <a:gd name="T29" fmla="*/ 12 h 288"/>
                <a:gd name="T30" fmla="*/ 40 w 236"/>
                <a:gd name="T31" fmla="*/ 22 h 288"/>
                <a:gd name="T32" fmla="*/ 26 w 236"/>
                <a:gd name="T33" fmla="*/ 22 h 288"/>
                <a:gd name="T34" fmla="*/ 0 w 236"/>
                <a:gd name="T35" fmla="*/ 47 h 288"/>
                <a:gd name="T36" fmla="*/ 0 w 236"/>
                <a:gd name="T37" fmla="*/ 262 h 288"/>
                <a:gd name="T38" fmla="*/ 26 w 236"/>
                <a:gd name="T39" fmla="*/ 288 h 288"/>
                <a:gd name="T40" fmla="*/ 211 w 236"/>
                <a:gd name="T41" fmla="*/ 288 h 288"/>
                <a:gd name="T42" fmla="*/ 236 w 236"/>
                <a:gd name="T43" fmla="*/ 262 h 288"/>
                <a:gd name="T44" fmla="*/ 236 w 236"/>
                <a:gd name="T45" fmla="*/ 47 h 288"/>
                <a:gd name="T46" fmla="*/ 211 w 236"/>
                <a:gd name="T47" fmla="*/ 22 h 288"/>
                <a:gd name="T48" fmla="*/ 211 w 236"/>
                <a:gd name="T49" fmla="*/ 260 h 288"/>
                <a:gd name="T50" fmla="*/ 26 w 236"/>
                <a:gd name="T51" fmla="*/ 260 h 288"/>
                <a:gd name="T52" fmla="*/ 26 w 236"/>
                <a:gd name="T53" fmla="*/ 49 h 288"/>
                <a:gd name="T54" fmla="*/ 40 w 236"/>
                <a:gd name="T55" fmla="*/ 49 h 288"/>
                <a:gd name="T56" fmla="*/ 40 w 236"/>
                <a:gd name="T57" fmla="*/ 58 h 288"/>
                <a:gd name="T58" fmla="*/ 52 w 236"/>
                <a:gd name="T59" fmla="*/ 70 h 288"/>
                <a:gd name="T60" fmla="*/ 65 w 236"/>
                <a:gd name="T61" fmla="*/ 58 h 288"/>
                <a:gd name="T62" fmla="*/ 65 w 236"/>
                <a:gd name="T63" fmla="*/ 49 h 288"/>
                <a:gd name="T64" fmla="*/ 106 w 236"/>
                <a:gd name="T65" fmla="*/ 49 h 288"/>
                <a:gd name="T66" fmla="*/ 106 w 236"/>
                <a:gd name="T67" fmla="*/ 58 h 288"/>
                <a:gd name="T68" fmla="*/ 118 w 236"/>
                <a:gd name="T69" fmla="*/ 70 h 288"/>
                <a:gd name="T70" fmla="*/ 130 w 236"/>
                <a:gd name="T71" fmla="*/ 58 h 288"/>
                <a:gd name="T72" fmla="*/ 130 w 236"/>
                <a:gd name="T73" fmla="*/ 49 h 288"/>
                <a:gd name="T74" fmla="*/ 172 w 236"/>
                <a:gd name="T75" fmla="*/ 49 h 288"/>
                <a:gd name="T76" fmla="*/ 172 w 236"/>
                <a:gd name="T77" fmla="*/ 58 h 288"/>
                <a:gd name="T78" fmla="*/ 184 w 236"/>
                <a:gd name="T79" fmla="*/ 70 h 288"/>
                <a:gd name="T80" fmla="*/ 196 w 236"/>
                <a:gd name="T81" fmla="*/ 58 h 288"/>
                <a:gd name="T82" fmla="*/ 196 w 236"/>
                <a:gd name="T83" fmla="*/ 49 h 288"/>
                <a:gd name="T84" fmla="*/ 211 w 236"/>
                <a:gd name="T85" fmla="*/ 49 h 288"/>
                <a:gd name="T86" fmla="*/ 211 w 236"/>
                <a:gd name="T87" fmla="*/ 26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6" h="288">
                  <a:moveTo>
                    <a:pt x="211" y="22"/>
                  </a:moveTo>
                  <a:cubicBezTo>
                    <a:pt x="196" y="22"/>
                    <a:pt x="196" y="22"/>
                    <a:pt x="196" y="22"/>
                  </a:cubicBezTo>
                  <a:cubicBezTo>
                    <a:pt x="196" y="12"/>
                    <a:pt x="196" y="12"/>
                    <a:pt x="196" y="12"/>
                  </a:cubicBezTo>
                  <a:cubicBezTo>
                    <a:pt x="196" y="6"/>
                    <a:pt x="191" y="0"/>
                    <a:pt x="184" y="0"/>
                  </a:cubicBezTo>
                  <a:cubicBezTo>
                    <a:pt x="177" y="0"/>
                    <a:pt x="172" y="6"/>
                    <a:pt x="172" y="12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30" y="6"/>
                    <a:pt x="125" y="0"/>
                    <a:pt x="118" y="0"/>
                  </a:cubicBezTo>
                  <a:cubicBezTo>
                    <a:pt x="111" y="0"/>
                    <a:pt x="106" y="6"/>
                    <a:pt x="106" y="12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6"/>
                    <a:pt x="59" y="0"/>
                    <a:pt x="52" y="0"/>
                  </a:cubicBezTo>
                  <a:cubicBezTo>
                    <a:pt x="46" y="0"/>
                    <a:pt x="40" y="6"/>
                    <a:pt x="40" y="1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12" y="22"/>
                    <a:pt x="0" y="33"/>
                    <a:pt x="0" y="47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0" y="277"/>
                    <a:pt x="12" y="288"/>
                    <a:pt x="26" y="288"/>
                  </a:cubicBezTo>
                  <a:cubicBezTo>
                    <a:pt x="211" y="288"/>
                    <a:pt x="211" y="288"/>
                    <a:pt x="211" y="288"/>
                  </a:cubicBezTo>
                  <a:cubicBezTo>
                    <a:pt x="225" y="288"/>
                    <a:pt x="236" y="277"/>
                    <a:pt x="236" y="262"/>
                  </a:cubicBezTo>
                  <a:cubicBezTo>
                    <a:pt x="236" y="47"/>
                    <a:pt x="236" y="47"/>
                    <a:pt x="236" y="47"/>
                  </a:cubicBezTo>
                  <a:cubicBezTo>
                    <a:pt x="236" y="33"/>
                    <a:pt x="225" y="22"/>
                    <a:pt x="211" y="22"/>
                  </a:cubicBezTo>
                  <a:close/>
                  <a:moveTo>
                    <a:pt x="211" y="260"/>
                  </a:moveTo>
                  <a:cubicBezTo>
                    <a:pt x="26" y="260"/>
                    <a:pt x="26" y="260"/>
                    <a:pt x="26" y="26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0" y="65"/>
                    <a:pt x="46" y="70"/>
                    <a:pt x="52" y="70"/>
                  </a:cubicBezTo>
                  <a:cubicBezTo>
                    <a:pt x="59" y="70"/>
                    <a:pt x="65" y="65"/>
                    <a:pt x="65" y="58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58"/>
                    <a:pt x="106" y="58"/>
                    <a:pt x="106" y="58"/>
                  </a:cubicBezTo>
                  <a:cubicBezTo>
                    <a:pt x="106" y="65"/>
                    <a:pt x="111" y="70"/>
                    <a:pt x="118" y="70"/>
                  </a:cubicBezTo>
                  <a:cubicBezTo>
                    <a:pt x="125" y="70"/>
                    <a:pt x="130" y="65"/>
                    <a:pt x="130" y="58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2" y="58"/>
                    <a:pt x="172" y="58"/>
                    <a:pt x="172" y="58"/>
                  </a:cubicBezTo>
                  <a:cubicBezTo>
                    <a:pt x="172" y="65"/>
                    <a:pt x="177" y="70"/>
                    <a:pt x="184" y="70"/>
                  </a:cubicBezTo>
                  <a:cubicBezTo>
                    <a:pt x="191" y="70"/>
                    <a:pt x="196" y="65"/>
                    <a:pt x="196" y="58"/>
                  </a:cubicBezTo>
                  <a:cubicBezTo>
                    <a:pt x="196" y="49"/>
                    <a:pt x="196" y="49"/>
                    <a:pt x="196" y="49"/>
                  </a:cubicBezTo>
                  <a:cubicBezTo>
                    <a:pt x="211" y="49"/>
                    <a:pt x="211" y="49"/>
                    <a:pt x="211" y="49"/>
                  </a:cubicBezTo>
                  <a:lnTo>
                    <a:pt x="211" y="2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6" name="Freeform 67"/>
          <p:cNvSpPr>
            <a:spLocks noEditPoints="1"/>
          </p:cNvSpPr>
          <p:nvPr/>
        </p:nvSpPr>
        <p:spPr bwMode="auto">
          <a:xfrm>
            <a:off x="10425113" y="2778125"/>
            <a:ext cx="371475" cy="407988"/>
          </a:xfrm>
          <a:custGeom>
            <a:avLst/>
            <a:gdLst>
              <a:gd name="T0" fmla="*/ 164 w 176"/>
              <a:gd name="T1" fmla="*/ 48 h 192"/>
              <a:gd name="T2" fmla="*/ 160 w 176"/>
              <a:gd name="T3" fmla="*/ 20 h 192"/>
              <a:gd name="T4" fmla="*/ 140 w 176"/>
              <a:gd name="T5" fmla="*/ 0 h 192"/>
              <a:gd name="T6" fmla="*/ 0 w 176"/>
              <a:gd name="T7" fmla="*/ 20 h 192"/>
              <a:gd name="T8" fmla="*/ 24 w 176"/>
              <a:gd name="T9" fmla="*/ 192 h 192"/>
              <a:gd name="T10" fmla="*/ 160 w 176"/>
              <a:gd name="T11" fmla="*/ 176 h 192"/>
              <a:gd name="T12" fmla="*/ 176 w 176"/>
              <a:gd name="T13" fmla="*/ 164 h 192"/>
              <a:gd name="T14" fmla="*/ 173 w 176"/>
              <a:gd name="T15" fmla="*/ 132 h 192"/>
              <a:gd name="T16" fmla="*/ 176 w 176"/>
              <a:gd name="T17" fmla="*/ 100 h 192"/>
              <a:gd name="T18" fmla="*/ 176 w 176"/>
              <a:gd name="T19" fmla="*/ 84 h 192"/>
              <a:gd name="T20" fmla="*/ 164 w 176"/>
              <a:gd name="T21" fmla="*/ 56 h 192"/>
              <a:gd name="T22" fmla="*/ 168 w 176"/>
              <a:gd name="T23" fmla="*/ 84 h 192"/>
              <a:gd name="T24" fmla="*/ 160 w 176"/>
              <a:gd name="T25" fmla="*/ 88 h 192"/>
              <a:gd name="T26" fmla="*/ 164 w 176"/>
              <a:gd name="T27" fmla="*/ 56 h 192"/>
              <a:gd name="T28" fmla="*/ 168 w 176"/>
              <a:gd name="T29" fmla="*/ 124 h 192"/>
              <a:gd name="T30" fmla="*/ 160 w 176"/>
              <a:gd name="T31" fmla="*/ 128 h 192"/>
              <a:gd name="T32" fmla="*/ 164 w 176"/>
              <a:gd name="T33" fmla="*/ 96 h 192"/>
              <a:gd name="T34" fmla="*/ 20 w 176"/>
              <a:gd name="T35" fmla="*/ 8 h 192"/>
              <a:gd name="T36" fmla="*/ 140 w 176"/>
              <a:gd name="T37" fmla="*/ 8 h 192"/>
              <a:gd name="T38" fmla="*/ 152 w 176"/>
              <a:gd name="T39" fmla="*/ 36 h 192"/>
              <a:gd name="T40" fmla="*/ 144 w 176"/>
              <a:gd name="T41" fmla="*/ 28 h 192"/>
              <a:gd name="T42" fmla="*/ 9 w 176"/>
              <a:gd name="T43" fmla="*/ 16 h 192"/>
              <a:gd name="T44" fmla="*/ 20 w 176"/>
              <a:gd name="T45" fmla="*/ 32 h 192"/>
              <a:gd name="T46" fmla="*/ 132 w 176"/>
              <a:gd name="T47" fmla="*/ 24 h 192"/>
              <a:gd name="T48" fmla="*/ 136 w 176"/>
              <a:gd name="T49" fmla="*/ 32 h 192"/>
              <a:gd name="T50" fmla="*/ 120 w 176"/>
              <a:gd name="T51" fmla="*/ 120 h 192"/>
              <a:gd name="T52" fmla="*/ 100 w 176"/>
              <a:gd name="T53" fmla="*/ 132 h 192"/>
              <a:gd name="T54" fmla="*/ 76 w 176"/>
              <a:gd name="T55" fmla="*/ 132 h 192"/>
              <a:gd name="T56" fmla="*/ 76 w 176"/>
              <a:gd name="T57" fmla="*/ 92 h 192"/>
              <a:gd name="T58" fmla="*/ 92 w 176"/>
              <a:gd name="T59" fmla="*/ 92 h 192"/>
              <a:gd name="T60" fmla="*/ 96 w 176"/>
              <a:gd name="T61" fmla="*/ 112 h 192"/>
              <a:gd name="T62" fmla="*/ 100 w 176"/>
              <a:gd name="T63" fmla="*/ 124 h 192"/>
              <a:gd name="T64" fmla="*/ 112 w 176"/>
              <a:gd name="T65" fmla="*/ 120 h 192"/>
              <a:gd name="T66" fmla="*/ 80 w 176"/>
              <a:gd name="T67" fmla="*/ 80 h 192"/>
              <a:gd name="T68" fmla="*/ 80 w 176"/>
              <a:gd name="T69" fmla="*/ 144 h 192"/>
              <a:gd name="T70" fmla="*/ 80 w 176"/>
              <a:gd name="T71" fmla="*/ 152 h 192"/>
              <a:gd name="T72" fmla="*/ 80 w 176"/>
              <a:gd name="T73" fmla="*/ 72 h 192"/>
              <a:gd name="T74" fmla="*/ 120 w 176"/>
              <a:gd name="T75" fmla="*/ 120 h 192"/>
              <a:gd name="T76" fmla="*/ 164 w 176"/>
              <a:gd name="T77" fmla="*/ 168 h 192"/>
              <a:gd name="T78" fmla="*/ 160 w 176"/>
              <a:gd name="T79" fmla="*/ 136 h 192"/>
              <a:gd name="T80" fmla="*/ 168 w 176"/>
              <a:gd name="T81" fmla="*/ 140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6" h="192">
                <a:moveTo>
                  <a:pt x="176" y="60"/>
                </a:moveTo>
                <a:cubicBezTo>
                  <a:pt x="176" y="53"/>
                  <a:pt x="171" y="48"/>
                  <a:pt x="164" y="48"/>
                </a:cubicBezTo>
                <a:cubicBezTo>
                  <a:pt x="160" y="48"/>
                  <a:pt x="160" y="48"/>
                  <a:pt x="160" y="48"/>
                </a:cubicBezTo>
                <a:cubicBezTo>
                  <a:pt x="160" y="20"/>
                  <a:pt x="160" y="20"/>
                  <a:pt x="160" y="20"/>
                </a:cubicBezTo>
                <a:cubicBezTo>
                  <a:pt x="160" y="9"/>
                  <a:pt x="151" y="0"/>
                  <a:pt x="140" y="0"/>
                </a:cubicBezTo>
                <a:cubicBezTo>
                  <a:pt x="140" y="0"/>
                  <a:pt x="140" y="0"/>
                  <a:pt x="14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9" y="0"/>
                  <a:pt x="0" y="9"/>
                  <a:pt x="0" y="20"/>
                </a:cubicBezTo>
                <a:cubicBezTo>
                  <a:pt x="0" y="168"/>
                  <a:pt x="0" y="168"/>
                  <a:pt x="0" y="168"/>
                </a:cubicBezTo>
                <a:cubicBezTo>
                  <a:pt x="0" y="181"/>
                  <a:pt x="11" y="192"/>
                  <a:pt x="24" y="192"/>
                </a:cubicBezTo>
                <a:cubicBezTo>
                  <a:pt x="140" y="192"/>
                  <a:pt x="140" y="192"/>
                  <a:pt x="140" y="192"/>
                </a:cubicBezTo>
                <a:cubicBezTo>
                  <a:pt x="150" y="192"/>
                  <a:pt x="158" y="185"/>
                  <a:pt x="160" y="176"/>
                </a:cubicBezTo>
                <a:cubicBezTo>
                  <a:pt x="164" y="176"/>
                  <a:pt x="164" y="176"/>
                  <a:pt x="164" y="176"/>
                </a:cubicBezTo>
                <a:cubicBezTo>
                  <a:pt x="171" y="176"/>
                  <a:pt x="176" y="170"/>
                  <a:pt x="176" y="164"/>
                </a:cubicBezTo>
                <a:cubicBezTo>
                  <a:pt x="176" y="140"/>
                  <a:pt x="176" y="140"/>
                  <a:pt x="176" y="140"/>
                </a:cubicBezTo>
                <a:cubicBezTo>
                  <a:pt x="176" y="137"/>
                  <a:pt x="175" y="134"/>
                  <a:pt x="173" y="132"/>
                </a:cubicBezTo>
                <a:cubicBezTo>
                  <a:pt x="175" y="130"/>
                  <a:pt x="176" y="127"/>
                  <a:pt x="176" y="124"/>
                </a:cubicBezTo>
                <a:cubicBezTo>
                  <a:pt x="176" y="100"/>
                  <a:pt x="176" y="100"/>
                  <a:pt x="176" y="100"/>
                </a:cubicBezTo>
                <a:cubicBezTo>
                  <a:pt x="176" y="97"/>
                  <a:pt x="175" y="94"/>
                  <a:pt x="173" y="92"/>
                </a:cubicBezTo>
                <a:cubicBezTo>
                  <a:pt x="175" y="90"/>
                  <a:pt x="176" y="87"/>
                  <a:pt x="176" y="84"/>
                </a:cubicBezTo>
                <a:lnTo>
                  <a:pt x="176" y="60"/>
                </a:lnTo>
                <a:close/>
                <a:moveTo>
                  <a:pt x="164" y="56"/>
                </a:moveTo>
                <a:cubicBezTo>
                  <a:pt x="166" y="56"/>
                  <a:pt x="168" y="58"/>
                  <a:pt x="168" y="60"/>
                </a:cubicBezTo>
                <a:cubicBezTo>
                  <a:pt x="168" y="84"/>
                  <a:pt x="168" y="84"/>
                  <a:pt x="168" y="84"/>
                </a:cubicBezTo>
                <a:cubicBezTo>
                  <a:pt x="168" y="86"/>
                  <a:pt x="166" y="88"/>
                  <a:pt x="164" y="88"/>
                </a:cubicBezTo>
                <a:cubicBezTo>
                  <a:pt x="160" y="88"/>
                  <a:pt x="160" y="88"/>
                  <a:pt x="160" y="88"/>
                </a:cubicBezTo>
                <a:cubicBezTo>
                  <a:pt x="160" y="56"/>
                  <a:pt x="160" y="56"/>
                  <a:pt x="160" y="56"/>
                </a:cubicBezTo>
                <a:lnTo>
                  <a:pt x="164" y="56"/>
                </a:lnTo>
                <a:close/>
                <a:moveTo>
                  <a:pt x="168" y="100"/>
                </a:moveTo>
                <a:cubicBezTo>
                  <a:pt x="168" y="124"/>
                  <a:pt x="168" y="124"/>
                  <a:pt x="168" y="124"/>
                </a:cubicBezTo>
                <a:cubicBezTo>
                  <a:pt x="168" y="126"/>
                  <a:pt x="166" y="128"/>
                  <a:pt x="164" y="128"/>
                </a:cubicBezTo>
                <a:cubicBezTo>
                  <a:pt x="160" y="128"/>
                  <a:pt x="160" y="128"/>
                  <a:pt x="160" y="128"/>
                </a:cubicBezTo>
                <a:cubicBezTo>
                  <a:pt x="160" y="96"/>
                  <a:pt x="160" y="96"/>
                  <a:pt x="160" y="96"/>
                </a:cubicBezTo>
                <a:cubicBezTo>
                  <a:pt x="164" y="96"/>
                  <a:pt x="164" y="96"/>
                  <a:pt x="164" y="96"/>
                </a:cubicBezTo>
                <a:cubicBezTo>
                  <a:pt x="166" y="96"/>
                  <a:pt x="168" y="98"/>
                  <a:pt x="168" y="100"/>
                </a:cubicBezTo>
                <a:close/>
                <a:moveTo>
                  <a:pt x="20" y="8"/>
                </a:moveTo>
                <a:cubicBezTo>
                  <a:pt x="140" y="8"/>
                  <a:pt x="140" y="8"/>
                  <a:pt x="140" y="8"/>
                </a:cubicBezTo>
                <a:cubicBezTo>
                  <a:pt x="140" y="8"/>
                  <a:pt x="140" y="8"/>
                  <a:pt x="140" y="8"/>
                </a:cubicBezTo>
                <a:cubicBezTo>
                  <a:pt x="147" y="8"/>
                  <a:pt x="152" y="13"/>
                  <a:pt x="152" y="20"/>
                </a:cubicBezTo>
                <a:cubicBezTo>
                  <a:pt x="152" y="36"/>
                  <a:pt x="152" y="36"/>
                  <a:pt x="152" y="36"/>
                </a:cubicBezTo>
                <a:cubicBezTo>
                  <a:pt x="150" y="34"/>
                  <a:pt x="147" y="33"/>
                  <a:pt x="144" y="32"/>
                </a:cubicBezTo>
                <a:cubicBezTo>
                  <a:pt x="144" y="28"/>
                  <a:pt x="144" y="28"/>
                  <a:pt x="144" y="28"/>
                </a:cubicBezTo>
                <a:cubicBezTo>
                  <a:pt x="144" y="21"/>
                  <a:pt x="139" y="16"/>
                  <a:pt x="132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11" y="11"/>
                  <a:pt x="15" y="8"/>
                  <a:pt x="20" y="8"/>
                </a:cubicBezTo>
                <a:close/>
                <a:moveTo>
                  <a:pt x="20" y="32"/>
                </a:moveTo>
                <a:cubicBezTo>
                  <a:pt x="15" y="32"/>
                  <a:pt x="11" y="29"/>
                  <a:pt x="9" y="24"/>
                </a:cubicBezTo>
                <a:cubicBezTo>
                  <a:pt x="132" y="24"/>
                  <a:pt x="132" y="24"/>
                  <a:pt x="132" y="24"/>
                </a:cubicBezTo>
                <a:cubicBezTo>
                  <a:pt x="134" y="24"/>
                  <a:pt x="136" y="26"/>
                  <a:pt x="136" y="28"/>
                </a:cubicBezTo>
                <a:cubicBezTo>
                  <a:pt x="136" y="32"/>
                  <a:pt x="136" y="32"/>
                  <a:pt x="136" y="32"/>
                </a:cubicBezTo>
                <a:lnTo>
                  <a:pt x="20" y="32"/>
                </a:lnTo>
                <a:close/>
                <a:moveTo>
                  <a:pt x="120" y="120"/>
                </a:moveTo>
                <a:cubicBezTo>
                  <a:pt x="120" y="126"/>
                  <a:pt x="115" y="132"/>
                  <a:pt x="108" y="132"/>
                </a:cubicBezTo>
                <a:cubicBezTo>
                  <a:pt x="100" y="132"/>
                  <a:pt x="100" y="132"/>
                  <a:pt x="100" y="132"/>
                </a:cubicBezTo>
                <a:cubicBezTo>
                  <a:pt x="96" y="132"/>
                  <a:pt x="92" y="130"/>
                  <a:pt x="90" y="126"/>
                </a:cubicBezTo>
                <a:cubicBezTo>
                  <a:pt x="86" y="130"/>
                  <a:pt x="82" y="132"/>
                  <a:pt x="76" y="132"/>
                </a:cubicBezTo>
                <a:cubicBezTo>
                  <a:pt x="65" y="132"/>
                  <a:pt x="56" y="123"/>
                  <a:pt x="56" y="112"/>
                </a:cubicBezTo>
                <a:cubicBezTo>
                  <a:pt x="56" y="101"/>
                  <a:pt x="65" y="92"/>
                  <a:pt x="76" y="92"/>
                </a:cubicBezTo>
                <a:cubicBezTo>
                  <a:pt x="81" y="92"/>
                  <a:pt x="85" y="93"/>
                  <a:pt x="88" y="96"/>
                </a:cubicBezTo>
                <a:cubicBezTo>
                  <a:pt x="88" y="94"/>
                  <a:pt x="90" y="92"/>
                  <a:pt x="92" y="92"/>
                </a:cubicBezTo>
                <a:cubicBezTo>
                  <a:pt x="94" y="92"/>
                  <a:pt x="96" y="94"/>
                  <a:pt x="96" y="96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96" y="120"/>
                  <a:pt x="96" y="120"/>
                  <a:pt x="96" y="120"/>
                </a:cubicBezTo>
                <a:cubicBezTo>
                  <a:pt x="96" y="122"/>
                  <a:pt x="98" y="124"/>
                  <a:pt x="100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4"/>
                  <a:pt x="112" y="122"/>
                  <a:pt x="112" y="120"/>
                </a:cubicBezTo>
                <a:cubicBezTo>
                  <a:pt x="112" y="112"/>
                  <a:pt x="112" y="112"/>
                  <a:pt x="112" y="112"/>
                </a:cubicBezTo>
                <a:cubicBezTo>
                  <a:pt x="112" y="94"/>
                  <a:pt x="98" y="80"/>
                  <a:pt x="80" y="80"/>
                </a:cubicBezTo>
                <a:cubicBezTo>
                  <a:pt x="63" y="80"/>
                  <a:pt x="48" y="94"/>
                  <a:pt x="48" y="112"/>
                </a:cubicBezTo>
                <a:cubicBezTo>
                  <a:pt x="48" y="130"/>
                  <a:pt x="63" y="144"/>
                  <a:pt x="80" y="144"/>
                </a:cubicBezTo>
                <a:cubicBezTo>
                  <a:pt x="82" y="144"/>
                  <a:pt x="84" y="146"/>
                  <a:pt x="84" y="148"/>
                </a:cubicBezTo>
                <a:cubicBezTo>
                  <a:pt x="84" y="150"/>
                  <a:pt x="82" y="152"/>
                  <a:pt x="80" y="152"/>
                </a:cubicBezTo>
                <a:cubicBezTo>
                  <a:pt x="58" y="152"/>
                  <a:pt x="40" y="134"/>
                  <a:pt x="40" y="112"/>
                </a:cubicBezTo>
                <a:cubicBezTo>
                  <a:pt x="40" y="90"/>
                  <a:pt x="58" y="72"/>
                  <a:pt x="80" y="72"/>
                </a:cubicBezTo>
                <a:cubicBezTo>
                  <a:pt x="102" y="72"/>
                  <a:pt x="120" y="90"/>
                  <a:pt x="120" y="112"/>
                </a:cubicBezTo>
                <a:lnTo>
                  <a:pt x="120" y="120"/>
                </a:lnTo>
                <a:close/>
                <a:moveTo>
                  <a:pt x="168" y="164"/>
                </a:moveTo>
                <a:cubicBezTo>
                  <a:pt x="168" y="166"/>
                  <a:pt x="166" y="168"/>
                  <a:pt x="164" y="168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36"/>
                  <a:pt x="160" y="136"/>
                  <a:pt x="160" y="136"/>
                </a:cubicBezTo>
                <a:cubicBezTo>
                  <a:pt x="164" y="136"/>
                  <a:pt x="164" y="136"/>
                  <a:pt x="164" y="136"/>
                </a:cubicBezTo>
                <a:cubicBezTo>
                  <a:pt x="166" y="136"/>
                  <a:pt x="168" y="138"/>
                  <a:pt x="168" y="140"/>
                </a:cubicBezTo>
                <a:lnTo>
                  <a:pt x="168" y="164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Freeform 9"/>
          <p:cNvSpPr/>
          <p:nvPr/>
        </p:nvSpPr>
        <p:spPr bwMode="auto">
          <a:xfrm flipH="1">
            <a:off x="6435725" y="2808288"/>
            <a:ext cx="604838" cy="377825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FDFDFD"/>
          </a:solidFill>
          <a:ln w="9525">
            <a:noFill/>
            <a:round/>
          </a:ln>
        </p:spPr>
        <p:txBody>
          <a:bodyPr vert="horz" wrap="square" lIns="107061" tIns="53531" rIns="107061" bIns="53531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699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5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30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388" y="1489075"/>
            <a:ext cx="2790825" cy="4546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" name="直角三角形 33"/>
          <p:cNvSpPr/>
          <p:nvPr/>
        </p:nvSpPr>
        <p:spPr>
          <a:xfrm>
            <a:off x="1181100" y="2211388"/>
            <a:ext cx="1782763" cy="3095625"/>
          </a:xfrm>
          <a:prstGeom prst="rtTriangle">
            <a:avLst/>
          </a:prstGeom>
          <a:solidFill>
            <a:srgbClr val="44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直角三角形 34"/>
          <p:cNvSpPr/>
          <p:nvPr/>
        </p:nvSpPr>
        <p:spPr>
          <a:xfrm flipH="1" flipV="1">
            <a:off x="1181100" y="2211388"/>
            <a:ext cx="1782763" cy="3095625"/>
          </a:xfrm>
          <a:prstGeom prst="rtTriangle">
            <a:avLst/>
          </a:prstGeom>
          <a:solidFill>
            <a:srgbClr val="ADB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0733" name="组合 30"/>
          <p:cNvGrpSpPr/>
          <p:nvPr/>
        </p:nvGrpSpPr>
        <p:grpSpPr>
          <a:xfrm>
            <a:off x="1703388" y="3371850"/>
            <a:ext cx="684212" cy="685800"/>
            <a:chOff x="2903138" y="3186385"/>
            <a:chExt cx="1485982" cy="1485982"/>
          </a:xfrm>
        </p:grpSpPr>
        <p:sp>
          <p:nvSpPr>
            <p:cNvPr id="30746" name="Freeform 93"/>
            <p:cNvSpPr>
              <a:spLocks noEditPoints="1"/>
            </p:cNvSpPr>
            <p:nvPr/>
          </p:nvSpPr>
          <p:spPr>
            <a:xfrm>
              <a:off x="3369493" y="3517239"/>
              <a:ext cx="548619" cy="737488"/>
            </a:xfrm>
            <a:custGeom>
              <a:avLst/>
              <a:gdLst/>
              <a:ahLst/>
              <a:cxnLst>
                <a:cxn ang="0">
                  <a:pos x="477502" y="322651"/>
                </a:cxn>
                <a:cxn ang="0">
                  <a:pos x="477502" y="202297"/>
                </a:cxn>
                <a:cxn ang="0">
                  <a:pos x="276849" y="0"/>
                </a:cxn>
                <a:cxn ang="0">
                  <a:pos x="274310" y="0"/>
                </a:cxn>
                <a:cxn ang="0">
                  <a:pos x="269230" y="0"/>
                </a:cxn>
                <a:cxn ang="0">
                  <a:pos x="71117" y="202297"/>
                </a:cxn>
                <a:cxn ang="0">
                  <a:pos x="71117" y="322651"/>
                </a:cxn>
                <a:cxn ang="0">
                  <a:pos x="0" y="322651"/>
                </a:cxn>
                <a:cxn ang="0">
                  <a:pos x="0" y="737488"/>
                </a:cxn>
                <a:cxn ang="0">
                  <a:pos x="548619" y="737488"/>
                </a:cxn>
                <a:cxn ang="0">
                  <a:pos x="548619" y="322651"/>
                </a:cxn>
                <a:cxn ang="0">
                  <a:pos x="477502" y="322651"/>
                </a:cxn>
                <a:cxn ang="0">
                  <a:pos x="337807" y="663227"/>
                </a:cxn>
                <a:cxn ang="0">
                  <a:pos x="213352" y="663227"/>
                </a:cxn>
                <a:cxn ang="0">
                  <a:pos x="243831" y="527509"/>
                </a:cxn>
                <a:cxn ang="0">
                  <a:pos x="213352" y="473734"/>
                </a:cxn>
                <a:cxn ang="0">
                  <a:pos x="274310" y="412276"/>
                </a:cxn>
                <a:cxn ang="0">
                  <a:pos x="337807" y="473734"/>
                </a:cxn>
                <a:cxn ang="0">
                  <a:pos x="304788" y="527509"/>
                </a:cxn>
                <a:cxn ang="0">
                  <a:pos x="337807" y="663227"/>
                </a:cxn>
                <a:cxn ang="0">
                  <a:pos x="375906" y="322651"/>
                </a:cxn>
                <a:cxn ang="0">
                  <a:pos x="170173" y="322651"/>
                </a:cxn>
                <a:cxn ang="0">
                  <a:pos x="170173" y="202297"/>
                </a:cxn>
                <a:cxn ang="0">
                  <a:pos x="269230" y="102429"/>
                </a:cxn>
                <a:cxn ang="0">
                  <a:pos x="274310" y="102429"/>
                </a:cxn>
                <a:cxn ang="0">
                  <a:pos x="276849" y="102429"/>
                </a:cxn>
                <a:cxn ang="0">
                  <a:pos x="375906" y="202297"/>
                </a:cxn>
                <a:cxn ang="0">
                  <a:pos x="375906" y="322651"/>
                </a:cxn>
              </a:cxnLst>
              <a:rect l="0" t="0" r="0" b="0"/>
              <a:pathLst>
                <a:path w="216" h="288">
                  <a:moveTo>
                    <a:pt x="188" y="126"/>
                  </a:moveTo>
                  <a:cubicBezTo>
                    <a:pt x="188" y="79"/>
                    <a:pt x="188" y="79"/>
                    <a:pt x="188" y="79"/>
                  </a:cubicBezTo>
                  <a:cubicBezTo>
                    <a:pt x="188" y="36"/>
                    <a:pt x="152" y="0"/>
                    <a:pt x="109" y="0"/>
                  </a:cubicBezTo>
                  <a:cubicBezTo>
                    <a:pt x="109" y="0"/>
                    <a:pt x="108" y="0"/>
                    <a:pt x="108" y="0"/>
                  </a:cubicBezTo>
                  <a:cubicBezTo>
                    <a:pt x="107" y="0"/>
                    <a:pt x="107" y="0"/>
                    <a:pt x="106" y="0"/>
                  </a:cubicBezTo>
                  <a:cubicBezTo>
                    <a:pt x="63" y="0"/>
                    <a:pt x="28" y="36"/>
                    <a:pt x="28" y="79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16" y="288"/>
                    <a:pt x="216" y="288"/>
                    <a:pt x="216" y="288"/>
                  </a:cubicBezTo>
                  <a:cubicBezTo>
                    <a:pt x="216" y="126"/>
                    <a:pt x="216" y="126"/>
                    <a:pt x="216" y="126"/>
                  </a:cubicBezTo>
                  <a:lnTo>
                    <a:pt x="188" y="126"/>
                  </a:lnTo>
                  <a:close/>
                  <a:moveTo>
                    <a:pt x="133" y="259"/>
                  </a:moveTo>
                  <a:cubicBezTo>
                    <a:pt x="84" y="259"/>
                    <a:pt x="84" y="259"/>
                    <a:pt x="84" y="259"/>
                  </a:cubicBezTo>
                  <a:cubicBezTo>
                    <a:pt x="96" y="206"/>
                    <a:pt x="96" y="206"/>
                    <a:pt x="96" y="206"/>
                  </a:cubicBezTo>
                  <a:cubicBezTo>
                    <a:pt x="88" y="202"/>
                    <a:pt x="84" y="194"/>
                    <a:pt x="84" y="185"/>
                  </a:cubicBezTo>
                  <a:cubicBezTo>
                    <a:pt x="84" y="172"/>
                    <a:pt x="95" y="161"/>
                    <a:pt x="108" y="161"/>
                  </a:cubicBezTo>
                  <a:cubicBezTo>
                    <a:pt x="122" y="161"/>
                    <a:pt x="133" y="172"/>
                    <a:pt x="133" y="185"/>
                  </a:cubicBezTo>
                  <a:cubicBezTo>
                    <a:pt x="133" y="194"/>
                    <a:pt x="128" y="202"/>
                    <a:pt x="120" y="206"/>
                  </a:cubicBezTo>
                  <a:lnTo>
                    <a:pt x="133" y="259"/>
                  </a:lnTo>
                  <a:close/>
                  <a:moveTo>
                    <a:pt x="148" y="126"/>
                  </a:moveTo>
                  <a:cubicBezTo>
                    <a:pt x="67" y="126"/>
                    <a:pt x="67" y="126"/>
                    <a:pt x="67" y="126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67" y="57"/>
                    <a:pt x="85" y="40"/>
                    <a:pt x="106" y="40"/>
                  </a:cubicBezTo>
                  <a:cubicBezTo>
                    <a:pt x="107" y="40"/>
                    <a:pt x="108" y="40"/>
                    <a:pt x="108" y="40"/>
                  </a:cubicBezTo>
                  <a:cubicBezTo>
                    <a:pt x="108" y="40"/>
                    <a:pt x="109" y="40"/>
                    <a:pt x="109" y="40"/>
                  </a:cubicBezTo>
                  <a:cubicBezTo>
                    <a:pt x="131" y="40"/>
                    <a:pt x="148" y="57"/>
                    <a:pt x="148" y="79"/>
                  </a:cubicBezTo>
                  <a:lnTo>
                    <a:pt x="148" y="126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2903138" y="3186385"/>
              <a:ext cx="1485982" cy="1485982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0734" name="TextBox 13"/>
          <p:cNvSpPr txBox="1"/>
          <p:nvPr/>
        </p:nvSpPr>
        <p:spPr>
          <a:xfrm>
            <a:off x="4162425" y="3883025"/>
            <a:ext cx="137636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5" name="TextBox 13"/>
          <p:cNvSpPr txBox="1"/>
          <p:nvPr/>
        </p:nvSpPr>
        <p:spPr>
          <a:xfrm>
            <a:off x="4167188" y="4168775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6" name="TextBox 13"/>
          <p:cNvSpPr txBox="1"/>
          <p:nvPr/>
        </p:nvSpPr>
        <p:spPr>
          <a:xfrm>
            <a:off x="6137275" y="3883025"/>
            <a:ext cx="137795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7" name="TextBox 13"/>
          <p:cNvSpPr txBox="1"/>
          <p:nvPr/>
        </p:nvSpPr>
        <p:spPr>
          <a:xfrm>
            <a:off x="6142038" y="4168775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8" name="TextBox 13"/>
          <p:cNvSpPr txBox="1"/>
          <p:nvPr/>
        </p:nvSpPr>
        <p:spPr>
          <a:xfrm>
            <a:off x="8075613" y="3883025"/>
            <a:ext cx="1376362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39" name="TextBox 13"/>
          <p:cNvSpPr txBox="1"/>
          <p:nvPr/>
        </p:nvSpPr>
        <p:spPr>
          <a:xfrm>
            <a:off x="8078788" y="4168775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0" name="TextBox 13"/>
          <p:cNvSpPr txBox="1"/>
          <p:nvPr/>
        </p:nvSpPr>
        <p:spPr>
          <a:xfrm>
            <a:off x="9890125" y="3883025"/>
            <a:ext cx="137636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1" name="TextBox 13"/>
          <p:cNvSpPr txBox="1"/>
          <p:nvPr/>
        </p:nvSpPr>
        <p:spPr>
          <a:xfrm>
            <a:off x="9894888" y="4168775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DFDFD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DFDFD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42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743" name="组合 38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46" name="任意多边形 45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同心圆 46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3879850" y="1617663"/>
            <a:ext cx="971550" cy="849313"/>
          </a:xfrm>
          <a:custGeom>
            <a:avLst/>
            <a:gdLst>
              <a:gd name="connsiteX0" fmla="*/ 0 w 971313"/>
              <a:gd name="connsiteY0" fmla="*/ 884769 h 884769"/>
              <a:gd name="connsiteX1" fmla="*/ 485657 w 971313"/>
              <a:gd name="connsiteY1" fmla="*/ 0 h 884769"/>
              <a:gd name="connsiteX2" fmla="*/ 485657 w 971313"/>
              <a:gd name="connsiteY2" fmla="*/ 0 h 884769"/>
              <a:gd name="connsiteX3" fmla="*/ 971313 w 971313"/>
              <a:gd name="connsiteY3" fmla="*/ 884769 h 884769"/>
              <a:gd name="connsiteX4" fmla="*/ 0 w 971313"/>
              <a:gd name="connsiteY4" fmla="*/ 884769 h 884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1313" h="884769">
                <a:moveTo>
                  <a:pt x="0" y="884769"/>
                </a:moveTo>
                <a:lnTo>
                  <a:pt x="485657" y="0"/>
                </a:lnTo>
                <a:lnTo>
                  <a:pt x="485657" y="0"/>
                </a:lnTo>
                <a:lnTo>
                  <a:pt x="971313" y="884769"/>
                </a:lnTo>
                <a:lnTo>
                  <a:pt x="0" y="884769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3394075" y="2479675"/>
            <a:ext cx="1943100" cy="849313"/>
          </a:xfrm>
          <a:custGeom>
            <a:avLst/>
            <a:gdLst>
              <a:gd name="connsiteX0" fmla="*/ 0 w 1942627"/>
              <a:gd name="connsiteY0" fmla="*/ 884769 h 884769"/>
              <a:gd name="connsiteX1" fmla="*/ 485659 w 1942627"/>
              <a:gd name="connsiteY1" fmla="*/ 0 h 884769"/>
              <a:gd name="connsiteX2" fmla="*/ 1456968 w 1942627"/>
              <a:gd name="connsiteY2" fmla="*/ 0 h 884769"/>
              <a:gd name="connsiteX3" fmla="*/ 1942627 w 1942627"/>
              <a:gd name="connsiteY3" fmla="*/ 884769 h 884769"/>
              <a:gd name="connsiteX4" fmla="*/ 0 w 1942627"/>
              <a:gd name="connsiteY4" fmla="*/ 884769 h 884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2627" h="884769">
                <a:moveTo>
                  <a:pt x="0" y="884769"/>
                </a:moveTo>
                <a:lnTo>
                  <a:pt x="485659" y="0"/>
                </a:lnTo>
                <a:lnTo>
                  <a:pt x="1456968" y="0"/>
                </a:lnTo>
                <a:lnTo>
                  <a:pt x="1942627" y="884769"/>
                </a:lnTo>
                <a:lnTo>
                  <a:pt x="0" y="884769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2908300" y="3354388"/>
            <a:ext cx="2914650" cy="850900"/>
          </a:xfrm>
          <a:custGeom>
            <a:avLst/>
            <a:gdLst>
              <a:gd name="connsiteX0" fmla="*/ 0 w 2913941"/>
              <a:gd name="connsiteY0" fmla="*/ 884769 h 884769"/>
              <a:gd name="connsiteX1" fmla="*/ 485659 w 2913941"/>
              <a:gd name="connsiteY1" fmla="*/ 0 h 884769"/>
              <a:gd name="connsiteX2" fmla="*/ 2428282 w 2913941"/>
              <a:gd name="connsiteY2" fmla="*/ 0 h 884769"/>
              <a:gd name="connsiteX3" fmla="*/ 2913941 w 2913941"/>
              <a:gd name="connsiteY3" fmla="*/ 884769 h 884769"/>
              <a:gd name="connsiteX4" fmla="*/ 0 w 2913941"/>
              <a:gd name="connsiteY4" fmla="*/ 884769 h 884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3941" h="884769">
                <a:moveTo>
                  <a:pt x="0" y="884769"/>
                </a:moveTo>
                <a:lnTo>
                  <a:pt x="485659" y="0"/>
                </a:lnTo>
                <a:lnTo>
                  <a:pt x="2428282" y="0"/>
                </a:lnTo>
                <a:lnTo>
                  <a:pt x="2913941" y="884769"/>
                </a:lnTo>
                <a:lnTo>
                  <a:pt x="0" y="884769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2424113" y="4230688"/>
            <a:ext cx="3884613" cy="849313"/>
          </a:xfrm>
          <a:custGeom>
            <a:avLst/>
            <a:gdLst>
              <a:gd name="connsiteX0" fmla="*/ 0 w 3885255"/>
              <a:gd name="connsiteY0" fmla="*/ 884769 h 884769"/>
              <a:gd name="connsiteX1" fmla="*/ 485659 w 3885255"/>
              <a:gd name="connsiteY1" fmla="*/ 0 h 884769"/>
              <a:gd name="connsiteX2" fmla="*/ 3399596 w 3885255"/>
              <a:gd name="connsiteY2" fmla="*/ 0 h 884769"/>
              <a:gd name="connsiteX3" fmla="*/ 3885255 w 3885255"/>
              <a:gd name="connsiteY3" fmla="*/ 884769 h 884769"/>
              <a:gd name="connsiteX4" fmla="*/ 0 w 3885255"/>
              <a:gd name="connsiteY4" fmla="*/ 884769 h 884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5255" h="884769">
                <a:moveTo>
                  <a:pt x="0" y="884769"/>
                </a:moveTo>
                <a:lnTo>
                  <a:pt x="485659" y="0"/>
                </a:lnTo>
                <a:lnTo>
                  <a:pt x="3399596" y="0"/>
                </a:lnTo>
                <a:lnTo>
                  <a:pt x="3885255" y="884769"/>
                </a:lnTo>
                <a:lnTo>
                  <a:pt x="0" y="884769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1938338" y="5105400"/>
            <a:ext cx="4856163" cy="849313"/>
          </a:xfrm>
          <a:custGeom>
            <a:avLst/>
            <a:gdLst>
              <a:gd name="connsiteX0" fmla="*/ 0 w 4856568"/>
              <a:gd name="connsiteY0" fmla="*/ 884769 h 884769"/>
              <a:gd name="connsiteX1" fmla="*/ 485659 w 4856568"/>
              <a:gd name="connsiteY1" fmla="*/ 0 h 884769"/>
              <a:gd name="connsiteX2" fmla="*/ 4370909 w 4856568"/>
              <a:gd name="connsiteY2" fmla="*/ 0 h 884769"/>
              <a:gd name="connsiteX3" fmla="*/ 4856568 w 4856568"/>
              <a:gd name="connsiteY3" fmla="*/ 884769 h 884769"/>
              <a:gd name="connsiteX4" fmla="*/ 0 w 4856568"/>
              <a:gd name="connsiteY4" fmla="*/ 884769 h 884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56568" h="884769">
                <a:moveTo>
                  <a:pt x="0" y="884769"/>
                </a:moveTo>
                <a:lnTo>
                  <a:pt x="485659" y="0"/>
                </a:lnTo>
                <a:lnTo>
                  <a:pt x="4370909" y="0"/>
                </a:lnTo>
                <a:lnTo>
                  <a:pt x="4856568" y="884769"/>
                </a:lnTo>
                <a:lnTo>
                  <a:pt x="0" y="884769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8" name="Straight Connector 5"/>
          <p:cNvCxnSpPr/>
          <p:nvPr/>
        </p:nvCxnSpPr>
        <p:spPr>
          <a:xfrm>
            <a:off x="5054600" y="1819275"/>
            <a:ext cx="504825" cy="0"/>
          </a:xfrm>
          <a:prstGeom prst="line">
            <a:avLst/>
          </a:prstGeom>
          <a:ln w="19050">
            <a:solidFill>
              <a:srgbClr val="ADBACA"/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2"/>
          <p:cNvCxnSpPr/>
          <p:nvPr/>
        </p:nvCxnSpPr>
        <p:spPr>
          <a:xfrm>
            <a:off x="5559425" y="2746375"/>
            <a:ext cx="503238" cy="0"/>
          </a:xfrm>
          <a:prstGeom prst="line">
            <a:avLst/>
          </a:prstGeom>
          <a:ln w="19050">
            <a:solidFill>
              <a:srgbClr val="ADBACA"/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3"/>
          <p:cNvCxnSpPr/>
          <p:nvPr/>
        </p:nvCxnSpPr>
        <p:spPr>
          <a:xfrm>
            <a:off x="6029325" y="3554413"/>
            <a:ext cx="504825" cy="0"/>
          </a:xfrm>
          <a:prstGeom prst="line">
            <a:avLst/>
          </a:prstGeom>
          <a:ln w="19050">
            <a:solidFill>
              <a:srgbClr val="ADBACA"/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24"/>
          <p:cNvCxnSpPr/>
          <p:nvPr/>
        </p:nvCxnSpPr>
        <p:spPr>
          <a:xfrm>
            <a:off x="6542088" y="4487863"/>
            <a:ext cx="504825" cy="0"/>
          </a:xfrm>
          <a:prstGeom prst="line">
            <a:avLst/>
          </a:prstGeom>
          <a:ln w="19050">
            <a:solidFill>
              <a:srgbClr val="ADBACA"/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26"/>
          <p:cNvCxnSpPr/>
          <p:nvPr/>
        </p:nvCxnSpPr>
        <p:spPr>
          <a:xfrm>
            <a:off x="7046913" y="5372100"/>
            <a:ext cx="503238" cy="0"/>
          </a:xfrm>
          <a:prstGeom prst="line">
            <a:avLst/>
          </a:prstGeom>
          <a:ln w="19050">
            <a:solidFill>
              <a:srgbClr val="ADBACA"/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80" name="文本框 12"/>
          <p:cNvSpPr txBox="1"/>
          <p:nvPr/>
        </p:nvSpPr>
        <p:spPr>
          <a:xfrm>
            <a:off x="3735388" y="2827338"/>
            <a:ext cx="1260475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zh-CN" altLang="en-US" sz="1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81" name="文本框 13"/>
          <p:cNvSpPr txBox="1"/>
          <p:nvPr/>
        </p:nvSpPr>
        <p:spPr>
          <a:xfrm>
            <a:off x="3556000" y="3660775"/>
            <a:ext cx="1620838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zh-CN" alt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82" name="文本框 14"/>
          <p:cNvSpPr txBox="1"/>
          <p:nvPr/>
        </p:nvSpPr>
        <p:spPr>
          <a:xfrm>
            <a:off x="3394075" y="4554538"/>
            <a:ext cx="1943100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83" name="文本框 15"/>
          <p:cNvSpPr txBox="1"/>
          <p:nvPr/>
        </p:nvSpPr>
        <p:spPr>
          <a:xfrm>
            <a:off x="3138488" y="5257800"/>
            <a:ext cx="2455862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zh-CN" altLang="en-US" sz="2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84" name="文本框 16"/>
          <p:cNvSpPr txBox="1"/>
          <p:nvPr/>
        </p:nvSpPr>
        <p:spPr>
          <a:xfrm>
            <a:off x="3735388" y="2060575"/>
            <a:ext cx="1260475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标题</a:t>
            </a:r>
            <a:endParaRPr lang="zh-CN" altLang="en-US" sz="1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85" name="TextBox 13"/>
          <p:cNvSpPr txBox="1"/>
          <p:nvPr/>
        </p:nvSpPr>
        <p:spPr>
          <a:xfrm>
            <a:off x="5822950" y="1660525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86" name="TextBox 13"/>
          <p:cNvSpPr txBox="1"/>
          <p:nvPr/>
        </p:nvSpPr>
        <p:spPr>
          <a:xfrm>
            <a:off x="6281738" y="2544763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87" name="TextBox 13"/>
          <p:cNvSpPr txBox="1"/>
          <p:nvPr/>
        </p:nvSpPr>
        <p:spPr>
          <a:xfrm>
            <a:off x="6740525" y="3370263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88" name="TextBox 13"/>
          <p:cNvSpPr txBox="1"/>
          <p:nvPr/>
        </p:nvSpPr>
        <p:spPr>
          <a:xfrm>
            <a:off x="7280275" y="4303713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89" name="TextBox 13"/>
          <p:cNvSpPr txBox="1"/>
          <p:nvPr/>
        </p:nvSpPr>
        <p:spPr>
          <a:xfrm>
            <a:off x="7802563" y="5186363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790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791" name="组合 22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24" name="任意多边形 23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" name="同心圆 24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6"/>
          <p:cNvSpPr/>
          <p:nvPr/>
        </p:nvSpPr>
        <p:spPr bwMode="auto">
          <a:xfrm>
            <a:off x="8072438" y="1701800"/>
            <a:ext cx="3213100" cy="1166813"/>
          </a:xfrm>
          <a:custGeom>
            <a:avLst/>
            <a:gdLst>
              <a:gd name="T0" fmla="*/ 156 w 3313"/>
              <a:gd name="T1" fmla="*/ 0 h 1204"/>
              <a:gd name="T2" fmla="*/ 3157 w 3313"/>
              <a:gd name="T3" fmla="*/ 0 h 1204"/>
              <a:gd name="T4" fmla="*/ 3193 w 3313"/>
              <a:gd name="T5" fmla="*/ 5 h 1204"/>
              <a:gd name="T6" fmla="*/ 3225 w 3313"/>
              <a:gd name="T7" fmla="*/ 16 h 1204"/>
              <a:gd name="T8" fmla="*/ 3255 w 3313"/>
              <a:gd name="T9" fmla="*/ 34 h 1204"/>
              <a:gd name="T10" fmla="*/ 3280 w 3313"/>
              <a:gd name="T11" fmla="*/ 59 h 1204"/>
              <a:gd name="T12" fmla="*/ 3298 w 3313"/>
              <a:gd name="T13" fmla="*/ 87 h 1204"/>
              <a:gd name="T14" fmla="*/ 3309 w 3313"/>
              <a:gd name="T15" fmla="*/ 120 h 1204"/>
              <a:gd name="T16" fmla="*/ 3313 w 3313"/>
              <a:gd name="T17" fmla="*/ 157 h 1204"/>
              <a:gd name="T18" fmla="*/ 3313 w 3313"/>
              <a:gd name="T19" fmla="*/ 1048 h 1204"/>
              <a:gd name="T20" fmla="*/ 3309 w 3313"/>
              <a:gd name="T21" fmla="*/ 1084 h 1204"/>
              <a:gd name="T22" fmla="*/ 3298 w 3313"/>
              <a:gd name="T23" fmla="*/ 1116 h 1204"/>
              <a:gd name="T24" fmla="*/ 3280 w 3313"/>
              <a:gd name="T25" fmla="*/ 1145 h 1204"/>
              <a:gd name="T26" fmla="*/ 3255 w 3313"/>
              <a:gd name="T27" fmla="*/ 1169 h 1204"/>
              <a:gd name="T28" fmla="*/ 3225 w 3313"/>
              <a:gd name="T29" fmla="*/ 1189 h 1204"/>
              <a:gd name="T30" fmla="*/ 3193 w 3313"/>
              <a:gd name="T31" fmla="*/ 1200 h 1204"/>
              <a:gd name="T32" fmla="*/ 3157 w 3313"/>
              <a:gd name="T33" fmla="*/ 1204 h 1204"/>
              <a:gd name="T34" fmla="*/ 156 w 3313"/>
              <a:gd name="T35" fmla="*/ 1204 h 1204"/>
              <a:gd name="T36" fmla="*/ 121 w 3313"/>
              <a:gd name="T37" fmla="*/ 1200 h 1204"/>
              <a:gd name="T38" fmla="*/ 88 w 3313"/>
              <a:gd name="T39" fmla="*/ 1189 h 1204"/>
              <a:gd name="T40" fmla="*/ 58 w 3313"/>
              <a:gd name="T41" fmla="*/ 1169 h 1204"/>
              <a:gd name="T42" fmla="*/ 35 w 3313"/>
              <a:gd name="T43" fmla="*/ 1145 h 1204"/>
              <a:gd name="T44" fmla="*/ 16 w 3313"/>
              <a:gd name="T45" fmla="*/ 1116 h 1204"/>
              <a:gd name="T46" fmla="*/ 4 w 3313"/>
              <a:gd name="T47" fmla="*/ 1084 h 1204"/>
              <a:gd name="T48" fmla="*/ 0 w 3313"/>
              <a:gd name="T49" fmla="*/ 1048 h 1204"/>
              <a:gd name="T50" fmla="*/ 0 w 3313"/>
              <a:gd name="T51" fmla="*/ 157 h 1204"/>
              <a:gd name="T52" fmla="*/ 4 w 3313"/>
              <a:gd name="T53" fmla="*/ 120 h 1204"/>
              <a:gd name="T54" fmla="*/ 16 w 3313"/>
              <a:gd name="T55" fmla="*/ 87 h 1204"/>
              <a:gd name="T56" fmla="*/ 35 w 3313"/>
              <a:gd name="T57" fmla="*/ 59 h 1204"/>
              <a:gd name="T58" fmla="*/ 58 w 3313"/>
              <a:gd name="T59" fmla="*/ 34 h 1204"/>
              <a:gd name="T60" fmla="*/ 88 w 3313"/>
              <a:gd name="T61" fmla="*/ 16 h 1204"/>
              <a:gd name="T62" fmla="*/ 121 w 3313"/>
              <a:gd name="T63" fmla="*/ 5 h 1204"/>
              <a:gd name="T64" fmla="*/ 156 w 3313"/>
              <a:gd name="T65" fmla="*/ 0 h 1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313" h="1204">
                <a:moveTo>
                  <a:pt x="156" y="0"/>
                </a:moveTo>
                <a:lnTo>
                  <a:pt x="3157" y="0"/>
                </a:lnTo>
                <a:lnTo>
                  <a:pt x="3193" y="5"/>
                </a:lnTo>
                <a:lnTo>
                  <a:pt x="3225" y="16"/>
                </a:lnTo>
                <a:lnTo>
                  <a:pt x="3255" y="34"/>
                </a:lnTo>
                <a:lnTo>
                  <a:pt x="3280" y="59"/>
                </a:lnTo>
                <a:lnTo>
                  <a:pt x="3298" y="87"/>
                </a:lnTo>
                <a:lnTo>
                  <a:pt x="3309" y="120"/>
                </a:lnTo>
                <a:lnTo>
                  <a:pt x="3313" y="157"/>
                </a:lnTo>
                <a:lnTo>
                  <a:pt x="3313" y="1048"/>
                </a:lnTo>
                <a:lnTo>
                  <a:pt x="3309" y="1084"/>
                </a:lnTo>
                <a:lnTo>
                  <a:pt x="3298" y="1116"/>
                </a:lnTo>
                <a:lnTo>
                  <a:pt x="3280" y="1145"/>
                </a:lnTo>
                <a:lnTo>
                  <a:pt x="3255" y="1169"/>
                </a:lnTo>
                <a:lnTo>
                  <a:pt x="3225" y="1189"/>
                </a:lnTo>
                <a:lnTo>
                  <a:pt x="3193" y="1200"/>
                </a:lnTo>
                <a:lnTo>
                  <a:pt x="3157" y="1204"/>
                </a:lnTo>
                <a:lnTo>
                  <a:pt x="156" y="1204"/>
                </a:lnTo>
                <a:lnTo>
                  <a:pt x="121" y="1200"/>
                </a:lnTo>
                <a:lnTo>
                  <a:pt x="88" y="1189"/>
                </a:lnTo>
                <a:lnTo>
                  <a:pt x="58" y="1169"/>
                </a:lnTo>
                <a:lnTo>
                  <a:pt x="35" y="1145"/>
                </a:lnTo>
                <a:lnTo>
                  <a:pt x="16" y="1116"/>
                </a:lnTo>
                <a:lnTo>
                  <a:pt x="4" y="1084"/>
                </a:lnTo>
                <a:lnTo>
                  <a:pt x="0" y="1048"/>
                </a:lnTo>
                <a:lnTo>
                  <a:pt x="0" y="157"/>
                </a:lnTo>
                <a:lnTo>
                  <a:pt x="4" y="120"/>
                </a:lnTo>
                <a:lnTo>
                  <a:pt x="16" y="87"/>
                </a:lnTo>
                <a:lnTo>
                  <a:pt x="35" y="59"/>
                </a:lnTo>
                <a:lnTo>
                  <a:pt x="58" y="34"/>
                </a:lnTo>
                <a:lnTo>
                  <a:pt x="88" y="16"/>
                </a:lnTo>
                <a:lnTo>
                  <a:pt x="121" y="5"/>
                </a:lnTo>
                <a:lnTo>
                  <a:pt x="156" y="0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Freeform 7"/>
          <p:cNvSpPr/>
          <p:nvPr/>
        </p:nvSpPr>
        <p:spPr bwMode="auto">
          <a:xfrm>
            <a:off x="8348663" y="3119438"/>
            <a:ext cx="2660650" cy="968375"/>
          </a:xfrm>
          <a:custGeom>
            <a:avLst/>
            <a:gdLst>
              <a:gd name="T0" fmla="*/ 130 w 2743"/>
              <a:gd name="T1" fmla="*/ 0 h 997"/>
              <a:gd name="T2" fmla="*/ 2615 w 2743"/>
              <a:gd name="T3" fmla="*/ 0 h 997"/>
              <a:gd name="T4" fmla="*/ 2644 w 2743"/>
              <a:gd name="T5" fmla="*/ 3 h 997"/>
              <a:gd name="T6" fmla="*/ 2672 w 2743"/>
              <a:gd name="T7" fmla="*/ 12 h 997"/>
              <a:gd name="T8" fmla="*/ 2696 w 2743"/>
              <a:gd name="T9" fmla="*/ 28 h 997"/>
              <a:gd name="T10" fmla="*/ 2715 w 2743"/>
              <a:gd name="T11" fmla="*/ 49 h 997"/>
              <a:gd name="T12" fmla="*/ 2731 w 2743"/>
              <a:gd name="T13" fmla="*/ 72 h 997"/>
              <a:gd name="T14" fmla="*/ 2740 w 2743"/>
              <a:gd name="T15" fmla="*/ 99 h 997"/>
              <a:gd name="T16" fmla="*/ 2743 w 2743"/>
              <a:gd name="T17" fmla="*/ 130 h 997"/>
              <a:gd name="T18" fmla="*/ 2743 w 2743"/>
              <a:gd name="T19" fmla="*/ 867 h 997"/>
              <a:gd name="T20" fmla="*/ 2740 w 2743"/>
              <a:gd name="T21" fmla="*/ 898 h 997"/>
              <a:gd name="T22" fmla="*/ 2731 w 2743"/>
              <a:gd name="T23" fmla="*/ 924 h 997"/>
              <a:gd name="T24" fmla="*/ 2715 w 2743"/>
              <a:gd name="T25" fmla="*/ 948 h 997"/>
              <a:gd name="T26" fmla="*/ 2696 w 2743"/>
              <a:gd name="T27" fmla="*/ 969 h 997"/>
              <a:gd name="T28" fmla="*/ 2672 w 2743"/>
              <a:gd name="T29" fmla="*/ 984 h 997"/>
              <a:gd name="T30" fmla="*/ 2644 w 2743"/>
              <a:gd name="T31" fmla="*/ 994 h 997"/>
              <a:gd name="T32" fmla="*/ 2615 w 2743"/>
              <a:gd name="T33" fmla="*/ 997 h 997"/>
              <a:gd name="T34" fmla="*/ 130 w 2743"/>
              <a:gd name="T35" fmla="*/ 997 h 997"/>
              <a:gd name="T36" fmla="*/ 101 w 2743"/>
              <a:gd name="T37" fmla="*/ 994 h 997"/>
              <a:gd name="T38" fmla="*/ 73 w 2743"/>
              <a:gd name="T39" fmla="*/ 984 h 997"/>
              <a:gd name="T40" fmla="*/ 49 w 2743"/>
              <a:gd name="T41" fmla="*/ 969 h 997"/>
              <a:gd name="T42" fmla="*/ 29 w 2743"/>
              <a:gd name="T43" fmla="*/ 948 h 997"/>
              <a:gd name="T44" fmla="*/ 14 w 2743"/>
              <a:gd name="T45" fmla="*/ 924 h 997"/>
              <a:gd name="T46" fmla="*/ 4 w 2743"/>
              <a:gd name="T47" fmla="*/ 898 h 997"/>
              <a:gd name="T48" fmla="*/ 0 w 2743"/>
              <a:gd name="T49" fmla="*/ 867 h 997"/>
              <a:gd name="T50" fmla="*/ 0 w 2743"/>
              <a:gd name="T51" fmla="*/ 130 h 997"/>
              <a:gd name="T52" fmla="*/ 4 w 2743"/>
              <a:gd name="T53" fmla="*/ 99 h 997"/>
              <a:gd name="T54" fmla="*/ 14 w 2743"/>
              <a:gd name="T55" fmla="*/ 72 h 997"/>
              <a:gd name="T56" fmla="*/ 29 w 2743"/>
              <a:gd name="T57" fmla="*/ 49 h 997"/>
              <a:gd name="T58" fmla="*/ 49 w 2743"/>
              <a:gd name="T59" fmla="*/ 28 h 997"/>
              <a:gd name="T60" fmla="*/ 73 w 2743"/>
              <a:gd name="T61" fmla="*/ 12 h 997"/>
              <a:gd name="T62" fmla="*/ 101 w 2743"/>
              <a:gd name="T63" fmla="*/ 3 h 997"/>
              <a:gd name="T64" fmla="*/ 130 w 2743"/>
              <a:gd name="T65" fmla="*/ 0 h 9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743" h="997">
                <a:moveTo>
                  <a:pt x="130" y="0"/>
                </a:moveTo>
                <a:lnTo>
                  <a:pt x="2615" y="0"/>
                </a:lnTo>
                <a:lnTo>
                  <a:pt x="2644" y="3"/>
                </a:lnTo>
                <a:lnTo>
                  <a:pt x="2672" y="12"/>
                </a:lnTo>
                <a:lnTo>
                  <a:pt x="2696" y="28"/>
                </a:lnTo>
                <a:lnTo>
                  <a:pt x="2715" y="49"/>
                </a:lnTo>
                <a:lnTo>
                  <a:pt x="2731" y="72"/>
                </a:lnTo>
                <a:lnTo>
                  <a:pt x="2740" y="99"/>
                </a:lnTo>
                <a:lnTo>
                  <a:pt x="2743" y="130"/>
                </a:lnTo>
                <a:lnTo>
                  <a:pt x="2743" y="867"/>
                </a:lnTo>
                <a:lnTo>
                  <a:pt x="2740" y="898"/>
                </a:lnTo>
                <a:lnTo>
                  <a:pt x="2731" y="924"/>
                </a:lnTo>
                <a:lnTo>
                  <a:pt x="2715" y="948"/>
                </a:lnTo>
                <a:lnTo>
                  <a:pt x="2696" y="969"/>
                </a:lnTo>
                <a:lnTo>
                  <a:pt x="2672" y="984"/>
                </a:lnTo>
                <a:lnTo>
                  <a:pt x="2644" y="994"/>
                </a:lnTo>
                <a:lnTo>
                  <a:pt x="2615" y="997"/>
                </a:lnTo>
                <a:lnTo>
                  <a:pt x="130" y="997"/>
                </a:lnTo>
                <a:lnTo>
                  <a:pt x="101" y="994"/>
                </a:lnTo>
                <a:lnTo>
                  <a:pt x="73" y="984"/>
                </a:lnTo>
                <a:lnTo>
                  <a:pt x="49" y="969"/>
                </a:lnTo>
                <a:lnTo>
                  <a:pt x="29" y="948"/>
                </a:lnTo>
                <a:lnTo>
                  <a:pt x="14" y="924"/>
                </a:lnTo>
                <a:lnTo>
                  <a:pt x="4" y="898"/>
                </a:lnTo>
                <a:lnTo>
                  <a:pt x="0" y="867"/>
                </a:lnTo>
                <a:lnTo>
                  <a:pt x="0" y="130"/>
                </a:lnTo>
                <a:lnTo>
                  <a:pt x="4" y="99"/>
                </a:lnTo>
                <a:lnTo>
                  <a:pt x="14" y="72"/>
                </a:lnTo>
                <a:lnTo>
                  <a:pt x="29" y="49"/>
                </a:lnTo>
                <a:lnTo>
                  <a:pt x="49" y="28"/>
                </a:lnTo>
                <a:lnTo>
                  <a:pt x="73" y="12"/>
                </a:lnTo>
                <a:lnTo>
                  <a:pt x="101" y="3"/>
                </a:lnTo>
                <a:lnTo>
                  <a:pt x="130" y="0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Freeform 8"/>
          <p:cNvSpPr/>
          <p:nvPr/>
        </p:nvSpPr>
        <p:spPr bwMode="auto">
          <a:xfrm>
            <a:off x="8543925" y="4338638"/>
            <a:ext cx="2271713" cy="854075"/>
          </a:xfrm>
          <a:custGeom>
            <a:avLst/>
            <a:gdLst>
              <a:gd name="T0" fmla="*/ 110 w 2345"/>
              <a:gd name="T1" fmla="*/ 0 h 879"/>
              <a:gd name="T2" fmla="*/ 2234 w 2345"/>
              <a:gd name="T3" fmla="*/ 0 h 879"/>
              <a:gd name="T4" fmla="*/ 2264 w 2345"/>
              <a:gd name="T5" fmla="*/ 4 h 879"/>
              <a:gd name="T6" fmla="*/ 2290 w 2345"/>
              <a:gd name="T7" fmla="*/ 15 h 879"/>
              <a:gd name="T8" fmla="*/ 2312 w 2345"/>
              <a:gd name="T9" fmla="*/ 33 h 879"/>
              <a:gd name="T10" fmla="*/ 2329 w 2345"/>
              <a:gd name="T11" fmla="*/ 57 h 879"/>
              <a:gd name="T12" fmla="*/ 2340 w 2345"/>
              <a:gd name="T13" fmla="*/ 83 h 879"/>
              <a:gd name="T14" fmla="*/ 2345 w 2345"/>
              <a:gd name="T15" fmla="*/ 114 h 879"/>
              <a:gd name="T16" fmla="*/ 2345 w 2345"/>
              <a:gd name="T17" fmla="*/ 765 h 879"/>
              <a:gd name="T18" fmla="*/ 2340 w 2345"/>
              <a:gd name="T19" fmla="*/ 795 h 879"/>
              <a:gd name="T20" fmla="*/ 2329 w 2345"/>
              <a:gd name="T21" fmla="*/ 822 h 879"/>
              <a:gd name="T22" fmla="*/ 2312 w 2345"/>
              <a:gd name="T23" fmla="*/ 846 h 879"/>
              <a:gd name="T24" fmla="*/ 2290 w 2345"/>
              <a:gd name="T25" fmla="*/ 864 h 879"/>
              <a:gd name="T26" fmla="*/ 2264 w 2345"/>
              <a:gd name="T27" fmla="*/ 875 h 879"/>
              <a:gd name="T28" fmla="*/ 2234 w 2345"/>
              <a:gd name="T29" fmla="*/ 879 h 879"/>
              <a:gd name="T30" fmla="*/ 110 w 2345"/>
              <a:gd name="T31" fmla="*/ 879 h 879"/>
              <a:gd name="T32" fmla="*/ 81 w 2345"/>
              <a:gd name="T33" fmla="*/ 875 h 879"/>
              <a:gd name="T34" fmla="*/ 54 w 2345"/>
              <a:gd name="T35" fmla="*/ 864 h 879"/>
              <a:gd name="T36" fmla="*/ 32 w 2345"/>
              <a:gd name="T37" fmla="*/ 846 h 879"/>
              <a:gd name="T38" fmla="*/ 15 w 2345"/>
              <a:gd name="T39" fmla="*/ 822 h 879"/>
              <a:gd name="T40" fmla="*/ 4 w 2345"/>
              <a:gd name="T41" fmla="*/ 795 h 879"/>
              <a:gd name="T42" fmla="*/ 0 w 2345"/>
              <a:gd name="T43" fmla="*/ 765 h 879"/>
              <a:gd name="T44" fmla="*/ 0 w 2345"/>
              <a:gd name="T45" fmla="*/ 114 h 879"/>
              <a:gd name="T46" fmla="*/ 4 w 2345"/>
              <a:gd name="T47" fmla="*/ 83 h 879"/>
              <a:gd name="T48" fmla="*/ 15 w 2345"/>
              <a:gd name="T49" fmla="*/ 57 h 879"/>
              <a:gd name="T50" fmla="*/ 32 w 2345"/>
              <a:gd name="T51" fmla="*/ 33 h 879"/>
              <a:gd name="T52" fmla="*/ 54 w 2345"/>
              <a:gd name="T53" fmla="*/ 15 h 879"/>
              <a:gd name="T54" fmla="*/ 81 w 2345"/>
              <a:gd name="T55" fmla="*/ 4 h 879"/>
              <a:gd name="T56" fmla="*/ 110 w 2345"/>
              <a:gd name="T57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45" h="879">
                <a:moveTo>
                  <a:pt x="110" y="0"/>
                </a:moveTo>
                <a:lnTo>
                  <a:pt x="2234" y="0"/>
                </a:lnTo>
                <a:lnTo>
                  <a:pt x="2264" y="4"/>
                </a:lnTo>
                <a:lnTo>
                  <a:pt x="2290" y="15"/>
                </a:lnTo>
                <a:lnTo>
                  <a:pt x="2312" y="33"/>
                </a:lnTo>
                <a:lnTo>
                  <a:pt x="2329" y="57"/>
                </a:lnTo>
                <a:lnTo>
                  <a:pt x="2340" y="83"/>
                </a:lnTo>
                <a:lnTo>
                  <a:pt x="2345" y="114"/>
                </a:lnTo>
                <a:lnTo>
                  <a:pt x="2345" y="765"/>
                </a:lnTo>
                <a:lnTo>
                  <a:pt x="2340" y="795"/>
                </a:lnTo>
                <a:lnTo>
                  <a:pt x="2329" y="822"/>
                </a:lnTo>
                <a:lnTo>
                  <a:pt x="2312" y="846"/>
                </a:lnTo>
                <a:lnTo>
                  <a:pt x="2290" y="864"/>
                </a:lnTo>
                <a:lnTo>
                  <a:pt x="2264" y="875"/>
                </a:lnTo>
                <a:lnTo>
                  <a:pt x="2234" y="879"/>
                </a:lnTo>
                <a:lnTo>
                  <a:pt x="110" y="879"/>
                </a:lnTo>
                <a:lnTo>
                  <a:pt x="81" y="875"/>
                </a:lnTo>
                <a:lnTo>
                  <a:pt x="54" y="864"/>
                </a:lnTo>
                <a:lnTo>
                  <a:pt x="32" y="846"/>
                </a:lnTo>
                <a:lnTo>
                  <a:pt x="15" y="822"/>
                </a:lnTo>
                <a:lnTo>
                  <a:pt x="4" y="795"/>
                </a:lnTo>
                <a:lnTo>
                  <a:pt x="0" y="765"/>
                </a:lnTo>
                <a:lnTo>
                  <a:pt x="0" y="114"/>
                </a:lnTo>
                <a:lnTo>
                  <a:pt x="4" y="83"/>
                </a:lnTo>
                <a:lnTo>
                  <a:pt x="15" y="57"/>
                </a:lnTo>
                <a:lnTo>
                  <a:pt x="32" y="33"/>
                </a:lnTo>
                <a:lnTo>
                  <a:pt x="54" y="15"/>
                </a:lnTo>
                <a:lnTo>
                  <a:pt x="81" y="4"/>
                </a:lnTo>
                <a:lnTo>
                  <a:pt x="110" y="0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Freeform 9"/>
          <p:cNvSpPr/>
          <p:nvPr/>
        </p:nvSpPr>
        <p:spPr bwMode="auto">
          <a:xfrm>
            <a:off x="8845550" y="5441950"/>
            <a:ext cx="1668463" cy="725488"/>
          </a:xfrm>
          <a:custGeom>
            <a:avLst/>
            <a:gdLst>
              <a:gd name="T0" fmla="*/ 81 w 1718"/>
              <a:gd name="T1" fmla="*/ 0 h 747"/>
              <a:gd name="T2" fmla="*/ 1637 w 1718"/>
              <a:gd name="T3" fmla="*/ 0 h 747"/>
              <a:gd name="T4" fmla="*/ 1658 w 1718"/>
              <a:gd name="T5" fmla="*/ 3 h 747"/>
              <a:gd name="T6" fmla="*/ 1678 w 1718"/>
              <a:gd name="T7" fmla="*/ 13 h 747"/>
              <a:gd name="T8" fmla="*/ 1695 w 1718"/>
              <a:gd name="T9" fmla="*/ 28 h 747"/>
              <a:gd name="T10" fmla="*/ 1707 w 1718"/>
              <a:gd name="T11" fmla="*/ 47 h 747"/>
              <a:gd name="T12" fmla="*/ 1716 w 1718"/>
              <a:gd name="T13" fmla="*/ 71 h 747"/>
              <a:gd name="T14" fmla="*/ 1718 w 1718"/>
              <a:gd name="T15" fmla="*/ 96 h 747"/>
              <a:gd name="T16" fmla="*/ 1718 w 1718"/>
              <a:gd name="T17" fmla="*/ 649 h 747"/>
              <a:gd name="T18" fmla="*/ 1716 w 1718"/>
              <a:gd name="T19" fmla="*/ 676 h 747"/>
              <a:gd name="T20" fmla="*/ 1707 w 1718"/>
              <a:gd name="T21" fmla="*/ 700 h 747"/>
              <a:gd name="T22" fmla="*/ 1695 w 1718"/>
              <a:gd name="T23" fmla="*/ 719 h 747"/>
              <a:gd name="T24" fmla="*/ 1678 w 1718"/>
              <a:gd name="T25" fmla="*/ 734 h 747"/>
              <a:gd name="T26" fmla="*/ 1658 w 1718"/>
              <a:gd name="T27" fmla="*/ 744 h 747"/>
              <a:gd name="T28" fmla="*/ 1637 w 1718"/>
              <a:gd name="T29" fmla="*/ 747 h 747"/>
              <a:gd name="T30" fmla="*/ 81 w 1718"/>
              <a:gd name="T31" fmla="*/ 747 h 747"/>
              <a:gd name="T32" fmla="*/ 59 w 1718"/>
              <a:gd name="T33" fmla="*/ 744 h 747"/>
              <a:gd name="T34" fmla="*/ 41 w 1718"/>
              <a:gd name="T35" fmla="*/ 734 h 747"/>
              <a:gd name="T36" fmla="*/ 24 w 1718"/>
              <a:gd name="T37" fmla="*/ 719 h 747"/>
              <a:gd name="T38" fmla="*/ 11 w 1718"/>
              <a:gd name="T39" fmla="*/ 700 h 747"/>
              <a:gd name="T40" fmla="*/ 3 w 1718"/>
              <a:gd name="T41" fmla="*/ 676 h 747"/>
              <a:gd name="T42" fmla="*/ 0 w 1718"/>
              <a:gd name="T43" fmla="*/ 649 h 747"/>
              <a:gd name="T44" fmla="*/ 0 w 1718"/>
              <a:gd name="T45" fmla="*/ 96 h 747"/>
              <a:gd name="T46" fmla="*/ 3 w 1718"/>
              <a:gd name="T47" fmla="*/ 71 h 747"/>
              <a:gd name="T48" fmla="*/ 11 w 1718"/>
              <a:gd name="T49" fmla="*/ 47 h 747"/>
              <a:gd name="T50" fmla="*/ 24 w 1718"/>
              <a:gd name="T51" fmla="*/ 28 h 747"/>
              <a:gd name="T52" fmla="*/ 41 w 1718"/>
              <a:gd name="T53" fmla="*/ 13 h 747"/>
              <a:gd name="T54" fmla="*/ 59 w 1718"/>
              <a:gd name="T55" fmla="*/ 3 h 747"/>
              <a:gd name="T56" fmla="*/ 81 w 1718"/>
              <a:gd name="T57" fmla="*/ 0 h 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718" h="747">
                <a:moveTo>
                  <a:pt x="81" y="0"/>
                </a:moveTo>
                <a:lnTo>
                  <a:pt x="1637" y="0"/>
                </a:lnTo>
                <a:lnTo>
                  <a:pt x="1658" y="3"/>
                </a:lnTo>
                <a:lnTo>
                  <a:pt x="1678" y="13"/>
                </a:lnTo>
                <a:lnTo>
                  <a:pt x="1695" y="28"/>
                </a:lnTo>
                <a:lnTo>
                  <a:pt x="1707" y="47"/>
                </a:lnTo>
                <a:lnTo>
                  <a:pt x="1716" y="71"/>
                </a:lnTo>
                <a:lnTo>
                  <a:pt x="1718" y="96"/>
                </a:lnTo>
                <a:lnTo>
                  <a:pt x="1718" y="649"/>
                </a:lnTo>
                <a:lnTo>
                  <a:pt x="1716" y="676"/>
                </a:lnTo>
                <a:lnTo>
                  <a:pt x="1707" y="700"/>
                </a:lnTo>
                <a:lnTo>
                  <a:pt x="1695" y="719"/>
                </a:lnTo>
                <a:lnTo>
                  <a:pt x="1678" y="734"/>
                </a:lnTo>
                <a:lnTo>
                  <a:pt x="1658" y="744"/>
                </a:lnTo>
                <a:lnTo>
                  <a:pt x="1637" y="747"/>
                </a:lnTo>
                <a:lnTo>
                  <a:pt x="81" y="747"/>
                </a:lnTo>
                <a:lnTo>
                  <a:pt x="59" y="744"/>
                </a:lnTo>
                <a:lnTo>
                  <a:pt x="41" y="734"/>
                </a:lnTo>
                <a:lnTo>
                  <a:pt x="24" y="719"/>
                </a:lnTo>
                <a:lnTo>
                  <a:pt x="11" y="700"/>
                </a:lnTo>
                <a:lnTo>
                  <a:pt x="3" y="676"/>
                </a:lnTo>
                <a:lnTo>
                  <a:pt x="0" y="649"/>
                </a:lnTo>
                <a:lnTo>
                  <a:pt x="0" y="96"/>
                </a:lnTo>
                <a:lnTo>
                  <a:pt x="3" y="71"/>
                </a:lnTo>
                <a:lnTo>
                  <a:pt x="11" y="47"/>
                </a:lnTo>
                <a:lnTo>
                  <a:pt x="24" y="28"/>
                </a:lnTo>
                <a:lnTo>
                  <a:pt x="41" y="13"/>
                </a:lnTo>
                <a:lnTo>
                  <a:pt x="59" y="3"/>
                </a:lnTo>
                <a:lnTo>
                  <a:pt x="81" y="0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Freeform 10"/>
          <p:cNvSpPr/>
          <p:nvPr/>
        </p:nvSpPr>
        <p:spPr bwMode="auto">
          <a:xfrm>
            <a:off x="8181975" y="2862263"/>
            <a:ext cx="1949450" cy="257175"/>
          </a:xfrm>
          <a:custGeom>
            <a:avLst/>
            <a:gdLst>
              <a:gd name="T0" fmla="*/ 0 w 2009"/>
              <a:gd name="T1" fmla="*/ 0 h 267"/>
              <a:gd name="T2" fmla="*/ 21 w 2009"/>
              <a:gd name="T3" fmla="*/ 6 h 267"/>
              <a:gd name="T4" fmla="*/ 43 w 2009"/>
              <a:gd name="T5" fmla="*/ 7 h 267"/>
              <a:gd name="T6" fmla="*/ 1725 w 2009"/>
              <a:gd name="T7" fmla="*/ 7 h 267"/>
              <a:gd name="T8" fmla="*/ 2009 w 2009"/>
              <a:gd name="T9" fmla="*/ 267 h 267"/>
              <a:gd name="T10" fmla="*/ 302 w 2009"/>
              <a:gd name="T11" fmla="*/ 267 h 267"/>
              <a:gd name="T12" fmla="*/ 292 w 2009"/>
              <a:gd name="T13" fmla="*/ 267 h 267"/>
              <a:gd name="T14" fmla="*/ 0 w 2009"/>
              <a:gd name="T15" fmla="*/ 0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09" h="267">
                <a:moveTo>
                  <a:pt x="0" y="0"/>
                </a:moveTo>
                <a:lnTo>
                  <a:pt x="21" y="6"/>
                </a:lnTo>
                <a:lnTo>
                  <a:pt x="43" y="7"/>
                </a:lnTo>
                <a:lnTo>
                  <a:pt x="1725" y="7"/>
                </a:lnTo>
                <a:lnTo>
                  <a:pt x="2009" y="267"/>
                </a:lnTo>
                <a:lnTo>
                  <a:pt x="302" y="267"/>
                </a:lnTo>
                <a:lnTo>
                  <a:pt x="292" y="267"/>
                </a:lnTo>
                <a:lnTo>
                  <a:pt x="0" y="0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Freeform 11"/>
          <p:cNvSpPr/>
          <p:nvPr/>
        </p:nvSpPr>
        <p:spPr bwMode="auto">
          <a:xfrm>
            <a:off x="9577388" y="4070350"/>
            <a:ext cx="1370013" cy="268288"/>
          </a:xfrm>
          <a:custGeom>
            <a:avLst/>
            <a:gdLst>
              <a:gd name="T0" fmla="*/ 1413 w 1413"/>
              <a:gd name="T1" fmla="*/ 0 h 279"/>
              <a:gd name="T2" fmla="*/ 1184 w 1413"/>
              <a:gd name="T3" fmla="*/ 279 h 279"/>
              <a:gd name="T4" fmla="*/ 1176 w 1413"/>
              <a:gd name="T5" fmla="*/ 278 h 279"/>
              <a:gd name="T6" fmla="*/ 1167 w 1413"/>
              <a:gd name="T7" fmla="*/ 278 h 279"/>
              <a:gd name="T8" fmla="*/ 0 w 1413"/>
              <a:gd name="T9" fmla="*/ 278 h 279"/>
              <a:gd name="T10" fmla="*/ 212 w 1413"/>
              <a:gd name="T11" fmla="*/ 18 h 279"/>
              <a:gd name="T12" fmla="*/ 1348 w 1413"/>
              <a:gd name="T13" fmla="*/ 18 h 279"/>
              <a:gd name="T14" fmla="*/ 1371 w 1413"/>
              <a:gd name="T15" fmla="*/ 15 h 279"/>
              <a:gd name="T16" fmla="*/ 1394 w 1413"/>
              <a:gd name="T17" fmla="*/ 9 h 279"/>
              <a:gd name="T18" fmla="*/ 1413 w 1413"/>
              <a:gd name="T19" fmla="*/ 0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13" h="279">
                <a:moveTo>
                  <a:pt x="1413" y="0"/>
                </a:moveTo>
                <a:lnTo>
                  <a:pt x="1184" y="279"/>
                </a:lnTo>
                <a:lnTo>
                  <a:pt x="1176" y="278"/>
                </a:lnTo>
                <a:lnTo>
                  <a:pt x="1167" y="278"/>
                </a:lnTo>
                <a:lnTo>
                  <a:pt x="0" y="278"/>
                </a:lnTo>
                <a:lnTo>
                  <a:pt x="212" y="18"/>
                </a:lnTo>
                <a:lnTo>
                  <a:pt x="1348" y="18"/>
                </a:lnTo>
                <a:lnTo>
                  <a:pt x="1371" y="15"/>
                </a:lnTo>
                <a:lnTo>
                  <a:pt x="1394" y="9"/>
                </a:lnTo>
                <a:lnTo>
                  <a:pt x="1413" y="0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Freeform 12"/>
          <p:cNvSpPr/>
          <p:nvPr/>
        </p:nvSpPr>
        <p:spPr bwMode="auto">
          <a:xfrm>
            <a:off x="8616950" y="5186363"/>
            <a:ext cx="1435100" cy="255588"/>
          </a:xfrm>
          <a:custGeom>
            <a:avLst/>
            <a:gdLst>
              <a:gd name="T0" fmla="*/ 0 w 1479"/>
              <a:gd name="T1" fmla="*/ 0 h 265"/>
              <a:gd name="T2" fmla="*/ 16 w 1479"/>
              <a:gd name="T3" fmla="*/ 4 h 265"/>
              <a:gd name="T4" fmla="*/ 33 w 1479"/>
              <a:gd name="T5" fmla="*/ 5 h 265"/>
              <a:gd name="T6" fmla="*/ 1176 w 1479"/>
              <a:gd name="T7" fmla="*/ 5 h 265"/>
              <a:gd name="T8" fmla="*/ 1479 w 1479"/>
              <a:gd name="T9" fmla="*/ 265 h 265"/>
              <a:gd name="T10" fmla="*/ 317 w 1479"/>
              <a:gd name="T11" fmla="*/ 265 h 265"/>
              <a:gd name="T12" fmla="*/ 309 w 1479"/>
              <a:gd name="T13" fmla="*/ 265 h 265"/>
              <a:gd name="T14" fmla="*/ 0 w 1479"/>
              <a:gd name="T15" fmla="*/ 0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65">
                <a:moveTo>
                  <a:pt x="0" y="0"/>
                </a:moveTo>
                <a:lnTo>
                  <a:pt x="16" y="4"/>
                </a:lnTo>
                <a:lnTo>
                  <a:pt x="33" y="5"/>
                </a:lnTo>
                <a:lnTo>
                  <a:pt x="1176" y="5"/>
                </a:lnTo>
                <a:lnTo>
                  <a:pt x="1479" y="265"/>
                </a:lnTo>
                <a:lnTo>
                  <a:pt x="317" y="265"/>
                </a:lnTo>
                <a:lnTo>
                  <a:pt x="309" y="265"/>
                </a:lnTo>
                <a:lnTo>
                  <a:pt x="0" y="0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4" name="Freeform 21"/>
          <p:cNvSpPr>
            <a:spLocks noEditPoints="1"/>
          </p:cNvSpPr>
          <p:nvPr/>
        </p:nvSpPr>
        <p:spPr bwMode="auto">
          <a:xfrm>
            <a:off x="9048750" y="5681663"/>
            <a:ext cx="393700" cy="315913"/>
          </a:xfrm>
          <a:custGeom>
            <a:avLst/>
            <a:gdLst>
              <a:gd name="T0" fmla="*/ 878 w 1034"/>
              <a:gd name="T1" fmla="*/ 671 h 833"/>
              <a:gd name="T2" fmla="*/ 785 w 1034"/>
              <a:gd name="T3" fmla="*/ 809 h 833"/>
              <a:gd name="T4" fmla="*/ 672 w 1034"/>
              <a:gd name="T5" fmla="*/ 705 h 833"/>
              <a:gd name="T6" fmla="*/ 572 w 1034"/>
              <a:gd name="T7" fmla="*/ 438 h 833"/>
              <a:gd name="T8" fmla="*/ 23 w 1034"/>
              <a:gd name="T9" fmla="*/ 478 h 833"/>
              <a:gd name="T10" fmla="*/ 134 w 1034"/>
              <a:gd name="T11" fmla="*/ 366 h 833"/>
              <a:gd name="T12" fmla="*/ 900 w 1034"/>
              <a:gd name="T13" fmla="*/ 23 h 833"/>
              <a:gd name="T14" fmla="*/ 1012 w 1034"/>
              <a:gd name="T15" fmla="*/ 135 h 833"/>
              <a:gd name="T16" fmla="*/ 900 w 1034"/>
              <a:gd name="T17" fmla="*/ 23 h 833"/>
              <a:gd name="T18" fmla="*/ 1034 w 1034"/>
              <a:gd name="T19" fmla="*/ 0 h 833"/>
              <a:gd name="T20" fmla="*/ 966 w 1034"/>
              <a:gd name="T21" fmla="*/ 157 h 833"/>
              <a:gd name="T22" fmla="*/ 995 w 1034"/>
              <a:gd name="T23" fmla="*/ 315 h 833"/>
              <a:gd name="T24" fmla="*/ 916 w 1034"/>
              <a:gd name="T25" fmla="*/ 395 h 833"/>
              <a:gd name="T26" fmla="*/ 945 w 1034"/>
              <a:gd name="T27" fmla="*/ 315 h 833"/>
              <a:gd name="T28" fmla="*/ 941 w 1034"/>
              <a:gd name="T29" fmla="*/ 157 h 833"/>
              <a:gd name="T30" fmla="*/ 909 w 1034"/>
              <a:gd name="T31" fmla="*/ 237 h 833"/>
              <a:gd name="T32" fmla="*/ 865 w 1034"/>
              <a:gd name="T33" fmla="*/ 305 h 833"/>
              <a:gd name="T34" fmla="*/ 809 w 1034"/>
              <a:gd name="T35" fmla="*/ 357 h 833"/>
              <a:gd name="T36" fmla="*/ 732 w 1034"/>
              <a:gd name="T37" fmla="*/ 392 h 833"/>
              <a:gd name="T38" fmla="*/ 653 w 1034"/>
              <a:gd name="T39" fmla="*/ 403 h 833"/>
              <a:gd name="T40" fmla="*/ 495 w 1034"/>
              <a:gd name="T41" fmla="*/ 430 h 833"/>
              <a:gd name="T42" fmla="*/ 443 w 1034"/>
              <a:gd name="T43" fmla="*/ 370 h 833"/>
              <a:gd name="T44" fmla="*/ 342 w 1034"/>
              <a:gd name="T45" fmla="*/ 350 h 833"/>
              <a:gd name="T46" fmla="*/ 257 w 1034"/>
              <a:gd name="T47" fmla="*/ 350 h 833"/>
              <a:gd name="T48" fmla="*/ 189 w 1034"/>
              <a:gd name="T49" fmla="*/ 372 h 833"/>
              <a:gd name="T50" fmla="*/ 157 w 1034"/>
              <a:gd name="T51" fmla="*/ 501 h 833"/>
              <a:gd name="T52" fmla="*/ 0 w 1034"/>
              <a:gd name="T53" fmla="*/ 343 h 833"/>
              <a:gd name="T54" fmla="*/ 77 w 1034"/>
              <a:gd name="T55" fmla="*/ 189 h 833"/>
              <a:gd name="T56" fmla="*/ 50 w 1034"/>
              <a:gd name="T57" fmla="*/ 110 h 833"/>
              <a:gd name="T58" fmla="*/ 128 w 1034"/>
              <a:gd name="T59" fmla="*/ 189 h 833"/>
              <a:gd name="T60" fmla="*/ 100 w 1034"/>
              <a:gd name="T61" fmla="*/ 343 h 833"/>
              <a:gd name="T62" fmla="*/ 146 w 1034"/>
              <a:gd name="T63" fmla="*/ 319 h 833"/>
              <a:gd name="T64" fmla="*/ 219 w 1034"/>
              <a:gd name="T65" fmla="*/ 288 h 833"/>
              <a:gd name="T66" fmla="*/ 294 w 1034"/>
              <a:gd name="T67" fmla="*/ 280 h 833"/>
              <a:gd name="T68" fmla="*/ 397 w 1034"/>
              <a:gd name="T69" fmla="*/ 291 h 833"/>
              <a:gd name="T70" fmla="*/ 495 w 1034"/>
              <a:gd name="T71" fmla="*/ 313 h 833"/>
              <a:gd name="T72" fmla="*/ 653 w 1034"/>
              <a:gd name="T73" fmla="*/ 273 h 833"/>
              <a:gd name="T74" fmla="*/ 685 w 1034"/>
              <a:gd name="T75" fmla="*/ 333 h 833"/>
              <a:gd name="T76" fmla="*/ 744 w 1034"/>
              <a:gd name="T77" fmla="*/ 317 h 833"/>
              <a:gd name="T78" fmla="*/ 794 w 1034"/>
              <a:gd name="T79" fmla="*/ 286 h 833"/>
              <a:gd name="T80" fmla="*/ 832 w 1034"/>
              <a:gd name="T81" fmla="*/ 237 h 833"/>
              <a:gd name="T82" fmla="*/ 864 w 1034"/>
              <a:gd name="T83" fmla="*/ 172 h 833"/>
              <a:gd name="T84" fmla="*/ 877 w 1034"/>
              <a:gd name="T85" fmla="*/ 0 h 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034" h="833">
                <a:moveTo>
                  <a:pt x="572" y="438"/>
                </a:moveTo>
                <a:lnTo>
                  <a:pt x="878" y="671"/>
                </a:lnTo>
                <a:lnTo>
                  <a:pt x="723" y="683"/>
                </a:lnTo>
                <a:lnTo>
                  <a:pt x="785" y="809"/>
                </a:lnTo>
                <a:lnTo>
                  <a:pt x="735" y="833"/>
                </a:lnTo>
                <a:lnTo>
                  <a:pt x="672" y="705"/>
                </a:lnTo>
                <a:lnTo>
                  <a:pt x="567" y="823"/>
                </a:lnTo>
                <a:lnTo>
                  <a:pt x="572" y="438"/>
                </a:lnTo>
                <a:close/>
                <a:moveTo>
                  <a:pt x="23" y="366"/>
                </a:moveTo>
                <a:lnTo>
                  <a:pt x="23" y="478"/>
                </a:lnTo>
                <a:lnTo>
                  <a:pt x="134" y="478"/>
                </a:lnTo>
                <a:lnTo>
                  <a:pt x="134" y="366"/>
                </a:lnTo>
                <a:lnTo>
                  <a:pt x="23" y="366"/>
                </a:lnTo>
                <a:close/>
                <a:moveTo>
                  <a:pt x="900" y="23"/>
                </a:moveTo>
                <a:lnTo>
                  <a:pt x="900" y="135"/>
                </a:lnTo>
                <a:lnTo>
                  <a:pt x="1012" y="135"/>
                </a:lnTo>
                <a:lnTo>
                  <a:pt x="1012" y="23"/>
                </a:lnTo>
                <a:lnTo>
                  <a:pt x="900" y="23"/>
                </a:lnTo>
                <a:close/>
                <a:moveTo>
                  <a:pt x="877" y="0"/>
                </a:moveTo>
                <a:lnTo>
                  <a:pt x="1034" y="0"/>
                </a:lnTo>
                <a:lnTo>
                  <a:pt x="1034" y="157"/>
                </a:lnTo>
                <a:lnTo>
                  <a:pt x="966" y="157"/>
                </a:lnTo>
                <a:lnTo>
                  <a:pt x="968" y="315"/>
                </a:lnTo>
                <a:lnTo>
                  <a:pt x="995" y="315"/>
                </a:lnTo>
                <a:lnTo>
                  <a:pt x="995" y="395"/>
                </a:lnTo>
                <a:lnTo>
                  <a:pt x="916" y="395"/>
                </a:lnTo>
                <a:lnTo>
                  <a:pt x="916" y="315"/>
                </a:lnTo>
                <a:lnTo>
                  <a:pt x="945" y="315"/>
                </a:lnTo>
                <a:lnTo>
                  <a:pt x="943" y="157"/>
                </a:lnTo>
                <a:lnTo>
                  <a:pt x="941" y="157"/>
                </a:lnTo>
                <a:lnTo>
                  <a:pt x="925" y="198"/>
                </a:lnTo>
                <a:lnTo>
                  <a:pt x="909" y="237"/>
                </a:lnTo>
                <a:lnTo>
                  <a:pt x="888" y="273"/>
                </a:lnTo>
                <a:lnTo>
                  <a:pt x="865" y="305"/>
                </a:lnTo>
                <a:lnTo>
                  <a:pt x="840" y="334"/>
                </a:lnTo>
                <a:lnTo>
                  <a:pt x="809" y="357"/>
                </a:lnTo>
                <a:lnTo>
                  <a:pt x="771" y="378"/>
                </a:lnTo>
                <a:lnTo>
                  <a:pt x="732" y="392"/>
                </a:lnTo>
                <a:lnTo>
                  <a:pt x="692" y="400"/>
                </a:lnTo>
                <a:lnTo>
                  <a:pt x="653" y="403"/>
                </a:lnTo>
                <a:lnTo>
                  <a:pt x="653" y="430"/>
                </a:lnTo>
                <a:lnTo>
                  <a:pt x="495" y="430"/>
                </a:lnTo>
                <a:lnTo>
                  <a:pt x="495" y="382"/>
                </a:lnTo>
                <a:lnTo>
                  <a:pt x="443" y="370"/>
                </a:lnTo>
                <a:lnTo>
                  <a:pt x="390" y="359"/>
                </a:lnTo>
                <a:lnTo>
                  <a:pt x="342" y="350"/>
                </a:lnTo>
                <a:lnTo>
                  <a:pt x="294" y="347"/>
                </a:lnTo>
                <a:lnTo>
                  <a:pt x="257" y="350"/>
                </a:lnTo>
                <a:lnTo>
                  <a:pt x="223" y="357"/>
                </a:lnTo>
                <a:lnTo>
                  <a:pt x="189" y="372"/>
                </a:lnTo>
                <a:lnTo>
                  <a:pt x="157" y="392"/>
                </a:lnTo>
                <a:lnTo>
                  <a:pt x="157" y="501"/>
                </a:lnTo>
                <a:lnTo>
                  <a:pt x="0" y="501"/>
                </a:lnTo>
                <a:lnTo>
                  <a:pt x="0" y="343"/>
                </a:lnTo>
                <a:lnTo>
                  <a:pt x="78" y="343"/>
                </a:lnTo>
                <a:lnTo>
                  <a:pt x="77" y="189"/>
                </a:lnTo>
                <a:lnTo>
                  <a:pt x="50" y="189"/>
                </a:lnTo>
                <a:lnTo>
                  <a:pt x="50" y="110"/>
                </a:lnTo>
                <a:lnTo>
                  <a:pt x="128" y="110"/>
                </a:lnTo>
                <a:lnTo>
                  <a:pt x="128" y="189"/>
                </a:lnTo>
                <a:lnTo>
                  <a:pt x="99" y="189"/>
                </a:lnTo>
                <a:lnTo>
                  <a:pt x="100" y="343"/>
                </a:lnTo>
                <a:lnTo>
                  <a:pt x="110" y="343"/>
                </a:lnTo>
                <a:lnTo>
                  <a:pt x="146" y="319"/>
                </a:lnTo>
                <a:lnTo>
                  <a:pt x="182" y="301"/>
                </a:lnTo>
                <a:lnTo>
                  <a:pt x="219" y="288"/>
                </a:lnTo>
                <a:lnTo>
                  <a:pt x="257" y="282"/>
                </a:lnTo>
                <a:lnTo>
                  <a:pt x="294" y="280"/>
                </a:lnTo>
                <a:lnTo>
                  <a:pt x="346" y="283"/>
                </a:lnTo>
                <a:lnTo>
                  <a:pt x="397" y="291"/>
                </a:lnTo>
                <a:lnTo>
                  <a:pt x="447" y="301"/>
                </a:lnTo>
                <a:lnTo>
                  <a:pt x="495" y="313"/>
                </a:lnTo>
                <a:lnTo>
                  <a:pt x="495" y="273"/>
                </a:lnTo>
                <a:lnTo>
                  <a:pt x="653" y="273"/>
                </a:lnTo>
                <a:lnTo>
                  <a:pt x="653" y="336"/>
                </a:lnTo>
                <a:lnTo>
                  <a:pt x="685" y="333"/>
                </a:lnTo>
                <a:lnTo>
                  <a:pt x="714" y="327"/>
                </a:lnTo>
                <a:lnTo>
                  <a:pt x="744" y="317"/>
                </a:lnTo>
                <a:lnTo>
                  <a:pt x="773" y="301"/>
                </a:lnTo>
                <a:lnTo>
                  <a:pt x="794" y="286"/>
                </a:lnTo>
                <a:lnTo>
                  <a:pt x="813" y="264"/>
                </a:lnTo>
                <a:lnTo>
                  <a:pt x="832" y="237"/>
                </a:lnTo>
                <a:lnTo>
                  <a:pt x="849" y="207"/>
                </a:lnTo>
                <a:lnTo>
                  <a:pt x="864" y="172"/>
                </a:lnTo>
                <a:lnTo>
                  <a:pt x="877" y="135"/>
                </a:lnTo>
                <a:lnTo>
                  <a:pt x="877" y="0"/>
                </a:lnTo>
                <a:close/>
              </a:path>
            </a:pathLst>
          </a:custGeom>
          <a:solidFill>
            <a:srgbClr val="FDFDF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Freeform 22"/>
          <p:cNvSpPr>
            <a:spLocks noEditPoints="1"/>
          </p:cNvSpPr>
          <p:nvPr/>
        </p:nvSpPr>
        <p:spPr bwMode="auto">
          <a:xfrm>
            <a:off x="8799513" y="4575175"/>
            <a:ext cx="439738" cy="381000"/>
          </a:xfrm>
          <a:custGeom>
            <a:avLst/>
            <a:gdLst>
              <a:gd name="T0" fmla="*/ 905 w 905"/>
              <a:gd name="T1" fmla="*/ 681 h 787"/>
              <a:gd name="T2" fmla="*/ 893 w 905"/>
              <a:gd name="T3" fmla="*/ 712 h 787"/>
              <a:gd name="T4" fmla="*/ 861 w 905"/>
              <a:gd name="T5" fmla="*/ 755 h 787"/>
              <a:gd name="T6" fmla="*/ 830 w 905"/>
              <a:gd name="T7" fmla="*/ 783 h 787"/>
              <a:gd name="T8" fmla="*/ 697 w 905"/>
              <a:gd name="T9" fmla="*/ 692 h 787"/>
              <a:gd name="T10" fmla="*/ 292 w 905"/>
              <a:gd name="T11" fmla="*/ 277 h 787"/>
              <a:gd name="T12" fmla="*/ 312 w 905"/>
              <a:gd name="T13" fmla="*/ 299 h 787"/>
              <a:gd name="T14" fmla="*/ 302 w 905"/>
              <a:gd name="T15" fmla="*/ 425 h 787"/>
              <a:gd name="T16" fmla="*/ 266 w 905"/>
              <a:gd name="T17" fmla="*/ 430 h 787"/>
              <a:gd name="T18" fmla="*/ 245 w 905"/>
              <a:gd name="T19" fmla="*/ 409 h 787"/>
              <a:gd name="T20" fmla="*/ 256 w 905"/>
              <a:gd name="T21" fmla="*/ 282 h 787"/>
              <a:gd name="T22" fmla="*/ 175 w 905"/>
              <a:gd name="T23" fmla="*/ 194 h 787"/>
              <a:gd name="T24" fmla="*/ 205 w 905"/>
              <a:gd name="T25" fmla="*/ 212 h 787"/>
              <a:gd name="T26" fmla="*/ 205 w 905"/>
              <a:gd name="T27" fmla="*/ 414 h 787"/>
              <a:gd name="T28" fmla="*/ 175 w 905"/>
              <a:gd name="T29" fmla="*/ 432 h 787"/>
              <a:gd name="T30" fmla="*/ 144 w 905"/>
              <a:gd name="T31" fmla="*/ 414 h 787"/>
              <a:gd name="T32" fmla="*/ 144 w 905"/>
              <a:gd name="T33" fmla="*/ 212 h 787"/>
              <a:gd name="T34" fmla="*/ 175 w 905"/>
              <a:gd name="T35" fmla="*/ 194 h 787"/>
              <a:gd name="T36" fmla="*/ 398 w 905"/>
              <a:gd name="T37" fmla="*/ 145 h 787"/>
              <a:gd name="T38" fmla="*/ 407 w 905"/>
              <a:gd name="T39" fmla="*/ 393 h 787"/>
              <a:gd name="T40" fmla="*/ 386 w 905"/>
              <a:gd name="T41" fmla="*/ 429 h 787"/>
              <a:gd name="T42" fmla="*/ 350 w 905"/>
              <a:gd name="T43" fmla="*/ 421 h 787"/>
              <a:gd name="T44" fmla="*/ 341 w 905"/>
              <a:gd name="T45" fmla="*/ 174 h 787"/>
              <a:gd name="T46" fmla="*/ 361 w 905"/>
              <a:gd name="T47" fmla="*/ 138 h 787"/>
              <a:gd name="T48" fmla="*/ 252 w 905"/>
              <a:gd name="T49" fmla="*/ 36 h 787"/>
              <a:gd name="T50" fmla="*/ 144 w 905"/>
              <a:gd name="T51" fmla="*/ 75 h 787"/>
              <a:gd name="T52" fmla="*/ 64 w 905"/>
              <a:gd name="T53" fmla="*/ 163 h 787"/>
              <a:gd name="T54" fmla="*/ 34 w 905"/>
              <a:gd name="T55" fmla="*/ 275 h 787"/>
              <a:gd name="T56" fmla="*/ 56 w 905"/>
              <a:gd name="T57" fmla="*/ 386 h 787"/>
              <a:gd name="T58" fmla="*/ 129 w 905"/>
              <a:gd name="T59" fmla="*/ 478 h 787"/>
              <a:gd name="T60" fmla="*/ 237 w 905"/>
              <a:gd name="T61" fmla="*/ 525 h 787"/>
              <a:gd name="T62" fmla="*/ 347 w 905"/>
              <a:gd name="T63" fmla="*/ 521 h 787"/>
              <a:gd name="T64" fmla="*/ 439 w 905"/>
              <a:gd name="T65" fmla="*/ 474 h 787"/>
              <a:gd name="T66" fmla="*/ 494 w 905"/>
              <a:gd name="T67" fmla="*/ 410 h 787"/>
              <a:gd name="T68" fmla="*/ 527 w 905"/>
              <a:gd name="T69" fmla="*/ 319 h 787"/>
              <a:gd name="T70" fmla="*/ 521 w 905"/>
              <a:gd name="T71" fmla="*/ 213 h 787"/>
              <a:gd name="T72" fmla="*/ 464 w 905"/>
              <a:gd name="T73" fmla="*/ 113 h 787"/>
              <a:gd name="T74" fmla="*/ 365 w 905"/>
              <a:gd name="T75" fmla="*/ 48 h 787"/>
              <a:gd name="T76" fmla="*/ 267 w 905"/>
              <a:gd name="T77" fmla="*/ 0 h 787"/>
              <a:gd name="T78" fmla="*/ 384 w 905"/>
              <a:gd name="T79" fmla="*/ 19 h 787"/>
              <a:gd name="T80" fmla="*/ 486 w 905"/>
              <a:gd name="T81" fmla="*/ 85 h 787"/>
              <a:gd name="T82" fmla="*/ 548 w 905"/>
              <a:gd name="T83" fmla="*/ 184 h 787"/>
              <a:gd name="T84" fmla="*/ 564 w 905"/>
              <a:gd name="T85" fmla="*/ 296 h 787"/>
              <a:gd name="T86" fmla="*/ 535 w 905"/>
              <a:gd name="T87" fmla="*/ 407 h 787"/>
              <a:gd name="T88" fmla="*/ 466 w 905"/>
              <a:gd name="T89" fmla="*/ 496 h 787"/>
              <a:gd name="T90" fmla="*/ 353 w 905"/>
              <a:gd name="T91" fmla="*/ 554 h 787"/>
              <a:gd name="T92" fmla="*/ 228 w 905"/>
              <a:gd name="T93" fmla="*/ 558 h 787"/>
              <a:gd name="T94" fmla="*/ 109 w 905"/>
              <a:gd name="T95" fmla="*/ 505 h 787"/>
              <a:gd name="T96" fmla="*/ 30 w 905"/>
              <a:gd name="T97" fmla="*/ 411 h 787"/>
              <a:gd name="T98" fmla="*/ 0 w 905"/>
              <a:gd name="T99" fmla="*/ 298 h 787"/>
              <a:gd name="T100" fmla="*/ 18 w 905"/>
              <a:gd name="T101" fmla="*/ 180 h 787"/>
              <a:gd name="T102" fmla="*/ 87 w 905"/>
              <a:gd name="T103" fmla="*/ 78 h 787"/>
              <a:gd name="T104" fmla="*/ 189 w 905"/>
              <a:gd name="T105" fmla="*/ 15 h 7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05" h="787">
                <a:moveTo>
                  <a:pt x="786" y="585"/>
                </a:moveTo>
                <a:lnTo>
                  <a:pt x="903" y="676"/>
                </a:lnTo>
                <a:lnTo>
                  <a:pt x="905" y="681"/>
                </a:lnTo>
                <a:lnTo>
                  <a:pt x="903" y="689"/>
                </a:lnTo>
                <a:lnTo>
                  <a:pt x="900" y="699"/>
                </a:lnTo>
                <a:lnTo>
                  <a:pt x="893" y="712"/>
                </a:lnTo>
                <a:lnTo>
                  <a:pt x="884" y="726"/>
                </a:lnTo>
                <a:lnTo>
                  <a:pt x="873" y="741"/>
                </a:lnTo>
                <a:lnTo>
                  <a:pt x="861" y="755"/>
                </a:lnTo>
                <a:lnTo>
                  <a:pt x="850" y="768"/>
                </a:lnTo>
                <a:lnTo>
                  <a:pt x="839" y="777"/>
                </a:lnTo>
                <a:lnTo>
                  <a:pt x="830" y="783"/>
                </a:lnTo>
                <a:lnTo>
                  <a:pt x="823" y="787"/>
                </a:lnTo>
                <a:lnTo>
                  <a:pt x="818" y="786"/>
                </a:lnTo>
                <a:lnTo>
                  <a:pt x="697" y="692"/>
                </a:lnTo>
                <a:lnTo>
                  <a:pt x="786" y="585"/>
                </a:lnTo>
                <a:close/>
                <a:moveTo>
                  <a:pt x="279" y="276"/>
                </a:moveTo>
                <a:lnTo>
                  <a:pt x="292" y="277"/>
                </a:lnTo>
                <a:lnTo>
                  <a:pt x="302" y="282"/>
                </a:lnTo>
                <a:lnTo>
                  <a:pt x="309" y="290"/>
                </a:lnTo>
                <a:lnTo>
                  <a:pt x="312" y="299"/>
                </a:lnTo>
                <a:lnTo>
                  <a:pt x="312" y="409"/>
                </a:lnTo>
                <a:lnTo>
                  <a:pt x="309" y="418"/>
                </a:lnTo>
                <a:lnTo>
                  <a:pt x="302" y="425"/>
                </a:lnTo>
                <a:lnTo>
                  <a:pt x="292" y="430"/>
                </a:lnTo>
                <a:lnTo>
                  <a:pt x="279" y="432"/>
                </a:lnTo>
                <a:lnTo>
                  <a:pt x="266" y="430"/>
                </a:lnTo>
                <a:lnTo>
                  <a:pt x="256" y="425"/>
                </a:lnTo>
                <a:lnTo>
                  <a:pt x="248" y="418"/>
                </a:lnTo>
                <a:lnTo>
                  <a:pt x="245" y="409"/>
                </a:lnTo>
                <a:lnTo>
                  <a:pt x="245" y="299"/>
                </a:lnTo>
                <a:lnTo>
                  <a:pt x="248" y="290"/>
                </a:lnTo>
                <a:lnTo>
                  <a:pt x="256" y="282"/>
                </a:lnTo>
                <a:lnTo>
                  <a:pt x="266" y="277"/>
                </a:lnTo>
                <a:lnTo>
                  <a:pt x="279" y="276"/>
                </a:lnTo>
                <a:close/>
                <a:moveTo>
                  <a:pt x="175" y="194"/>
                </a:moveTo>
                <a:lnTo>
                  <a:pt x="188" y="195"/>
                </a:lnTo>
                <a:lnTo>
                  <a:pt x="198" y="202"/>
                </a:lnTo>
                <a:lnTo>
                  <a:pt x="205" y="212"/>
                </a:lnTo>
                <a:lnTo>
                  <a:pt x="207" y="223"/>
                </a:lnTo>
                <a:lnTo>
                  <a:pt x="207" y="402"/>
                </a:lnTo>
                <a:lnTo>
                  <a:pt x="205" y="414"/>
                </a:lnTo>
                <a:lnTo>
                  <a:pt x="198" y="424"/>
                </a:lnTo>
                <a:lnTo>
                  <a:pt x="188" y="430"/>
                </a:lnTo>
                <a:lnTo>
                  <a:pt x="175" y="432"/>
                </a:lnTo>
                <a:lnTo>
                  <a:pt x="162" y="430"/>
                </a:lnTo>
                <a:lnTo>
                  <a:pt x="151" y="424"/>
                </a:lnTo>
                <a:lnTo>
                  <a:pt x="144" y="414"/>
                </a:lnTo>
                <a:lnTo>
                  <a:pt x="142" y="402"/>
                </a:lnTo>
                <a:lnTo>
                  <a:pt x="142" y="223"/>
                </a:lnTo>
                <a:lnTo>
                  <a:pt x="144" y="212"/>
                </a:lnTo>
                <a:lnTo>
                  <a:pt x="151" y="202"/>
                </a:lnTo>
                <a:lnTo>
                  <a:pt x="162" y="195"/>
                </a:lnTo>
                <a:lnTo>
                  <a:pt x="175" y="194"/>
                </a:lnTo>
                <a:close/>
                <a:moveTo>
                  <a:pt x="373" y="135"/>
                </a:moveTo>
                <a:lnTo>
                  <a:pt x="386" y="138"/>
                </a:lnTo>
                <a:lnTo>
                  <a:pt x="398" y="145"/>
                </a:lnTo>
                <a:lnTo>
                  <a:pt x="404" y="158"/>
                </a:lnTo>
                <a:lnTo>
                  <a:pt x="407" y="174"/>
                </a:lnTo>
                <a:lnTo>
                  <a:pt x="407" y="393"/>
                </a:lnTo>
                <a:lnTo>
                  <a:pt x="404" y="409"/>
                </a:lnTo>
                <a:lnTo>
                  <a:pt x="398" y="421"/>
                </a:lnTo>
                <a:lnTo>
                  <a:pt x="386" y="429"/>
                </a:lnTo>
                <a:lnTo>
                  <a:pt x="373" y="432"/>
                </a:lnTo>
                <a:lnTo>
                  <a:pt x="361" y="429"/>
                </a:lnTo>
                <a:lnTo>
                  <a:pt x="350" y="421"/>
                </a:lnTo>
                <a:lnTo>
                  <a:pt x="344" y="409"/>
                </a:lnTo>
                <a:lnTo>
                  <a:pt x="341" y="393"/>
                </a:lnTo>
                <a:lnTo>
                  <a:pt x="341" y="174"/>
                </a:lnTo>
                <a:lnTo>
                  <a:pt x="344" y="158"/>
                </a:lnTo>
                <a:lnTo>
                  <a:pt x="350" y="145"/>
                </a:lnTo>
                <a:lnTo>
                  <a:pt x="361" y="138"/>
                </a:lnTo>
                <a:lnTo>
                  <a:pt x="373" y="135"/>
                </a:lnTo>
                <a:close/>
                <a:moveTo>
                  <a:pt x="289" y="34"/>
                </a:moveTo>
                <a:lnTo>
                  <a:pt x="252" y="36"/>
                </a:lnTo>
                <a:lnTo>
                  <a:pt x="213" y="43"/>
                </a:lnTo>
                <a:lnTo>
                  <a:pt x="178" y="57"/>
                </a:lnTo>
                <a:lnTo>
                  <a:pt x="144" y="75"/>
                </a:lnTo>
                <a:lnTo>
                  <a:pt x="114" y="99"/>
                </a:lnTo>
                <a:lnTo>
                  <a:pt x="87" y="130"/>
                </a:lnTo>
                <a:lnTo>
                  <a:pt x="64" y="163"/>
                </a:lnTo>
                <a:lnTo>
                  <a:pt x="48" y="199"/>
                </a:lnTo>
                <a:lnTo>
                  <a:pt x="38" y="236"/>
                </a:lnTo>
                <a:lnTo>
                  <a:pt x="34" y="275"/>
                </a:lnTo>
                <a:lnTo>
                  <a:pt x="36" y="313"/>
                </a:lnTo>
                <a:lnTo>
                  <a:pt x="43" y="350"/>
                </a:lnTo>
                <a:lnTo>
                  <a:pt x="56" y="386"/>
                </a:lnTo>
                <a:lnTo>
                  <a:pt x="75" y="419"/>
                </a:lnTo>
                <a:lnTo>
                  <a:pt x="100" y="450"/>
                </a:lnTo>
                <a:lnTo>
                  <a:pt x="129" y="478"/>
                </a:lnTo>
                <a:lnTo>
                  <a:pt x="164" y="499"/>
                </a:lnTo>
                <a:lnTo>
                  <a:pt x="199" y="516"/>
                </a:lnTo>
                <a:lnTo>
                  <a:pt x="237" y="525"/>
                </a:lnTo>
                <a:lnTo>
                  <a:pt x="275" y="530"/>
                </a:lnTo>
                <a:lnTo>
                  <a:pt x="313" y="528"/>
                </a:lnTo>
                <a:lnTo>
                  <a:pt x="347" y="521"/>
                </a:lnTo>
                <a:lnTo>
                  <a:pt x="379" y="510"/>
                </a:lnTo>
                <a:lnTo>
                  <a:pt x="409" y="494"/>
                </a:lnTo>
                <a:lnTo>
                  <a:pt x="439" y="474"/>
                </a:lnTo>
                <a:lnTo>
                  <a:pt x="459" y="456"/>
                </a:lnTo>
                <a:lnTo>
                  <a:pt x="478" y="434"/>
                </a:lnTo>
                <a:lnTo>
                  <a:pt x="494" y="410"/>
                </a:lnTo>
                <a:lnTo>
                  <a:pt x="508" y="386"/>
                </a:lnTo>
                <a:lnTo>
                  <a:pt x="519" y="352"/>
                </a:lnTo>
                <a:lnTo>
                  <a:pt x="527" y="319"/>
                </a:lnTo>
                <a:lnTo>
                  <a:pt x="530" y="285"/>
                </a:lnTo>
                <a:lnTo>
                  <a:pt x="528" y="252"/>
                </a:lnTo>
                <a:lnTo>
                  <a:pt x="521" y="213"/>
                </a:lnTo>
                <a:lnTo>
                  <a:pt x="508" y="177"/>
                </a:lnTo>
                <a:lnTo>
                  <a:pt x="489" y="144"/>
                </a:lnTo>
                <a:lnTo>
                  <a:pt x="464" y="113"/>
                </a:lnTo>
                <a:lnTo>
                  <a:pt x="435" y="87"/>
                </a:lnTo>
                <a:lnTo>
                  <a:pt x="400" y="64"/>
                </a:lnTo>
                <a:lnTo>
                  <a:pt x="365" y="48"/>
                </a:lnTo>
                <a:lnTo>
                  <a:pt x="327" y="38"/>
                </a:lnTo>
                <a:lnTo>
                  <a:pt x="289" y="34"/>
                </a:lnTo>
                <a:close/>
                <a:moveTo>
                  <a:pt x="267" y="0"/>
                </a:moveTo>
                <a:lnTo>
                  <a:pt x="306" y="1"/>
                </a:lnTo>
                <a:lnTo>
                  <a:pt x="345" y="6"/>
                </a:lnTo>
                <a:lnTo>
                  <a:pt x="384" y="19"/>
                </a:lnTo>
                <a:lnTo>
                  <a:pt x="421" y="36"/>
                </a:lnTo>
                <a:lnTo>
                  <a:pt x="455" y="59"/>
                </a:lnTo>
                <a:lnTo>
                  <a:pt x="486" y="85"/>
                </a:lnTo>
                <a:lnTo>
                  <a:pt x="510" y="116"/>
                </a:lnTo>
                <a:lnTo>
                  <a:pt x="532" y="149"/>
                </a:lnTo>
                <a:lnTo>
                  <a:pt x="548" y="184"/>
                </a:lnTo>
                <a:lnTo>
                  <a:pt x="558" y="221"/>
                </a:lnTo>
                <a:lnTo>
                  <a:pt x="564" y="258"/>
                </a:lnTo>
                <a:lnTo>
                  <a:pt x="564" y="296"/>
                </a:lnTo>
                <a:lnTo>
                  <a:pt x="560" y="335"/>
                </a:lnTo>
                <a:lnTo>
                  <a:pt x="550" y="372"/>
                </a:lnTo>
                <a:lnTo>
                  <a:pt x="535" y="407"/>
                </a:lnTo>
                <a:lnTo>
                  <a:pt x="745" y="570"/>
                </a:lnTo>
                <a:lnTo>
                  <a:pt x="673" y="657"/>
                </a:lnTo>
                <a:lnTo>
                  <a:pt x="466" y="496"/>
                </a:lnTo>
                <a:lnTo>
                  <a:pt x="431" y="521"/>
                </a:lnTo>
                <a:lnTo>
                  <a:pt x="393" y="542"/>
                </a:lnTo>
                <a:lnTo>
                  <a:pt x="353" y="554"/>
                </a:lnTo>
                <a:lnTo>
                  <a:pt x="312" y="562"/>
                </a:lnTo>
                <a:lnTo>
                  <a:pt x="270" y="563"/>
                </a:lnTo>
                <a:lnTo>
                  <a:pt x="228" y="558"/>
                </a:lnTo>
                <a:lnTo>
                  <a:pt x="185" y="547"/>
                </a:lnTo>
                <a:lnTo>
                  <a:pt x="146" y="529"/>
                </a:lnTo>
                <a:lnTo>
                  <a:pt x="109" y="505"/>
                </a:lnTo>
                <a:lnTo>
                  <a:pt x="78" y="476"/>
                </a:lnTo>
                <a:lnTo>
                  <a:pt x="51" y="444"/>
                </a:lnTo>
                <a:lnTo>
                  <a:pt x="30" y="411"/>
                </a:lnTo>
                <a:lnTo>
                  <a:pt x="15" y="374"/>
                </a:lnTo>
                <a:lnTo>
                  <a:pt x="5" y="336"/>
                </a:lnTo>
                <a:lnTo>
                  <a:pt x="0" y="298"/>
                </a:lnTo>
                <a:lnTo>
                  <a:pt x="0" y="258"/>
                </a:lnTo>
                <a:lnTo>
                  <a:pt x="6" y="218"/>
                </a:lnTo>
                <a:lnTo>
                  <a:pt x="18" y="180"/>
                </a:lnTo>
                <a:lnTo>
                  <a:pt x="36" y="143"/>
                </a:lnTo>
                <a:lnTo>
                  <a:pt x="59" y="108"/>
                </a:lnTo>
                <a:lnTo>
                  <a:pt x="87" y="78"/>
                </a:lnTo>
                <a:lnTo>
                  <a:pt x="119" y="51"/>
                </a:lnTo>
                <a:lnTo>
                  <a:pt x="153" y="30"/>
                </a:lnTo>
                <a:lnTo>
                  <a:pt x="189" y="15"/>
                </a:lnTo>
                <a:lnTo>
                  <a:pt x="228" y="5"/>
                </a:lnTo>
                <a:lnTo>
                  <a:pt x="267" y="0"/>
                </a:lnTo>
                <a:close/>
              </a:path>
            </a:pathLst>
          </a:custGeom>
          <a:solidFill>
            <a:srgbClr val="FDFDF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8469081" y="2089497"/>
            <a:ext cx="350044" cy="419847"/>
            <a:chOff x="4943475" y="1990726"/>
            <a:chExt cx="541338" cy="649287"/>
          </a:xfrm>
          <a:solidFill>
            <a:schemeClr val="bg1"/>
          </a:solidFill>
        </p:grpSpPr>
        <p:sp>
          <p:nvSpPr>
            <p:cNvPr id="46" name="Freeform 23"/>
            <p:cNvSpPr>
              <a:spLocks noEditPoints="1"/>
            </p:cNvSpPr>
            <p:nvPr/>
          </p:nvSpPr>
          <p:spPr bwMode="auto">
            <a:xfrm>
              <a:off x="4943475" y="2300288"/>
              <a:ext cx="541338" cy="339725"/>
            </a:xfrm>
            <a:custGeom>
              <a:avLst/>
              <a:gdLst>
                <a:gd name="T0" fmla="*/ 258 w 681"/>
                <a:gd name="T1" fmla="*/ 261 h 427"/>
                <a:gd name="T2" fmla="*/ 295 w 681"/>
                <a:gd name="T3" fmla="*/ 284 h 427"/>
                <a:gd name="T4" fmla="*/ 341 w 681"/>
                <a:gd name="T5" fmla="*/ 293 h 427"/>
                <a:gd name="T6" fmla="*/ 392 w 681"/>
                <a:gd name="T7" fmla="*/ 281 h 427"/>
                <a:gd name="T8" fmla="*/ 424 w 681"/>
                <a:gd name="T9" fmla="*/ 261 h 427"/>
                <a:gd name="T10" fmla="*/ 433 w 681"/>
                <a:gd name="T11" fmla="*/ 253 h 427"/>
                <a:gd name="T12" fmla="*/ 464 w 681"/>
                <a:gd name="T13" fmla="*/ 281 h 427"/>
                <a:gd name="T14" fmla="*/ 510 w 681"/>
                <a:gd name="T15" fmla="*/ 322 h 427"/>
                <a:gd name="T16" fmla="*/ 556 w 681"/>
                <a:gd name="T17" fmla="*/ 364 h 427"/>
                <a:gd name="T18" fmla="*/ 623 w 681"/>
                <a:gd name="T19" fmla="*/ 425 h 427"/>
                <a:gd name="T20" fmla="*/ 607 w 681"/>
                <a:gd name="T21" fmla="*/ 427 h 427"/>
                <a:gd name="T22" fmla="*/ 67 w 681"/>
                <a:gd name="T23" fmla="*/ 427 h 427"/>
                <a:gd name="T24" fmla="*/ 107 w 681"/>
                <a:gd name="T25" fmla="*/ 382 h 427"/>
                <a:gd name="T26" fmla="*/ 149 w 681"/>
                <a:gd name="T27" fmla="*/ 344 h 427"/>
                <a:gd name="T28" fmla="*/ 196 w 681"/>
                <a:gd name="T29" fmla="*/ 301 h 427"/>
                <a:gd name="T30" fmla="*/ 239 w 681"/>
                <a:gd name="T31" fmla="*/ 263 h 427"/>
                <a:gd name="T32" fmla="*/ 681 w 681"/>
                <a:gd name="T33" fmla="*/ 4 h 427"/>
                <a:gd name="T34" fmla="*/ 678 w 681"/>
                <a:gd name="T35" fmla="*/ 376 h 427"/>
                <a:gd name="T36" fmla="*/ 664 w 681"/>
                <a:gd name="T37" fmla="*/ 392 h 427"/>
                <a:gd name="T38" fmla="*/ 591 w 681"/>
                <a:gd name="T39" fmla="*/ 326 h 427"/>
                <a:gd name="T40" fmla="*/ 544 w 681"/>
                <a:gd name="T41" fmla="*/ 285 h 427"/>
                <a:gd name="T42" fmla="*/ 498 w 681"/>
                <a:gd name="T43" fmla="*/ 243 h 427"/>
                <a:gd name="T44" fmla="*/ 472 w 681"/>
                <a:gd name="T45" fmla="*/ 218 h 427"/>
                <a:gd name="T46" fmla="*/ 487 w 681"/>
                <a:gd name="T47" fmla="*/ 204 h 427"/>
                <a:gd name="T48" fmla="*/ 512 w 681"/>
                <a:gd name="T49" fmla="*/ 178 h 427"/>
                <a:gd name="T50" fmla="*/ 547 w 681"/>
                <a:gd name="T51" fmla="*/ 143 h 427"/>
                <a:gd name="T52" fmla="*/ 584 w 681"/>
                <a:gd name="T53" fmla="*/ 105 h 427"/>
                <a:gd name="T54" fmla="*/ 620 w 681"/>
                <a:gd name="T55" fmla="*/ 68 h 427"/>
                <a:gd name="T56" fmla="*/ 651 w 681"/>
                <a:gd name="T57" fmla="*/ 34 h 427"/>
                <a:gd name="T58" fmla="*/ 672 w 681"/>
                <a:gd name="T59" fmla="*/ 11 h 427"/>
                <a:gd name="T60" fmla="*/ 681 w 681"/>
                <a:gd name="T61" fmla="*/ 4 h 427"/>
                <a:gd name="T62" fmla="*/ 212 w 681"/>
                <a:gd name="T63" fmla="*/ 218 h 427"/>
                <a:gd name="T64" fmla="*/ 185 w 681"/>
                <a:gd name="T65" fmla="*/ 243 h 427"/>
                <a:gd name="T66" fmla="*/ 139 w 681"/>
                <a:gd name="T67" fmla="*/ 285 h 427"/>
                <a:gd name="T68" fmla="*/ 91 w 681"/>
                <a:gd name="T69" fmla="*/ 326 h 427"/>
                <a:gd name="T70" fmla="*/ 18 w 681"/>
                <a:gd name="T71" fmla="*/ 392 h 427"/>
                <a:gd name="T72" fmla="*/ 6 w 681"/>
                <a:gd name="T73" fmla="*/ 376 h 427"/>
                <a:gd name="T74" fmla="*/ 2 w 681"/>
                <a:gd name="T75" fmla="*/ 73 h 427"/>
                <a:gd name="T76" fmla="*/ 2 w 681"/>
                <a:gd name="T77" fmla="*/ 48 h 427"/>
                <a:gd name="T78" fmla="*/ 2 w 681"/>
                <a:gd name="T79" fmla="*/ 16 h 427"/>
                <a:gd name="T80" fmla="*/ 0 w 681"/>
                <a:gd name="T81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1" h="427">
                  <a:moveTo>
                    <a:pt x="249" y="253"/>
                  </a:moveTo>
                  <a:lnTo>
                    <a:pt x="258" y="261"/>
                  </a:lnTo>
                  <a:lnTo>
                    <a:pt x="276" y="273"/>
                  </a:lnTo>
                  <a:lnTo>
                    <a:pt x="295" y="284"/>
                  </a:lnTo>
                  <a:lnTo>
                    <a:pt x="318" y="290"/>
                  </a:lnTo>
                  <a:lnTo>
                    <a:pt x="341" y="293"/>
                  </a:lnTo>
                  <a:lnTo>
                    <a:pt x="368" y="289"/>
                  </a:lnTo>
                  <a:lnTo>
                    <a:pt x="392" y="281"/>
                  </a:lnTo>
                  <a:lnTo>
                    <a:pt x="415" y="268"/>
                  </a:lnTo>
                  <a:lnTo>
                    <a:pt x="424" y="261"/>
                  </a:lnTo>
                  <a:lnTo>
                    <a:pt x="432" y="254"/>
                  </a:lnTo>
                  <a:lnTo>
                    <a:pt x="433" y="253"/>
                  </a:lnTo>
                  <a:lnTo>
                    <a:pt x="443" y="263"/>
                  </a:lnTo>
                  <a:lnTo>
                    <a:pt x="464" y="281"/>
                  </a:lnTo>
                  <a:lnTo>
                    <a:pt x="486" y="301"/>
                  </a:lnTo>
                  <a:lnTo>
                    <a:pt x="510" y="322"/>
                  </a:lnTo>
                  <a:lnTo>
                    <a:pt x="533" y="344"/>
                  </a:lnTo>
                  <a:lnTo>
                    <a:pt x="556" y="364"/>
                  </a:lnTo>
                  <a:lnTo>
                    <a:pt x="575" y="382"/>
                  </a:lnTo>
                  <a:lnTo>
                    <a:pt x="623" y="425"/>
                  </a:lnTo>
                  <a:lnTo>
                    <a:pt x="615" y="427"/>
                  </a:lnTo>
                  <a:lnTo>
                    <a:pt x="607" y="427"/>
                  </a:lnTo>
                  <a:lnTo>
                    <a:pt x="76" y="427"/>
                  </a:lnTo>
                  <a:lnTo>
                    <a:pt x="67" y="427"/>
                  </a:lnTo>
                  <a:lnTo>
                    <a:pt x="59" y="425"/>
                  </a:lnTo>
                  <a:lnTo>
                    <a:pt x="107" y="382"/>
                  </a:lnTo>
                  <a:lnTo>
                    <a:pt x="126" y="364"/>
                  </a:lnTo>
                  <a:lnTo>
                    <a:pt x="149" y="344"/>
                  </a:lnTo>
                  <a:lnTo>
                    <a:pt x="173" y="322"/>
                  </a:lnTo>
                  <a:lnTo>
                    <a:pt x="196" y="301"/>
                  </a:lnTo>
                  <a:lnTo>
                    <a:pt x="219" y="281"/>
                  </a:lnTo>
                  <a:lnTo>
                    <a:pt x="239" y="263"/>
                  </a:lnTo>
                  <a:lnTo>
                    <a:pt x="249" y="253"/>
                  </a:lnTo>
                  <a:close/>
                  <a:moveTo>
                    <a:pt x="681" y="4"/>
                  </a:moveTo>
                  <a:lnTo>
                    <a:pt x="680" y="353"/>
                  </a:lnTo>
                  <a:lnTo>
                    <a:pt x="678" y="376"/>
                  </a:lnTo>
                  <a:lnTo>
                    <a:pt x="667" y="396"/>
                  </a:lnTo>
                  <a:lnTo>
                    <a:pt x="664" y="392"/>
                  </a:lnTo>
                  <a:lnTo>
                    <a:pt x="610" y="345"/>
                  </a:lnTo>
                  <a:lnTo>
                    <a:pt x="591" y="326"/>
                  </a:lnTo>
                  <a:lnTo>
                    <a:pt x="568" y="305"/>
                  </a:lnTo>
                  <a:lnTo>
                    <a:pt x="544" y="285"/>
                  </a:lnTo>
                  <a:lnTo>
                    <a:pt x="520" y="263"/>
                  </a:lnTo>
                  <a:lnTo>
                    <a:pt x="498" y="243"/>
                  </a:lnTo>
                  <a:lnTo>
                    <a:pt x="478" y="225"/>
                  </a:lnTo>
                  <a:lnTo>
                    <a:pt x="472" y="218"/>
                  </a:lnTo>
                  <a:lnTo>
                    <a:pt x="478" y="212"/>
                  </a:lnTo>
                  <a:lnTo>
                    <a:pt x="487" y="204"/>
                  </a:lnTo>
                  <a:lnTo>
                    <a:pt x="498" y="193"/>
                  </a:lnTo>
                  <a:lnTo>
                    <a:pt x="512" y="178"/>
                  </a:lnTo>
                  <a:lnTo>
                    <a:pt x="529" y="161"/>
                  </a:lnTo>
                  <a:lnTo>
                    <a:pt x="547" y="143"/>
                  </a:lnTo>
                  <a:lnTo>
                    <a:pt x="565" y="125"/>
                  </a:lnTo>
                  <a:lnTo>
                    <a:pt x="584" y="105"/>
                  </a:lnTo>
                  <a:lnTo>
                    <a:pt x="602" y="85"/>
                  </a:lnTo>
                  <a:lnTo>
                    <a:pt x="620" y="68"/>
                  </a:lnTo>
                  <a:lnTo>
                    <a:pt x="637" y="50"/>
                  </a:lnTo>
                  <a:lnTo>
                    <a:pt x="651" y="34"/>
                  </a:lnTo>
                  <a:lnTo>
                    <a:pt x="664" y="22"/>
                  </a:lnTo>
                  <a:lnTo>
                    <a:pt x="672" y="11"/>
                  </a:lnTo>
                  <a:lnTo>
                    <a:pt x="679" y="5"/>
                  </a:lnTo>
                  <a:lnTo>
                    <a:pt x="681" y="4"/>
                  </a:lnTo>
                  <a:close/>
                  <a:moveTo>
                    <a:pt x="0" y="0"/>
                  </a:moveTo>
                  <a:lnTo>
                    <a:pt x="212" y="218"/>
                  </a:lnTo>
                  <a:lnTo>
                    <a:pt x="204" y="225"/>
                  </a:lnTo>
                  <a:lnTo>
                    <a:pt x="185" y="243"/>
                  </a:lnTo>
                  <a:lnTo>
                    <a:pt x="162" y="263"/>
                  </a:lnTo>
                  <a:lnTo>
                    <a:pt x="139" y="285"/>
                  </a:lnTo>
                  <a:lnTo>
                    <a:pt x="114" y="305"/>
                  </a:lnTo>
                  <a:lnTo>
                    <a:pt x="91" y="326"/>
                  </a:lnTo>
                  <a:lnTo>
                    <a:pt x="72" y="345"/>
                  </a:lnTo>
                  <a:lnTo>
                    <a:pt x="18" y="392"/>
                  </a:lnTo>
                  <a:lnTo>
                    <a:pt x="16" y="396"/>
                  </a:lnTo>
                  <a:lnTo>
                    <a:pt x="6" y="376"/>
                  </a:lnTo>
                  <a:lnTo>
                    <a:pt x="2" y="353"/>
                  </a:lnTo>
                  <a:lnTo>
                    <a:pt x="2" y="73"/>
                  </a:lnTo>
                  <a:lnTo>
                    <a:pt x="2" y="64"/>
                  </a:lnTo>
                  <a:lnTo>
                    <a:pt x="2" y="48"/>
                  </a:lnTo>
                  <a:lnTo>
                    <a:pt x="2" y="32"/>
                  </a:lnTo>
                  <a:lnTo>
                    <a:pt x="2" y="16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Freeform 24"/>
            <p:cNvSpPr>
              <a:spLocks noEditPoints="1"/>
            </p:cNvSpPr>
            <p:nvPr/>
          </p:nvSpPr>
          <p:spPr bwMode="auto">
            <a:xfrm>
              <a:off x="4983163" y="1990726"/>
              <a:ext cx="460375" cy="512763"/>
            </a:xfrm>
            <a:custGeom>
              <a:avLst/>
              <a:gdLst>
                <a:gd name="T0" fmla="*/ 91 w 580"/>
                <a:gd name="T1" fmla="*/ 407 h 645"/>
                <a:gd name="T2" fmla="*/ 489 w 580"/>
                <a:gd name="T3" fmla="*/ 370 h 645"/>
                <a:gd name="T4" fmla="*/ 91 w 580"/>
                <a:gd name="T5" fmla="*/ 280 h 645"/>
                <a:gd name="T6" fmla="*/ 489 w 580"/>
                <a:gd name="T7" fmla="*/ 317 h 645"/>
                <a:gd name="T8" fmla="*/ 91 w 580"/>
                <a:gd name="T9" fmla="*/ 280 h 645"/>
                <a:gd name="T10" fmla="*/ 331 w 580"/>
                <a:gd name="T11" fmla="*/ 0 h 645"/>
                <a:gd name="T12" fmla="*/ 365 w 580"/>
                <a:gd name="T13" fmla="*/ 14 h 645"/>
                <a:gd name="T14" fmla="*/ 381 w 580"/>
                <a:gd name="T15" fmla="*/ 47 h 645"/>
                <a:gd name="T16" fmla="*/ 387 w 580"/>
                <a:gd name="T17" fmla="*/ 175 h 645"/>
                <a:gd name="T18" fmla="*/ 414 w 580"/>
                <a:gd name="T19" fmla="*/ 199 h 645"/>
                <a:gd name="T20" fmla="*/ 533 w 580"/>
                <a:gd name="T21" fmla="*/ 202 h 645"/>
                <a:gd name="T22" fmla="*/ 566 w 580"/>
                <a:gd name="T23" fmla="*/ 216 h 645"/>
                <a:gd name="T24" fmla="*/ 580 w 580"/>
                <a:gd name="T25" fmla="*/ 249 h 645"/>
                <a:gd name="T26" fmla="*/ 579 w 580"/>
                <a:gd name="T27" fmla="*/ 388 h 645"/>
                <a:gd name="T28" fmla="*/ 561 w 580"/>
                <a:gd name="T29" fmla="*/ 407 h 645"/>
                <a:gd name="T30" fmla="*/ 532 w 580"/>
                <a:gd name="T31" fmla="*/ 439 h 645"/>
                <a:gd name="T32" fmla="*/ 494 w 580"/>
                <a:gd name="T33" fmla="*/ 479 h 645"/>
                <a:gd name="T34" fmla="*/ 451 w 580"/>
                <a:gd name="T35" fmla="*/ 521 h 645"/>
                <a:gd name="T36" fmla="*/ 409 w 580"/>
                <a:gd name="T37" fmla="*/ 562 h 645"/>
                <a:gd name="T38" fmla="*/ 369 w 580"/>
                <a:gd name="T39" fmla="*/ 598 h 645"/>
                <a:gd name="T40" fmla="*/ 338 w 580"/>
                <a:gd name="T41" fmla="*/ 625 h 645"/>
                <a:gd name="T42" fmla="*/ 320 w 580"/>
                <a:gd name="T43" fmla="*/ 639 h 645"/>
                <a:gd name="T44" fmla="*/ 291 w 580"/>
                <a:gd name="T45" fmla="*/ 645 h 645"/>
                <a:gd name="T46" fmla="*/ 274 w 580"/>
                <a:gd name="T47" fmla="*/ 641 h 645"/>
                <a:gd name="T48" fmla="*/ 264 w 580"/>
                <a:gd name="T49" fmla="*/ 636 h 645"/>
                <a:gd name="T50" fmla="*/ 237 w 580"/>
                <a:gd name="T51" fmla="*/ 617 h 645"/>
                <a:gd name="T52" fmla="*/ 200 w 580"/>
                <a:gd name="T53" fmla="*/ 584 h 645"/>
                <a:gd name="T54" fmla="*/ 157 w 580"/>
                <a:gd name="T55" fmla="*/ 543 h 645"/>
                <a:gd name="T56" fmla="*/ 112 w 580"/>
                <a:gd name="T57" fmla="*/ 498 h 645"/>
                <a:gd name="T58" fmla="*/ 70 w 580"/>
                <a:gd name="T59" fmla="*/ 453 h 645"/>
                <a:gd name="T60" fmla="*/ 34 w 580"/>
                <a:gd name="T61" fmla="*/ 415 h 645"/>
                <a:gd name="T62" fmla="*/ 9 w 580"/>
                <a:gd name="T63" fmla="*/ 387 h 645"/>
                <a:gd name="T64" fmla="*/ 0 w 580"/>
                <a:gd name="T65" fmla="*/ 372 h 645"/>
                <a:gd name="T66" fmla="*/ 4 w 580"/>
                <a:gd name="T67" fmla="*/ 28 h 645"/>
                <a:gd name="T68" fmla="*/ 30 w 580"/>
                <a:gd name="T69" fmla="*/ 4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80" h="645">
                  <a:moveTo>
                    <a:pt x="91" y="370"/>
                  </a:moveTo>
                  <a:lnTo>
                    <a:pt x="91" y="407"/>
                  </a:lnTo>
                  <a:lnTo>
                    <a:pt x="489" y="407"/>
                  </a:lnTo>
                  <a:lnTo>
                    <a:pt x="489" y="370"/>
                  </a:lnTo>
                  <a:lnTo>
                    <a:pt x="91" y="370"/>
                  </a:lnTo>
                  <a:close/>
                  <a:moveTo>
                    <a:pt x="91" y="280"/>
                  </a:moveTo>
                  <a:lnTo>
                    <a:pt x="91" y="317"/>
                  </a:lnTo>
                  <a:lnTo>
                    <a:pt x="489" y="317"/>
                  </a:lnTo>
                  <a:lnTo>
                    <a:pt x="489" y="280"/>
                  </a:lnTo>
                  <a:lnTo>
                    <a:pt x="91" y="280"/>
                  </a:lnTo>
                  <a:close/>
                  <a:moveTo>
                    <a:pt x="48" y="0"/>
                  </a:moveTo>
                  <a:lnTo>
                    <a:pt x="331" y="0"/>
                  </a:lnTo>
                  <a:lnTo>
                    <a:pt x="350" y="4"/>
                  </a:lnTo>
                  <a:lnTo>
                    <a:pt x="365" y="14"/>
                  </a:lnTo>
                  <a:lnTo>
                    <a:pt x="375" y="28"/>
                  </a:lnTo>
                  <a:lnTo>
                    <a:pt x="381" y="47"/>
                  </a:lnTo>
                  <a:lnTo>
                    <a:pt x="383" y="156"/>
                  </a:lnTo>
                  <a:lnTo>
                    <a:pt x="387" y="175"/>
                  </a:lnTo>
                  <a:lnTo>
                    <a:pt x="398" y="190"/>
                  </a:lnTo>
                  <a:lnTo>
                    <a:pt x="414" y="199"/>
                  </a:lnTo>
                  <a:lnTo>
                    <a:pt x="432" y="203"/>
                  </a:lnTo>
                  <a:lnTo>
                    <a:pt x="533" y="202"/>
                  </a:lnTo>
                  <a:lnTo>
                    <a:pt x="552" y="206"/>
                  </a:lnTo>
                  <a:lnTo>
                    <a:pt x="566" y="216"/>
                  </a:lnTo>
                  <a:lnTo>
                    <a:pt x="576" y="230"/>
                  </a:lnTo>
                  <a:lnTo>
                    <a:pt x="580" y="249"/>
                  </a:lnTo>
                  <a:lnTo>
                    <a:pt x="580" y="383"/>
                  </a:lnTo>
                  <a:lnTo>
                    <a:pt x="579" y="388"/>
                  </a:lnTo>
                  <a:lnTo>
                    <a:pt x="573" y="396"/>
                  </a:lnTo>
                  <a:lnTo>
                    <a:pt x="561" y="407"/>
                  </a:lnTo>
                  <a:lnTo>
                    <a:pt x="548" y="423"/>
                  </a:lnTo>
                  <a:lnTo>
                    <a:pt x="532" y="439"/>
                  </a:lnTo>
                  <a:lnTo>
                    <a:pt x="514" y="459"/>
                  </a:lnTo>
                  <a:lnTo>
                    <a:pt x="494" y="479"/>
                  </a:lnTo>
                  <a:lnTo>
                    <a:pt x="473" y="499"/>
                  </a:lnTo>
                  <a:lnTo>
                    <a:pt x="451" y="521"/>
                  </a:lnTo>
                  <a:lnTo>
                    <a:pt x="429" y="542"/>
                  </a:lnTo>
                  <a:lnTo>
                    <a:pt x="409" y="562"/>
                  </a:lnTo>
                  <a:lnTo>
                    <a:pt x="388" y="581"/>
                  </a:lnTo>
                  <a:lnTo>
                    <a:pt x="369" y="598"/>
                  </a:lnTo>
                  <a:lnTo>
                    <a:pt x="352" y="613"/>
                  </a:lnTo>
                  <a:lnTo>
                    <a:pt x="338" y="625"/>
                  </a:lnTo>
                  <a:lnTo>
                    <a:pt x="327" y="634"/>
                  </a:lnTo>
                  <a:lnTo>
                    <a:pt x="320" y="639"/>
                  </a:lnTo>
                  <a:lnTo>
                    <a:pt x="304" y="644"/>
                  </a:lnTo>
                  <a:lnTo>
                    <a:pt x="291" y="645"/>
                  </a:lnTo>
                  <a:lnTo>
                    <a:pt x="281" y="644"/>
                  </a:lnTo>
                  <a:lnTo>
                    <a:pt x="274" y="641"/>
                  </a:lnTo>
                  <a:lnTo>
                    <a:pt x="272" y="640"/>
                  </a:lnTo>
                  <a:lnTo>
                    <a:pt x="264" y="636"/>
                  </a:lnTo>
                  <a:lnTo>
                    <a:pt x="253" y="629"/>
                  </a:lnTo>
                  <a:lnTo>
                    <a:pt x="237" y="617"/>
                  </a:lnTo>
                  <a:lnTo>
                    <a:pt x="219" y="602"/>
                  </a:lnTo>
                  <a:lnTo>
                    <a:pt x="200" y="584"/>
                  </a:lnTo>
                  <a:lnTo>
                    <a:pt x="180" y="563"/>
                  </a:lnTo>
                  <a:lnTo>
                    <a:pt x="157" y="543"/>
                  </a:lnTo>
                  <a:lnTo>
                    <a:pt x="135" y="520"/>
                  </a:lnTo>
                  <a:lnTo>
                    <a:pt x="112" y="498"/>
                  </a:lnTo>
                  <a:lnTo>
                    <a:pt x="90" y="475"/>
                  </a:lnTo>
                  <a:lnTo>
                    <a:pt x="70" y="453"/>
                  </a:lnTo>
                  <a:lnTo>
                    <a:pt x="50" y="433"/>
                  </a:lnTo>
                  <a:lnTo>
                    <a:pt x="34" y="415"/>
                  </a:lnTo>
                  <a:lnTo>
                    <a:pt x="20" y="400"/>
                  </a:lnTo>
                  <a:lnTo>
                    <a:pt x="9" y="387"/>
                  </a:lnTo>
                  <a:lnTo>
                    <a:pt x="3" y="377"/>
                  </a:lnTo>
                  <a:lnTo>
                    <a:pt x="0" y="372"/>
                  </a:lnTo>
                  <a:lnTo>
                    <a:pt x="0" y="47"/>
                  </a:lnTo>
                  <a:lnTo>
                    <a:pt x="4" y="28"/>
                  </a:lnTo>
                  <a:lnTo>
                    <a:pt x="14" y="14"/>
                  </a:lnTo>
                  <a:lnTo>
                    <a:pt x="30" y="4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Freeform 25"/>
            <p:cNvSpPr/>
            <p:nvPr/>
          </p:nvSpPr>
          <p:spPr bwMode="auto">
            <a:xfrm>
              <a:off x="5292725" y="1992313"/>
              <a:ext cx="152400" cy="153988"/>
            </a:xfrm>
            <a:custGeom>
              <a:avLst/>
              <a:gdLst>
                <a:gd name="T0" fmla="*/ 2 w 193"/>
                <a:gd name="T1" fmla="*/ 0 h 193"/>
                <a:gd name="T2" fmla="*/ 8 w 193"/>
                <a:gd name="T3" fmla="*/ 3 h 193"/>
                <a:gd name="T4" fmla="*/ 19 w 193"/>
                <a:gd name="T5" fmla="*/ 7 h 193"/>
                <a:gd name="T6" fmla="*/ 30 w 193"/>
                <a:gd name="T7" fmla="*/ 13 h 193"/>
                <a:gd name="T8" fmla="*/ 43 w 193"/>
                <a:gd name="T9" fmla="*/ 21 h 193"/>
                <a:gd name="T10" fmla="*/ 53 w 193"/>
                <a:gd name="T11" fmla="*/ 30 h 193"/>
                <a:gd name="T12" fmla="*/ 64 w 193"/>
                <a:gd name="T13" fmla="*/ 39 h 193"/>
                <a:gd name="T14" fmla="*/ 144 w 193"/>
                <a:gd name="T15" fmla="*/ 128 h 193"/>
                <a:gd name="T16" fmla="*/ 152 w 193"/>
                <a:gd name="T17" fmla="*/ 136 h 193"/>
                <a:gd name="T18" fmla="*/ 161 w 193"/>
                <a:gd name="T19" fmla="*/ 146 h 193"/>
                <a:gd name="T20" fmla="*/ 168 w 193"/>
                <a:gd name="T21" fmla="*/ 158 h 193"/>
                <a:gd name="T22" fmla="*/ 177 w 193"/>
                <a:gd name="T23" fmla="*/ 168 h 193"/>
                <a:gd name="T24" fmla="*/ 185 w 193"/>
                <a:gd name="T25" fmla="*/ 177 h 193"/>
                <a:gd name="T26" fmla="*/ 190 w 193"/>
                <a:gd name="T27" fmla="*/ 186 h 193"/>
                <a:gd name="T28" fmla="*/ 193 w 193"/>
                <a:gd name="T29" fmla="*/ 191 h 193"/>
                <a:gd name="T30" fmla="*/ 193 w 193"/>
                <a:gd name="T31" fmla="*/ 193 h 193"/>
                <a:gd name="T32" fmla="*/ 188 w 193"/>
                <a:gd name="T33" fmla="*/ 191 h 193"/>
                <a:gd name="T34" fmla="*/ 179 w 193"/>
                <a:gd name="T35" fmla="*/ 184 h 193"/>
                <a:gd name="T36" fmla="*/ 167 w 193"/>
                <a:gd name="T37" fmla="*/ 178 h 193"/>
                <a:gd name="T38" fmla="*/ 151 w 193"/>
                <a:gd name="T39" fmla="*/ 170 h 193"/>
                <a:gd name="T40" fmla="*/ 131 w 193"/>
                <a:gd name="T41" fmla="*/ 165 h 193"/>
                <a:gd name="T42" fmla="*/ 107 w 193"/>
                <a:gd name="T43" fmla="*/ 164 h 193"/>
                <a:gd name="T44" fmla="*/ 79 w 193"/>
                <a:gd name="T45" fmla="*/ 165 h 193"/>
                <a:gd name="T46" fmla="*/ 60 w 193"/>
                <a:gd name="T47" fmla="*/ 161 h 193"/>
                <a:gd name="T48" fmla="*/ 44 w 193"/>
                <a:gd name="T49" fmla="*/ 151 h 193"/>
                <a:gd name="T50" fmla="*/ 34 w 193"/>
                <a:gd name="T51" fmla="*/ 136 h 193"/>
                <a:gd name="T52" fmla="*/ 30 w 193"/>
                <a:gd name="T53" fmla="*/ 118 h 193"/>
                <a:gd name="T54" fmla="*/ 30 w 193"/>
                <a:gd name="T55" fmla="*/ 78 h 193"/>
                <a:gd name="T56" fmla="*/ 29 w 193"/>
                <a:gd name="T57" fmla="*/ 57 h 193"/>
                <a:gd name="T58" fmla="*/ 23 w 193"/>
                <a:gd name="T59" fmla="*/ 39 h 193"/>
                <a:gd name="T60" fmla="*/ 15 w 193"/>
                <a:gd name="T61" fmla="*/ 26 h 193"/>
                <a:gd name="T62" fmla="*/ 7 w 193"/>
                <a:gd name="T63" fmla="*/ 14 h 193"/>
                <a:gd name="T64" fmla="*/ 2 w 193"/>
                <a:gd name="T65" fmla="*/ 7 h 193"/>
                <a:gd name="T66" fmla="*/ 0 w 193"/>
                <a:gd name="T67" fmla="*/ 2 h 193"/>
                <a:gd name="T68" fmla="*/ 2 w 193"/>
                <a:gd name="T69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3" h="193">
                  <a:moveTo>
                    <a:pt x="2" y="0"/>
                  </a:moveTo>
                  <a:lnTo>
                    <a:pt x="8" y="3"/>
                  </a:lnTo>
                  <a:lnTo>
                    <a:pt x="19" y="7"/>
                  </a:lnTo>
                  <a:lnTo>
                    <a:pt x="30" y="13"/>
                  </a:lnTo>
                  <a:lnTo>
                    <a:pt x="43" y="21"/>
                  </a:lnTo>
                  <a:lnTo>
                    <a:pt x="53" y="30"/>
                  </a:lnTo>
                  <a:lnTo>
                    <a:pt x="64" y="39"/>
                  </a:lnTo>
                  <a:lnTo>
                    <a:pt x="144" y="128"/>
                  </a:lnTo>
                  <a:lnTo>
                    <a:pt x="152" y="136"/>
                  </a:lnTo>
                  <a:lnTo>
                    <a:pt x="161" y="146"/>
                  </a:lnTo>
                  <a:lnTo>
                    <a:pt x="168" y="158"/>
                  </a:lnTo>
                  <a:lnTo>
                    <a:pt x="177" y="168"/>
                  </a:lnTo>
                  <a:lnTo>
                    <a:pt x="185" y="177"/>
                  </a:lnTo>
                  <a:lnTo>
                    <a:pt x="190" y="186"/>
                  </a:lnTo>
                  <a:lnTo>
                    <a:pt x="193" y="191"/>
                  </a:lnTo>
                  <a:lnTo>
                    <a:pt x="193" y="193"/>
                  </a:lnTo>
                  <a:lnTo>
                    <a:pt x="188" y="191"/>
                  </a:lnTo>
                  <a:lnTo>
                    <a:pt x="179" y="184"/>
                  </a:lnTo>
                  <a:lnTo>
                    <a:pt x="167" y="178"/>
                  </a:lnTo>
                  <a:lnTo>
                    <a:pt x="151" y="170"/>
                  </a:lnTo>
                  <a:lnTo>
                    <a:pt x="131" y="165"/>
                  </a:lnTo>
                  <a:lnTo>
                    <a:pt x="107" y="164"/>
                  </a:lnTo>
                  <a:lnTo>
                    <a:pt x="79" y="165"/>
                  </a:lnTo>
                  <a:lnTo>
                    <a:pt x="60" y="161"/>
                  </a:lnTo>
                  <a:lnTo>
                    <a:pt x="44" y="151"/>
                  </a:lnTo>
                  <a:lnTo>
                    <a:pt x="34" y="136"/>
                  </a:lnTo>
                  <a:lnTo>
                    <a:pt x="30" y="118"/>
                  </a:lnTo>
                  <a:lnTo>
                    <a:pt x="30" y="78"/>
                  </a:lnTo>
                  <a:lnTo>
                    <a:pt x="29" y="57"/>
                  </a:lnTo>
                  <a:lnTo>
                    <a:pt x="23" y="39"/>
                  </a:lnTo>
                  <a:lnTo>
                    <a:pt x="15" y="26"/>
                  </a:lnTo>
                  <a:lnTo>
                    <a:pt x="7" y="14"/>
                  </a:lnTo>
                  <a:lnTo>
                    <a:pt x="2" y="7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9" name="Freeform 26"/>
          <p:cNvSpPr>
            <a:spLocks noEditPoints="1"/>
          </p:cNvSpPr>
          <p:nvPr/>
        </p:nvSpPr>
        <p:spPr bwMode="auto">
          <a:xfrm>
            <a:off x="8616950" y="3363913"/>
            <a:ext cx="411163" cy="479425"/>
          </a:xfrm>
          <a:custGeom>
            <a:avLst/>
            <a:gdLst>
              <a:gd name="T0" fmla="*/ 236 w 830"/>
              <a:gd name="T1" fmla="*/ 497 h 965"/>
              <a:gd name="T2" fmla="*/ 227 w 830"/>
              <a:gd name="T3" fmla="*/ 542 h 965"/>
              <a:gd name="T4" fmla="*/ 264 w 830"/>
              <a:gd name="T5" fmla="*/ 566 h 965"/>
              <a:gd name="T6" fmla="*/ 302 w 830"/>
              <a:gd name="T7" fmla="*/ 542 h 965"/>
              <a:gd name="T8" fmla="*/ 293 w 830"/>
              <a:gd name="T9" fmla="*/ 497 h 965"/>
              <a:gd name="T10" fmla="*/ 264 w 830"/>
              <a:gd name="T11" fmla="*/ 375 h 965"/>
              <a:gd name="T12" fmla="*/ 286 w 830"/>
              <a:gd name="T13" fmla="*/ 419 h 965"/>
              <a:gd name="T14" fmla="*/ 313 w 830"/>
              <a:gd name="T15" fmla="*/ 438 h 965"/>
              <a:gd name="T16" fmla="*/ 360 w 830"/>
              <a:gd name="T17" fmla="*/ 419 h 965"/>
              <a:gd name="T18" fmla="*/ 370 w 830"/>
              <a:gd name="T19" fmla="*/ 419 h 965"/>
              <a:gd name="T20" fmla="*/ 371 w 830"/>
              <a:gd name="T21" fmla="*/ 430 h 965"/>
              <a:gd name="T22" fmla="*/ 352 w 830"/>
              <a:gd name="T23" fmla="*/ 478 h 965"/>
              <a:gd name="T24" fmla="*/ 371 w 830"/>
              <a:gd name="T25" fmla="*/ 503 h 965"/>
              <a:gd name="T26" fmla="*/ 415 w 830"/>
              <a:gd name="T27" fmla="*/ 525 h 965"/>
              <a:gd name="T28" fmla="*/ 371 w 830"/>
              <a:gd name="T29" fmla="*/ 547 h 965"/>
              <a:gd name="T30" fmla="*/ 352 w 830"/>
              <a:gd name="T31" fmla="*/ 573 h 965"/>
              <a:gd name="T32" fmla="*/ 371 w 830"/>
              <a:gd name="T33" fmla="*/ 621 h 965"/>
              <a:gd name="T34" fmla="*/ 370 w 830"/>
              <a:gd name="T35" fmla="*/ 631 h 965"/>
              <a:gd name="T36" fmla="*/ 360 w 830"/>
              <a:gd name="T37" fmla="*/ 632 h 965"/>
              <a:gd name="T38" fmla="*/ 313 w 830"/>
              <a:gd name="T39" fmla="*/ 613 h 965"/>
              <a:gd name="T40" fmla="*/ 286 w 830"/>
              <a:gd name="T41" fmla="*/ 632 h 965"/>
              <a:gd name="T42" fmla="*/ 264 w 830"/>
              <a:gd name="T43" fmla="*/ 676 h 965"/>
              <a:gd name="T44" fmla="*/ 243 w 830"/>
              <a:gd name="T45" fmla="*/ 632 h 965"/>
              <a:gd name="T46" fmla="*/ 217 w 830"/>
              <a:gd name="T47" fmla="*/ 613 h 965"/>
              <a:gd name="T48" fmla="*/ 169 w 830"/>
              <a:gd name="T49" fmla="*/ 632 h 965"/>
              <a:gd name="T50" fmla="*/ 159 w 830"/>
              <a:gd name="T51" fmla="*/ 631 h 965"/>
              <a:gd name="T52" fmla="*/ 158 w 830"/>
              <a:gd name="T53" fmla="*/ 621 h 965"/>
              <a:gd name="T54" fmla="*/ 177 w 830"/>
              <a:gd name="T55" fmla="*/ 573 h 965"/>
              <a:gd name="T56" fmla="*/ 158 w 830"/>
              <a:gd name="T57" fmla="*/ 547 h 965"/>
              <a:gd name="T58" fmla="*/ 114 w 830"/>
              <a:gd name="T59" fmla="*/ 525 h 965"/>
              <a:gd name="T60" fmla="*/ 158 w 830"/>
              <a:gd name="T61" fmla="*/ 503 h 965"/>
              <a:gd name="T62" fmla="*/ 177 w 830"/>
              <a:gd name="T63" fmla="*/ 478 h 965"/>
              <a:gd name="T64" fmla="*/ 158 w 830"/>
              <a:gd name="T65" fmla="*/ 430 h 965"/>
              <a:gd name="T66" fmla="*/ 159 w 830"/>
              <a:gd name="T67" fmla="*/ 419 h 965"/>
              <a:gd name="T68" fmla="*/ 169 w 830"/>
              <a:gd name="T69" fmla="*/ 419 h 965"/>
              <a:gd name="T70" fmla="*/ 217 w 830"/>
              <a:gd name="T71" fmla="*/ 438 h 965"/>
              <a:gd name="T72" fmla="*/ 243 w 830"/>
              <a:gd name="T73" fmla="*/ 419 h 965"/>
              <a:gd name="T74" fmla="*/ 264 w 830"/>
              <a:gd name="T75" fmla="*/ 375 h 965"/>
              <a:gd name="T76" fmla="*/ 343 w 830"/>
              <a:gd name="T77" fmla="*/ 327 h 965"/>
              <a:gd name="T78" fmla="*/ 333 w 830"/>
              <a:gd name="T79" fmla="*/ 361 h 965"/>
              <a:gd name="T80" fmla="*/ 298 w 830"/>
              <a:gd name="T81" fmla="*/ 351 h 965"/>
              <a:gd name="T82" fmla="*/ 309 w 830"/>
              <a:gd name="T83" fmla="*/ 317 h 965"/>
              <a:gd name="T84" fmla="*/ 243 w 830"/>
              <a:gd name="T85" fmla="*/ 287 h 965"/>
              <a:gd name="T86" fmla="*/ 250 w 830"/>
              <a:gd name="T87" fmla="*/ 322 h 965"/>
              <a:gd name="T88" fmla="*/ 215 w 830"/>
              <a:gd name="T89" fmla="*/ 329 h 965"/>
              <a:gd name="T90" fmla="*/ 208 w 830"/>
              <a:gd name="T91" fmla="*/ 295 h 965"/>
              <a:gd name="T92" fmla="*/ 138 w 830"/>
              <a:gd name="T93" fmla="*/ 251 h 965"/>
              <a:gd name="T94" fmla="*/ 163 w 830"/>
              <a:gd name="T95" fmla="*/ 278 h 965"/>
              <a:gd name="T96" fmla="*/ 136 w 830"/>
              <a:gd name="T97" fmla="*/ 303 h 965"/>
              <a:gd name="T98" fmla="*/ 112 w 830"/>
              <a:gd name="T99" fmla="*/ 276 h 965"/>
              <a:gd name="T100" fmla="*/ 138 w 830"/>
              <a:gd name="T101" fmla="*/ 251 h 965"/>
              <a:gd name="T102" fmla="*/ 342 w 830"/>
              <a:gd name="T103" fmla="*/ 755 h 965"/>
              <a:gd name="T104" fmla="*/ 444 w 830"/>
              <a:gd name="T105" fmla="*/ 485 h 965"/>
              <a:gd name="T106" fmla="*/ 478 w 830"/>
              <a:gd name="T107" fmla="*/ 430 h 965"/>
              <a:gd name="T108" fmla="*/ 478 w 830"/>
              <a:gd name="T109" fmla="*/ 466 h 965"/>
              <a:gd name="T110" fmla="*/ 593 w 830"/>
              <a:gd name="T111" fmla="*/ 471 h 965"/>
              <a:gd name="T112" fmla="*/ 586 w 830"/>
              <a:gd name="T113" fmla="*/ 526 h 965"/>
              <a:gd name="T114" fmla="*/ 548 w 830"/>
              <a:gd name="T115" fmla="*/ 566 h 965"/>
              <a:gd name="T116" fmla="*/ 648 w 830"/>
              <a:gd name="T117" fmla="*/ 871 h 965"/>
              <a:gd name="T118" fmla="*/ 0 w 830"/>
              <a:gd name="T119" fmla="*/ 92 h 965"/>
              <a:gd name="T120" fmla="*/ 0 w 830"/>
              <a:gd name="T121" fmla="*/ 692 h 965"/>
              <a:gd name="T122" fmla="*/ 830 w 830"/>
              <a:gd name="T123" fmla="*/ 239 h 965"/>
              <a:gd name="T124" fmla="*/ 771 w 830"/>
              <a:gd name="T125" fmla="*/ 278 h 9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30" h="965">
                <a:moveTo>
                  <a:pt x="264" y="484"/>
                </a:moveTo>
                <a:lnTo>
                  <a:pt x="249" y="488"/>
                </a:lnTo>
                <a:lnTo>
                  <a:pt x="236" y="497"/>
                </a:lnTo>
                <a:lnTo>
                  <a:pt x="227" y="510"/>
                </a:lnTo>
                <a:lnTo>
                  <a:pt x="223" y="525"/>
                </a:lnTo>
                <a:lnTo>
                  <a:pt x="227" y="542"/>
                </a:lnTo>
                <a:lnTo>
                  <a:pt x="236" y="554"/>
                </a:lnTo>
                <a:lnTo>
                  <a:pt x="249" y="563"/>
                </a:lnTo>
                <a:lnTo>
                  <a:pt x="264" y="566"/>
                </a:lnTo>
                <a:lnTo>
                  <a:pt x="281" y="563"/>
                </a:lnTo>
                <a:lnTo>
                  <a:pt x="293" y="554"/>
                </a:lnTo>
                <a:lnTo>
                  <a:pt x="302" y="542"/>
                </a:lnTo>
                <a:lnTo>
                  <a:pt x="305" y="525"/>
                </a:lnTo>
                <a:lnTo>
                  <a:pt x="302" y="510"/>
                </a:lnTo>
                <a:lnTo>
                  <a:pt x="293" y="497"/>
                </a:lnTo>
                <a:lnTo>
                  <a:pt x="281" y="488"/>
                </a:lnTo>
                <a:lnTo>
                  <a:pt x="264" y="484"/>
                </a:lnTo>
                <a:close/>
                <a:moveTo>
                  <a:pt x="264" y="375"/>
                </a:moveTo>
                <a:lnTo>
                  <a:pt x="270" y="378"/>
                </a:lnTo>
                <a:lnTo>
                  <a:pt x="275" y="387"/>
                </a:lnTo>
                <a:lnTo>
                  <a:pt x="286" y="419"/>
                </a:lnTo>
                <a:lnTo>
                  <a:pt x="292" y="429"/>
                </a:lnTo>
                <a:lnTo>
                  <a:pt x="301" y="435"/>
                </a:lnTo>
                <a:lnTo>
                  <a:pt x="313" y="438"/>
                </a:lnTo>
                <a:lnTo>
                  <a:pt x="324" y="435"/>
                </a:lnTo>
                <a:lnTo>
                  <a:pt x="355" y="420"/>
                </a:lnTo>
                <a:lnTo>
                  <a:pt x="360" y="419"/>
                </a:lnTo>
                <a:lnTo>
                  <a:pt x="365" y="418"/>
                </a:lnTo>
                <a:lnTo>
                  <a:pt x="368" y="418"/>
                </a:lnTo>
                <a:lnTo>
                  <a:pt x="370" y="419"/>
                </a:lnTo>
                <a:lnTo>
                  <a:pt x="373" y="421"/>
                </a:lnTo>
                <a:lnTo>
                  <a:pt x="373" y="425"/>
                </a:lnTo>
                <a:lnTo>
                  <a:pt x="371" y="430"/>
                </a:lnTo>
                <a:lnTo>
                  <a:pt x="369" y="435"/>
                </a:lnTo>
                <a:lnTo>
                  <a:pt x="355" y="465"/>
                </a:lnTo>
                <a:lnTo>
                  <a:pt x="352" y="478"/>
                </a:lnTo>
                <a:lnTo>
                  <a:pt x="355" y="488"/>
                </a:lnTo>
                <a:lnTo>
                  <a:pt x="361" y="498"/>
                </a:lnTo>
                <a:lnTo>
                  <a:pt x="371" y="503"/>
                </a:lnTo>
                <a:lnTo>
                  <a:pt x="402" y="515"/>
                </a:lnTo>
                <a:lnTo>
                  <a:pt x="411" y="520"/>
                </a:lnTo>
                <a:lnTo>
                  <a:pt x="415" y="525"/>
                </a:lnTo>
                <a:lnTo>
                  <a:pt x="411" y="531"/>
                </a:lnTo>
                <a:lnTo>
                  <a:pt x="402" y="535"/>
                </a:lnTo>
                <a:lnTo>
                  <a:pt x="371" y="547"/>
                </a:lnTo>
                <a:lnTo>
                  <a:pt x="361" y="553"/>
                </a:lnTo>
                <a:lnTo>
                  <a:pt x="355" y="562"/>
                </a:lnTo>
                <a:lnTo>
                  <a:pt x="352" y="573"/>
                </a:lnTo>
                <a:lnTo>
                  <a:pt x="355" y="585"/>
                </a:lnTo>
                <a:lnTo>
                  <a:pt x="369" y="616"/>
                </a:lnTo>
                <a:lnTo>
                  <a:pt x="371" y="621"/>
                </a:lnTo>
                <a:lnTo>
                  <a:pt x="373" y="625"/>
                </a:lnTo>
                <a:lnTo>
                  <a:pt x="373" y="628"/>
                </a:lnTo>
                <a:lnTo>
                  <a:pt x="370" y="631"/>
                </a:lnTo>
                <a:lnTo>
                  <a:pt x="368" y="632"/>
                </a:lnTo>
                <a:lnTo>
                  <a:pt x="365" y="634"/>
                </a:lnTo>
                <a:lnTo>
                  <a:pt x="360" y="632"/>
                </a:lnTo>
                <a:lnTo>
                  <a:pt x="355" y="630"/>
                </a:lnTo>
                <a:lnTo>
                  <a:pt x="324" y="616"/>
                </a:lnTo>
                <a:lnTo>
                  <a:pt x="313" y="613"/>
                </a:lnTo>
                <a:lnTo>
                  <a:pt x="301" y="614"/>
                </a:lnTo>
                <a:lnTo>
                  <a:pt x="292" y="621"/>
                </a:lnTo>
                <a:lnTo>
                  <a:pt x="286" y="632"/>
                </a:lnTo>
                <a:lnTo>
                  <a:pt x="275" y="663"/>
                </a:lnTo>
                <a:lnTo>
                  <a:pt x="270" y="672"/>
                </a:lnTo>
                <a:lnTo>
                  <a:pt x="264" y="676"/>
                </a:lnTo>
                <a:lnTo>
                  <a:pt x="259" y="672"/>
                </a:lnTo>
                <a:lnTo>
                  <a:pt x="254" y="663"/>
                </a:lnTo>
                <a:lnTo>
                  <a:pt x="243" y="632"/>
                </a:lnTo>
                <a:lnTo>
                  <a:pt x="237" y="621"/>
                </a:lnTo>
                <a:lnTo>
                  <a:pt x="227" y="614"/>
                </a:lnTo>
                <a:lnTo>
                  <a:pt x="217" y="613"/>
                </a:lnTo>
                <a:lnTo>
                  <a:pt x="205" y="616"/>
                </a:lnTo>
                <a:lnTo>
                  <a:pt x="174" y="630"/>
                </a:lnTo>
                <a:lnTo>
                  <a:pt x="169" y="632"/>
                </a:lnTo>
                <a:lnTo>
                  <a:pt x="164" y="634"/>
                </a:lnTo>
                <a:lnTo>
                  <a:pt x="160" y="632"/>
                </a:lnTo>
                <a:lnTo>
                  <a:pt x="159" y="631"/>
                </a:lnTo>
                <a:lnTo>
                  <a:pt x="156" y="628"/>
                </a:lnTo>
                <a:lnTo>
                  <a:pt x="156" y="625"/>
                </a:lnTo>
                <a:lnTo>
                  <a:pt x="158" y="621"/>
                </a:lnTo>
                <a:lnTo>
                  <a:pt x="159" y="616"/>
                </a:lnTo>
                <a:lnTo>
                  <a:pt x="174" y="585"/>
                </a:lnTo>
                <a:lnTo>
                  <a:pt x="177" y="573"/>
                </a:lnTo>
                <a:lnTo>
                  <a:pt x="174" y="562"/>
                </a:lnTo>
                <a:lnTo>
                  <a:pt x="168" y="553"/>
                </a:lnTo>
                <a:lnTo>
                  <a:pt x="158" y="547"/>
                </a:lnTo>
                <a:lnTo>
                  <a:pt x="127" y="535"/>
                </a:lnTo>
                <a:lnTo>
                  <a:pt x="118" y="531"/>
                </a:lnTo>
                <a:lnTo>
                  <a:pt x="114" y="525"/>
                </a:lnTo>
                <a:lnTo>
                  <a:pt x="118" y="520"/>
                </a:lnTo>
                <a:lnTo>
                  <a:pt x="127" y="515"/>
                </a:lnTo>
                <a:lnTo>
                  <a:pt x="158" y="503"/>
                </a:lnTo>
                <a:lnTo>
                  <a:pt x="168" y="498"/>
                </a:lnTo>
                <a:lnTo>
                  <a:pt x="174" y="488"/>
                </a:lnTo>
                <a:lnTo>
                  <a:pt x="177" y="478"/>
                </a:lnTo>
                <a:lnTo>
                  <a:pt x="174" y="465"/>
                </a:lnTo>
                <a:lnTo>
                  <a:pt x="159" y="435"/>
                </a:lnTo>
                <a:lnTo>
                  <a:pt x="158" y="430"/>
                </a:lnTo>
                <a:lnTo>
                  <a:pt x="156" y="425"/>
                </a:lnTo>
                <a:lnTo>
                  <a:pt x="156" y="421"/>
                </a:lnTo>
                <a:lnTo>
                  <a:pt x="159" y="419"/>
                </a:lnTo>
                <a:lnTo>
                  <a:pt x="160" y="418"/>
                </a:lnTo>
                <a:lnTo>
                  <a:pt x="164" y="418"/>
                </a:lnTo>
                <a:lnTo>
                  <a:pt x="169" y="419"/>
                </a:lnTo>
                <a:lnTo>
                  <a:pt x="174" y="420"/>
                </a:lnTo>
                <a:lnTo>
                  <a:pt x="205" y="435"/>
                </a:lnTo>
                <a:lnTo>
                  <a:pt x="217" y="438"/>
                </a:lnTo>
                <a:lnTo>
                  <a:pt x="227" y="435"/>
                </a:lnTo>
                <a:lnTo>
                  <a:pt x="237" y="429"/>
                </a:lnTo>
                <a:lnTo>
                  <a:pt x="243" y="419"/>
                </a:lnTo>
                <a:lnTo>
                  <a:pt x="254" y="387"/>
                </a:lnTo>
                <a:lnTo>
                  <a:pt x="259" y="378"/>
                </a:lnTo>
                <a:lnTo>
                  <a:pt x="264" y="375"/>
                </a:lnTo>
                <a:close/>
                <a:moveTo>
                  <a:pt x="323" y="314"/>
                </a:moveTo>
                <a:lnTo>
                  <a:pt x="334" y="318"/>
                </a:lnTo>
                <a:lnTo>
                  <a:pt x="343" y="327"/>
                </a:lnTo>
                <a:lnTo>
                  <a:pt x="346" y="341"/>
                </a:lnTo>
                <a:lnTo>
                  <a:pt x="342" y="352"/>
                </a:lnTo>
                <a:lnTo>
                  <a:pt x="333" y="361"/>
                </a:lnTo>
                <a:lnTo>
                  <a:pt x="320" y="364"/>
                </a:lnTo>
                <a:lnTo>
                  <a:pt x="307" y="360"/>
                </a:lnTo>
                <a:lnTo>
                  <a:pt x="298" y="351"/>
                </a:lnTo>
                <a:lnTo>
                  <a:pt x="296" y="338"/>
                </a:lnTo>
                <a:lnTo>
                  <a:pt x="300" y="326"/>
                </a:lnTo>
                <a:lnTo>
                  <a:pt x="309" y="317"/>
                </a:lnTo>
                <a:lnTo>
                  <a:pt x="323" y="314"/>
                </a:lnTo>
                <a:close/>
                <a:moveTo>
                  <a:pt x="231" y="283"/>
                </a:moveTo>
                <a:lnTo>
                  <a:pt x="243" y="287"/>
                </a:lnTo>
                <a:lnTo>
                  <a:pt x="251" y="296"/>
                </a:lnTo>
                <a:lnTo>
                  <a:pt x="255" y="309"/>
                </a:lnTo>
                <a:lnTo>
                  <a:pt x="250" y="322"/>
                </a:lnTo>
                <a:lnTo>
                  <a:pt x="241" y="331"/>
                </a:lnTo>
                <a:lnTo>
                  <a:pt x="228" y="333"/>
                </a:lnTo>
                <a:lnTo>
                  <a:pt x="215" y="329"/>
                </a:lnTo>
                <a:lnTo>
                  <a:pt x="206" y="320"/>
                </a:lnTo>
                <a:lnTo>
                  <a:pt x="204" y="308"/>
                </a:lnTo>
                <a:lnTo>
                  <a:pt x="208" y="295"/>
                </a:lnTo>
                <a:lnTo>
                  <a:pt x="218" y="286"/>
                </a:lnTo>
                <a:lnTo>
                  <a:pt x="231" y="283"/>
                </a:lnTo>
                <a:close/>
                <a:moveTo>
                  <a:pt x="138" y="251"/>
                </a:moveTo>
                <a:lnTo>
                  <a:pt x="151" y="257"/>
                </a:lnTo>
                <a:lnTo>
                  <a:pt x="159" y="265"/>
                </a:lnTo>
                <a:lnTo>
                  <a:pt x="163" y="278"/>
                </a:lnTo>
                <a:lnTo>
                  <a:pt x="158" y="291"/>
                </a:lnTo>
                <a:lnTo>
                  <a:pt x="149" y="300"/>
                </a:lnTo>
                <a:lnTo>
                  <a:pt x="136" y="303"/>
                </a:lnTo>
                <a:lnTo>
                  <a:pt x="123" y="299"/>
                </a:lnTo>
                <a:lnTo>
                  <a:pt x="114" y="288"/>
                </a:lnTo>
                <a:lnTo>
                  <a:pt x="112" y="276"/>
                </a:lnTo>
                <a:lnTo>
                  <a:pt x="115" y="263"/>
                </a:lnTo>
                <a:lnTo>
                  <a:pt x="126" y="255"/>
                </a:lnTo>
                <a:lnTo>
                  <a:pt x="138" y="251"/>
                </a:lnTo>
                <a:close/>
                <a:moveTo>
                  <a:pt x="64" y="179"/>
                </a:moveTo>
                <a:lnTo>
                  <a:pt x="64" y="649"/>
                </a:lnTo>
                <a:lnTo>
                  <a:pt x="342" y="755"/>
                </a:lnTo>
                <a:lnTo>
                  <a:pt x="451" y="531"/>
                </a:lnTo>
                <a:lnTo>
                  <a:pt x="443" y="510"/>
                </a:lnTo>
                <a:lnTo>
                  <a:pt x="444" y="485"/>
                </a:lnTo>
                <a:lnTo>
                  <a:pt x="452" y="461"/>
                </a:lnTo>
                <a:lnTo>
                  <a:pt x="462" y="444"/>
                </a:lnTo>
                <a:lnTo>
                  <a:pt x="478" y="430"/>
                </a:lnTo>
                <a:lnTo>
                  <a:pt x="494" y="420"/>
                </a:lnTo>
                <a:lnTo>
                  <a:pt x="513" y="416"/>
                </a:lnTo>
                <a:lnTo>
                  <a:pt x="478" y="466"/>
                </a:lnTo>
                <a:lnTo>
                  <a:pt x="494" y="527"/>
                </a:lnTo>
                <a:lnTo>
                  <a:pt x="556" y="524"/>
                </a:lnTo>
                <a:lnTo>
                  <a:pt x="593" y="471"/>
                </a:lnTo>
                <a:lnTo>
                  <a:pt x="594" y="489"/>
                </a:lnTo>
                <a:lnTo>
                  <a:pt x="593" y="508"/>
                </a:lnTo>
                <a:lnTo>
                  <a:pt x="586" y="526"/>
                </a:lnTo>
                <a:lnTo>
                  <a:pt x="576" y="543"/>
                </a:lnTo>
                <a:lnTo>
                  <a:pt x="563" y="556"/>
                </a:lnTo>
                <a:lnTo>
                  <a:pt x="548" y="566"/>
                </a:lnTo>
                <a:lnTo>
                  <a:pt x="531" y="571"/>
                </a:lnTo>
                <a:lnTo>
                  <a:pt x="426" y="787"/>
                </a:lnTo>
                <a:lnTo>
                  <a:pt x="648" y="871"/>
                </a:lnTo>
                <a:lnTo>
                  <a:pt x="648" y="359"/>
                </a:lnTo>
                <a:lnTo>
                  <a:pt x="64" y="179"/>
                </a:lnTo>
                <a:close/>
                <a:moveTo>
                  <a:pt x="0" y="92"/>
                </a:moveTo>
                <a:lnTo>
                  <a:pt x="712" y="312"/>
                </a:lnTo>
                <a:lnTo>
                  <a:pt x="712" y="965"/>
                </a:lnTo>
                <a:lnTo>
                  <a:pt x="0" y="692"/>
                </a:lnTo>
                <a:lnTo>
                  <a:pt x="0" y="92"/>
                </a:lnTo>
                <a:close/>
                <a:moveTo>
                  <a:pt x="118" y="0"/>
                </a:moveTo>
                <a:lnTo>
                  <a:pt x="830" y="239"/>
                </a:lnTo>
                <a:lnTo>
                  <a:pt x="830" y="839"/>
                </a:lnTo>
                <a:lnTo>
                  <a:pt x="771" y="821"/>
                </a:lnTo>
                <a:lnTo>
                  <a:pt x="771" y="278"/>
                </a:lnTo>
                <a:lnTo>
                  <a:pt x="118" y="60"/>
                </a:lnTo>
                <a:lnTo>
                  <a:pt x="118" y="0"/>
                </a:lnTo>
                <a:close/>
              </a:path>
            </a:pathLst>
          </a:custGeom>
          <a:solidFill>
            <a:srgbClr val="FDFDF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0025063" y="2003425"/>
            <a:ext cx="1260475" cy="584200"/>
          </a:xfrm>
          <a:prstGeom prst="rect">
            <a:avLst/>
          </a:prstGeom>
          <a:noFill/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100" dir="5400000" algn="t" rotWithShape="0">
                    <a:prstClr val="black">
                      <a:alpha val="80000"/>
                    </a:prstClr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97%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748838" y="3295650"/>
            <a:ext cx="1260475" cy="584200"/>
          </a:xfrm>
          <a:prstGeom prst="rect">
            <a:avLst/>
          </a:prstGeom>
          <a:noFill/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100" dir="5400000" algn="t" rotWithShape="0">
                    <a:prstClr val="black">
                      <a:alpha val="80000"/>
                    </a:prstClr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75%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496425" y="4484688"/>
            <a:ext cx="1260475" cy="585788"/>
          </a:xfrm>
          <a:prstGeom prst="rect">
            <a:avLst/>
          </a:prstGeom>
          <a:noFill/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100" dir="5400000" algn="t" rotWithShape="0">
                    <a:prstClr val="black">
                      <a:alpha val="80000"/>
                    </a:prstClr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61%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428163" y="5521325"/>
            <a:ext cx="1047750" cy="584200"/>
          </a:xfrm>
          <a:prstGeom prst="rect">
            <a:avLst/>
          </a:prstGeom>
          <a:noFill/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100" dir="5400000" algn="t" rotWithShape="0">
                    <a:prstClr val="black">
                      <a:alpha val="80000"/>
                    </a:prstClr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43%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4656138" y="2425700"/>
            <a:ext cx="601663" cy="603250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591050" y="2501900"/>
            <a:ext cx="731838" cy="420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135" b="1" kern="1200" cap="none" spc="0" normalizeH="0" baseline="0" noProof="0" dirty="0">
                <a:solidFill>
                  <a:prstClr val="white"/>
                </a:solidFill>
                <a:latin typeface="Lato" pitchFamily="34" charset="0"/>
                <a:ea typeface="+mn-ea"/>
                <a:cs typeface="+mn-cs"/>
              </a:rPr>
              <a:t>01</a:t>
            </a:r>
            <a:endParaRPr kumimoji="0" lang="en-US" sz="2135" b="1" kern="1200" cap="none" spc="0" normalizeH="0" baseline="0" noProof="0" dirty="0">
              <a:solidFill>
                <a:prstClr val="white"/>
              </a:solidFill>
              <a:latin typeface="Lato" pitchFamily="34" charset="0"/>
              <a:ea typeface="+mn-ea"/>
              <a:cs typeface="+mn-cs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4656138" y="3435350"/>
            <a:ext cx="601663" cy="60166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591050" y="3509963"/>
            <a:ext cx="731838" cy="420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135" b="1" kern="1200" cap="none" spc="0" normalizeH="0" baseline="0" noProof="0" dirty="0">
                <a:solidFill>
                  <a:prstClr val="white"/>
                </a:solidFill>
                <a:latin typeface="Lato" pitchFamily="34" charset="0"/>
                <a:ea typeface="+mn-ea"/>
                <a:cs typeface="+mn-cs"/>
              </a:rPr>
              <a:t>02</a:t>
            </a:r>
            <a:endParaRPr kumimoji="0" lang="en-US" sz="2135" b="1" kern="1200" cap="none" spc="0" normalizeH="0" baseline="0" noProof="0" dirty="0">
              <a:solidFill>
                <a:prstClr val="white"/>
              </a:solidFill>
              <a:latin typeface="Lato" pitchFamily="34" charset="0"/>
              <a:ea typeface="+mn-ea"/>
              <a:cs typeface="+mn-cs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4656138" y="4443413"/>
            <a:ext cx="601663" cy="603250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591050" y="4519613"/>
            <a:ext cx="731838" cy="420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135" b="1" kern="1200" cap="none" spc="0" normalizeH="0" baseline="0" noProof="0" dirty="0">
                <a:solidFill>
                  <a:prstClr val="white"/>
                </a:solidFill>
                <a:latin typeface="Lato" pitchFamily="34" charset="0"/>
                <a:ea typeface="+mn-ea"/>
                <a:cs typeface="+mn-cs"/>
              </a:rPr>
              <a:t>03</a:t>
            </a:r>
            <a:endParaRPr kumimoji="0" lang="en-US" sz="2135" b="1" kern="1200" cap="none" spc="0" normalizeH="0" baseline="0" noProof="0" dirty="0">
              <a:solidFill>
                <a:prstClr val="white"/>
              </a:solidFill>
              <a:latin typeface="Lato" pitchFamily="34" charset="0"/>
              <a:ea typeface="+mn-ea"/>
              <a:cs typeface="+mn-cs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4656138" y="5453063"/>
            <a:ext cx="601663" cy="601663"/>
          </a:xfrm>
          <a:prstGeom prst="ellipse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591050" y="5527675"/>
            <a:ext cx="731838" cy="420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135" b="1" kern="1200" cap="none" spc="0" normalizeH="0" baseline="0" noProof="0" dirty="0">
                <a:solidFill>
                  <a:prstClr val="white"/>
                </a:solidFill>
                <a:latin typeface="Lato" pitchFamily="34" charset="0"/>
                <a:ea typeface="+mn-ea"/>
                <a:cs typeface="+mn-cs"/>
              </a:rPr>
              <a:t>04</a:t>
            </a:r>
            <a:endParaRPr kumimoji="0" lang="en-US" sz="2135" b="1" kern="1200" cap="none" spc="0" normalizeH="0" baseline="0" noProof="0" dirty="0">
              <a:solidFill>
                <a:prstClr val="white"/>
              </a:solidFill>
              <a:latin typeface="Lato" pitchFamily="34" charset="0"/>
              <a:ea typeface="+mn-ea"/>
              <a:cs typeface="+mn-cs"/>
            </a:endParaRPr>
          </a:p>
        </p:txBody>
      </p:sp>
      <p:sp>
        <p:nvSpPr>
          <p:cNvPr id="34841" name="矩形 71"/>
          <p:cNvSpPr/>
          <p:nvPr/>
        </p:nvSpPr>
        <p:spPr>
          <a:xfrm>
            <a:off x="693738" y="4217988"/>
            <a:ext cx="3211512" cy="129159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pptcn为</a:t>
            </a:r>
            <a:r>
              <a:rPr lang="zh-CN" altLang="en-US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您效劳，专业</a:t>
            </a:r>
            <a:r>
              <a:rPr lang="en-US" altLang="zh-CN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</a:t>
            </a:r>
            <a:r>
              <a:rPr lang="zh-CN" altLang="en-US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</a:t>
            </a:r>
            <a:r>
              <a:rPr lang="zh-CN" altLang="en-US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囚心钻研，诚心不贰。更多优质作品，请</a:t>
            </a:r>
            <a:r>
              <a:rPr lang="zh-CN" altLang="en-US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400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42" name="TextBox 13"/>
          <p:cNvSpPr txBox="1"/>
          <p:nvPr/>
        </p:nvSpPr>
        <p:spPr>
          <a:xfrm>
            <a:off x="5492750" y="2505075"/>
            <a:ext cx="139541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43" name="TextBox 13"/>
          <p:cNvSpPr txBox="1"/>
          <p:nvPr/>
        </p:nvSpPr>
        <p:spPr>
          <a:xfrm>
            <a:off x="5495925" y="2790825"/>
            <a:ext cx="1668463" cy="1857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44" name="TextBox 13"/>
          <p:cNvSpPr txBox="1"/>
          <p:nvPr/>
        </p:nvSpPr>
        <p:spPr>
          <a:xfrm>
            <a:off x="5492750" y="3509963"/>
            <a:ext cx="1395413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45" name="TextBox 13"/>
          <p:cNvSpPr txBox="1"/>
          <p:nvPr/>
        </p:nvSpPr>
        <p:spPr>
          <a:xfrm>
            <a:off x="5495925" y="3795713"/>
            <a:ext cx="1668463" cy="1857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46" name="TextBox 13"/>
          <p:cNvSpPr txBox="1"/>
          <p:nvPr/>
        </p:nvSpPr>
        <p:spPr>
          <a:xfrm>
            <a:off x="5492750" y="4514850"/>
            <a:ext cx="1395413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47" name="TextBox 13"/>
          <p:cNvSpPr txBox="1"/>
          <p:nvPr/>
        </p:nvSpPr>
        <p:spPr>
          <a:xfrm>
            <a:off x="5495925" y="4802188"/>
            <a:ext cx="1668463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48" name="TextBox 13"/>
          <p:cNvSpPr txBox="1"/>
          <p:nvPr/>
        </p:nvSpPr>
        <p:spPr>
          <a:xfrm>
            <a:off x="5492750" y="5503863"/>
            <a:ext cx="1395413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849" name="TextBox 13"/>
          <p:cNvSpPr txBox="1"/>
          <p:nvPr/>
        </p:nvSpPr>
        <p:spPr>
          <a:xfrm>
            <a:off x="5495925" y="5791200"/>
            <a:ext cx="1668463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itle 1"/>
          <p:cNvSpPr txBox="1"/>
          <p:nvPr/>
        </p:nvSpPr>
        <p:spPr>
          <a:xfrm>
            <a:off x="552450" y="2709863"/>
            <a:ext cx="3713163" cy="1543050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333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265" b="0" i="0" u="none" strike="noStrike" kern="1200" cap="none" spc="0" normalizeH="0" baseline="0" noProof="0" dirty="0">
                <a:ln>
                  <a:noFill/>
                </a:ln>
                <a:solidFill>
                  <a:srgbClr val="FDFDFD"/>
                </a:solidFill>
                <a:effectLst/>
                <a:uLnTx/>
                <a:uFillTx/>
                <a:latin typeface="Bebas Neue" pitchFamily="34" charset="0"/>
                <a:ea typeface="+mj-ea"/>
                <a:cs typeface="+mj-cs"/>
              </a:rPr>
              <a:t>Business</a:t>
            </a:r>
            <a:endParaRPr kumimoji="0" lang="en-US" sz="4265" b="0" i="0" u="none" strike="noStrike" kern="1200" cap="none" spc="0" normalizeH="0" baseline="0" noProof="0" dirty="0">
              <a:ln>
                <a:noFill/>
              </a:ln>
              <a:solidFill>
                <a:srgbClr val="FDFDFD"/>
              </a:solidFill>
              <a:effectLst/>
              <a:uLnTx/>
              <a:uFillTx/>
              <a:latin typeface="Bebas Neue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ts val="333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265" b="0" i="0" u="none" strike="noStrike" kern="1200" cap="none" spc="0" normalizeH="0" baseline="0" noProof="0" dirty="0">
                <a:ln>
                  <a:noFill/>
                </a:ln>
                <a:solidFill>
                  <a:srgbClr val="FDFDFD"/>
                </a:solidFill>
                <a:effectLst/>
                <a:uLnTx/>
                <a:uFillTx/>
                <a:latin typeface="Bebas Neue" pitchFamily="34" charset="0"/>
                <a:ea typeface="+mj-ea"/>
                <a:cs typeface="+mj-cs"/>
              </a:rPr>
              <a:t>Presentations</a:t>
            </a:r>
            <a:endParaRPr kumimoji="0" lang="en-US" sz="4265" b="0" i="0" u="none" strike="noStrike" kern="1200" cap="none" spc="0" normalizeH="0" baseline="0" noProof="0" dirty="0">
              <a:ln>
                <a:noFill/>
              </a:ln>
              <a:solidFill>
                <a:srgbClr val="FDFDFD"/>
              </a:solidFill>
              <a:effectLst/>
              <a:uLnTx/>
              <a:uFillTx/>
              <a:latin typeface="Bebas Neue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ts val="333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265" b="0" i="0" u="none" strike="noStrike" kern="1200" cap="none" spc="0" normalizeH="0" baseline="0" noProof="0" dirty="0">
                <a:ln>
                  <a:noFill/>
                </a:ln>
                <a:solidFill>
                  <a:srgbClr val="FDFDFD"/>
                </a:solidFill>
                <a:effectLst/>
                <a:uLnTx/>
                <a:uFillTx/>
                <a:latin typeface="Bebas Neue" pitchFamily="34" charset="0"/>
                <a:ea typeface="+mj-ea"/>
                <a:cs typeface="+mj-cs"/>
              </a:rPr>
              <a:t>All ready</a:t>
            </a:r>
            <a:endParaRPr kumimoji="0" lang="en-US" sz="4265" b="0" i="0" u="none" strike="noStrike" kern="1200" cap="none" spc="0" normalizeH="0" baseline="0" noProof="0" dirty="0">
              <a:ln>
                <a:noFill/>
              </a:ln>
              <a:solidFill>
                <a:srgbClr val="FDFDFD"/>
              </a:solidFill>
              <a:effectLst/>
              <a:uLnTx/>
              <a:uFillTx/>
              <a:latin typeface="Bebas Neue" pitchFamily="34" charset="0"/>
              <a:ea typeface="+mj-ea"/>
              <a:cs typeface="+mj-cs"/>
            </a:endParaRPr>
          </a:p>
        </p:txBody>
      </p:sp>
      <p:sp>
        <p:nvSpPr>
          <p:cNvPr id="34851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852" name="组合 38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41" name="任意多边形 40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同心圆 41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图片 9"/>
          <p:cNvPicPr>
            <a:picLocks noChangeAspect="1"/>
          </p:cNvPicPr>
          <p:nvPr/>
        </p:nvPicPr>
        <p:blipFill>
          <a:blip r:embed="rId1"/>
          <a:srcRect l="12500" b="125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867" name="文本框 7"/>
          <p:cNvSpPr txBox="1"/>
          <p:nvPr/>
        </p:nvSpPr>
        <p:spPr>
          <a:xfrm>
            <a:off x="5646738" y="3313113"/>
            <a:ext cx="5837237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46738" y="2046288"/>
            <a:ext cx="3875088" cy="132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0" kern="0" cap="none" spc="0" normalizeH="0" baseline="0" noProof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Vrinda" panose="020B0502040204020203" pitchFamily="34" charset="0"/>
                <a:sym typeface="Arial" panose="020B0604020202020204" pitchFamily="34" charset="0"/>
              </a:rPr>
              <a:t>Part </a:t>
            </a:r>
            <a:r>
              <a:rPr kumimoji="0" lang="en-US" altLang="zh-CN" sz="8000" kern="0" cap="none" spc="0" normalizeH="0" baseline="0" noProof="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Vrinda" panose="020B0502040204020203" pitchFamily="34" charset="0"/>
                <a:sym typeface="Arial" panose="020B0604020202020204" pitchFamily="34" charset="0"/>
              </a:rPr>
              <a:t> 03</a:t>
            </a:r>
            <a:endParaRPr kumimoji="0" lang="en-US" altLang="zh-CN" sz="8000" kern="0" cap="none" spc="0" normalizeH="0" baseline="0" noProof="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Vrinda" panose="020B0502040204020203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5"/>
          <p:cNvSpPr/>
          <p:nvPr/>
        </p:nvSpPr>
        <p:spPr>
          <a:xfrm>
            <a:off x="1066800" y="1498600"/>
            <a:ext cx="1828800" cy="1828800"/>
          </a:xfrm>
          <a:prstGeom prst="ellipse">
            <a:avLst/>
          </a:prstGeom>
          <a:noFill/>
          <a:ln w="3175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Arc 16"/>
          <p:cNvSpPr/>
          <p:nvPr/>
        </p:nvSpPr>
        <p:spPr>
          <a:xfrm>
            <a:off x="1185863" y="1617663"/>
            <a:ext cx="1590675" cy="1590675"/>
          </a:xfrm>
          <a:prstGeom prst="arc">
            <a:avLst>
              <a:gd name="adj1" fmla="val 16200000"/>
              <a:gd name="adj2" fmla="val 10335247"/>
            </a:avLst>
          </a:prstGeom>
          <a:noFill/>
          <a:ln w="28575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Arc 17"/>
          <p:cNvSpPr/>
          <p:nvPr/>
        </p:nvSpPr>
        <p:spPr>
          <a:xfrm>
            <a:off x="1255713" y="1687513"/>
            <a:ext cx="1450975" cy="1450975"/>
          </a:xfrm>
          <a:prstGeom prst="arc">
            <a:avLst/>
          </a:prstGeom>
          <a:noFill/>
          <a:ln w="127000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19"/>
          <p:cNvSpPr/>
          <p:nvPr/>
        </p:nvSpPr>
        <p:spPr>
          <a:xfrm>
            <a:off x="6861175" y="4170363"/>
            <a:ext cx="1828800" cy="1828800"/>
          </a:xfrm>
          <a:prstGeom prst="ellipse">
            <a:avLst/>
          </a:prstGeom>
          <a:noFill/>
          <a:ln w="3175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  <a:endParaRPr kumimoji="0" lang="en-US" altLang="zh-CN" sz="1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Arc 20"/>
          <p:cNvSpPr/>
          <p:nvPr/>
        </p:nvSpPr>
        <p:spPr>
          <a:xfrm>
            <a:off x="6980238" y="4287838"/>
            <a:ext cx="1590675" cy="1592263"/>
          </a:xfrm>
          <a:prstGeom prst="arc">
            <a:avLst>
              <a:gd name="adj1" fmla="val 16200000"/>
              <a:gd name="adj2" fmla="val 12536210"/>
            </a:avLst>
          </a:prstGeom>
          <a:noFill/>
          <a:ln w="28575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rc 21"/>
          <p:cNvSpPr/>
          <p:nvPr/>
        </p:nvSpPr>
        <p:spPr>
          <a:xfrm>
            <a:off x="7050088" y="4357688"/>
            <a:ext cx="1452563" cy="1452563"/>
          </a:xfrm>
          <a:prstGeom prst="arc">
            <a:avLst>
              <a:gd name="adj1" fmla="val 16200000"/>
              <a:gd name="adj2" fmla="val 3587305"/>
            </a:avLst>
          </a:prstGeom>
          <a:noFill/>
          <a:ln w="127000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23"/>
          <p:cNvSpPr/>
          <p:nvPr/>
        </p:nvSpPr>
        <p:spPr>
          <a:xfrm>
            <a:off x="1066800" y="4170363"/>
            <a:ext cx="1828800" cy="1828800"/>
          </a:xfrm>
          <a:prstGeom prst="ellipse">
            <a:avLst/>
          </a:prstGeom>
          <a:noFill/>
          <a:ln w="3175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  <a:endParaRPr kumimoji="0" lang="en-US" altLang="zh-CN" sz="1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Arc 24"/>
          <p:cNvSpPr/>
          <p:nvPr/>
        </p:nvSpPr>
        <p:spPr>
          <a:xfrm>
            <a:off x="1185863" y="4287838"/>
            <a:ext cx="1590675" cy="1592263"/>
          </a:xfrm>
          <a:prstGeom prst="arc">
            <a:avLst>
              <a:gd name="adj1" fmla="val 16200000"/>
              <a:gd name="adj2" fmla="val 3974555"/>
            </a:avLst>
          </a:prstGeom>
          <a:noFill/>
          <a:ln w="28575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25"/>
          <p:cNvSpPr/>
          <p:nvPr/>
        </p:nvSpPr>
        <p:spPr>
          <a:xfrm>
            <a:off x="1255713" y="4357688"/>
            <a:ext cx="1450975" cy="1452563"/>
          </a:xfrm>
          <a:prstGeom prst="arc">
            <a:avLst>
              <a:gd name="adj1" fmla="val 16200000"/>
              <a:gd name="adj2" fmla="val 19514272"/>
            </a:avLst>
          </a:prstGeom>
          <a:noFill/>
          <a:ln w="127000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27"/>
          <p:cNvSpPr/>
          <p:nvPr/>
        </p:nvSpPr>
        <p:spPr>
          <a:xfrm>
            <a:off x="6864350" y="1498600"/>
            <a:ext cx="1828800" cy="1828800"/>
          </a:xfrm>
          <a:prstGeom prst="ellipse">
            <a:avLst/>
          </a:prstGeom>
          <a:noFill/>
          <a:ln w="3175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  <a:endParaRPr kumimoji="0" lang="en-US" altLang="zh-CN" sz="11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Arc 28"/>
          <p:cNvSpPr/>
          <p:nvPr/>
        </p:nvSpPr>
        <p:spPr>
          <a:xfrm>
            <a:off x="6983413" y="1617663"/>
            <a:ext cx="1590675" cy="1590675"/>
          </a:xfrm>
          <a:prstGeom prst="arc">
            <a:avLst>
              <a:gd name="adj1" fmla="val 16200000"/>
              <a:gd name="adj2" fmla="val 13952050"/>
            </a:avLst>
          </a:prstGeom>
          <a:noFill/>
          <a:ln w="28575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Arc 29"/>
          <p:cNvSpPr/>
          <p:nvPr/>
        </p:nvSpPr>
        <p:spPr>
          <a:xfrm>
            <a:off x="7053263" y="1687513"/>
            <a:ext cx="1450975" cy="1450975"/>
          </a:xfrm>
          <a:prstGeom prst="arc">
            <a:avLst>
              <a:gd name="adj1" fmla="val 16200000"/>
              <a:gd name="adj2" fmla="val 8229357"/>
            </a:avLst>
          </a:prstGeom>
          <a:noFill/>
          <a:ln w="127000"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902" name="Rectangle 31"/>
          <p:cNvSpPr/>
          <p:nvPr/>
        </p:nvSpPr>
        <p:spPr>
          <a:xfrm>
            <a:off x="3290888" y="2471738"/>
            <a:ext cx="2246312" cy="6813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38"/>
          <p:cNvSpPr/>
          <p:nvPr/>
        </p:nvSpPr>
        <p:spPr>
          <a:xfrm>
            <a:off x="3360738" y="1846263"/>
            <a:ext cx="201613" cy="347663"/>
          </a:xfrm>
          <a:custGeom>
            <a:avLst/>
            <a:gdLst/>
            <a:ahLst/>
            <a:cxnLst/>
            <a:rect l="l" t="t" r="r" b="b"/>
            <a:pathLst>
              <a:path w="130628" h="224518">
                <a:moveTo>
                  <a:pt x="24493" y="61233"/>
                </a:moveTo>
                <a:lnTo>
                  <a:pt x="106135" y="61233"/>
                </a:lnTo>
                <a:cubicBezTo>
                  <a:pt x="112939" y="61233"/>
                  <a:pt x="118722" y="63614"/>
                  <a:pt x="123485" y="68376"/>
                </a:cubicBezTo>
                <a:cubicBezTo>
                  <a:pt x="128247" y="73139"/>
                  <a:pt x="130628" y="78922"/>
                  <a:pt x="130628" y="85725"/>
                </a:cubicBezTo>
                <a:lnTo>
                  <a:pt x="130628" y="138793"/>
                </a:lnTo>
                <a:cubicBezTo>
                  <a:pt x="130628" y="142195"/>
                  <a:pt x="129438" y="145087"/>
                  <a:pt x="127056" y="147468"/>
                </a:cubicBezTo>
                <a:cubicBezTo>
                  <a:pt x="124675" y="149849"/>
                  <a:pt x="121784" y="151040"/>
                  <a:pt x="118382" y="151040"/>
                </a:cubicBezTo>
                <a:cubicBezTo>
                  <a:pt x="114980" y="151040"/>
                  <a:pt x="112089" y="149849"/>
                  <a:pt x="109707" y="147468"/>
                </a:cubicBezTo>
                <a:cubicBezTo>
                  <a:pt x="107326" y="145087"/>
                  <a:pt x="106135" y="142195"/>
                  <a:pt x="106135" y="138793"/>
                </a:cubicBezTo>
                <a:lnTo>
                  <a:pt x="106135" y="93890"/>
                </a:lnTo>
                <a:lnTo>
                  <a:pt x="97971" y="93890"/>
                </a:lnTo>
                <a:lnTo>
                  <a:pt x="97971" y="210231"/>
                </a:lnTo>
                <a:cubicBezTo>
                  <a:pt x="97971" y="214143"/>
                  <a:pt x="96568" y="217502"/>
                  <a:pt x="93761" y="220309"/>
                </a:cubicBezTo>
                <a:cubicBezTo>
                  <a:pt x="90955" y="223115"/>
                  <a:pt x="87596" y="224518"/>
                  <a:pt x="83684" y="224518"/>
                </a:cubicBezTo>
                <a:cubicBezTo>
                  <a:pt x="79772" y="224518"/>
                  <a:pt x="76412" y="223115"/>
                  <a:pt x="73606" y="220309"/>
                </a:cubicBezTo>
                <a:cubicBezTo>
                  <a:pt x="70799" y="217502"/>
                  <a:pt x="69396" y="214143"/>
                  <a:pt x="69396" y="210231"/>
                </a:cubicBezTo>
                <a:lnTo>
                  <a:pt x="69396" y="151040"/>
                </a:lnTo>
                <a:lnTo>
                  <a:pt x="61232" y="151040"/>
                </a:lnTo>
                <a:lnTo>
                  <a:pt x="61232" y="210231"/>
                </a:lnTo>
                <a:cubicBezTo>
                  <a:pt x="61232" y="214143"/>
                  <a:pt x="59829" y="217502"/>
                  <a:pt x="57022" y="220309"/>
                </a:cubicBezTo>
                <a:cubicBezTo>
                  <a:pt x="54216" y="223115"/>
                  <a:pt x="50856" y="224518"/>
                  <a:pt x="46944" y="224518"/>
                </a:cubicBezTo>
                <a:cubicBezTo>
                  <a:pt x="43032" y="224518"/>
                  <a:pt x="39673" y="223115"/>
                  <a:pt x="36867" y="220309"/>
                </a:cubicBezTo>
                <a:cubicBezTo>
                  <a:pt x="34060" y="217502"/>
                  <a:pt x="32657" y="214143"/>
                  <a:pt x="32657" y="210231"/>
                </a:cubicBezTo>
                <a:lnTo>
                  <a:pt x="32657" y="93890"/>
                </a:lnTo>
                <a:lnTo>
                  <a:pt x="24493" y="93890"/>
                </a:lnTo>
                <a:lnTo>
                  <a:pt x="24493" y="138793"/>
                </a:lnTo>
                <a:cubicBezTo>
                  <a:pt x="24493" y="142195"/>
                  <a:pt x="23302" y="145087"/>
                  <a:pt x="20921" y="147468"/>
                </a:cubicBezTo>
                <a:cubicBezTo>
                  <a:pt x="18539" y="149849"/>
                  <a:pt x="15648" y="151040"/>
                  <a:pt x="12246" y="151040"/>
                </a:cubicBezTo>
                <a:cubicBezTo>
                  <a:pt x="8844" y="151040"/>
                  <a:pt x="5953" y="149849"/>
                  <a:pt x="3572" y="147468"/>
                </a:cubicBezTo>
                <a:cubicBezTo>
                  <a:pt x="1190" y="145087"/>
                  <a:pt x="0" y="142195"/>
                  <a:pt x="0" y="138793"/>
                </a:cubicBezTo>
                <a:lnTo>
                  <a:pt x="0" y="85725"/>
                </a:lnTo>
                <a:cubicBezTo>
                  <a:pt x="0" y="78922"/>
                  <a:pt x="2381" y="73139"/>
                  <a:pt x="7143" y="68376"/>
                </a:cubicBezTo>
                <a:cubicBezTo>
                  <a:pt x="11906" y="63614"/>
                  <a:pt x="17689" y="61233"/>
                  <a:pt x="24493" y="61233"/>
                </a:cubicBezTo>
                <a:close/>
                <a:moveTo>
                  <a:pt x="65314" y="0"/>
                </a:moveTo>
                <a:cubicBezTo>
                  <a:pt x="73223" y="0"/>
                  <a:pt x="79963" y="2786"/>
                  <a:pt x="85533" y="8356"/>
                </a:cubicBezTo>
                <a:cubicBezTo>
                  <a:pt x="91104" y="13926"/>
                  <a:pt x="93889" y="20666"/>
                  <a:pt x="93889" y="28575"/>
                </a:cubicBezTo>
                <a:cubicBezTo>
                  <a:pt x="93889" y="36485"/>
                  <a:pt x="91104" y="43224"/>
                  <a:pt x="85533" y="48795"/>
                </a:cubicBezTo>
                <a:cubicBezTo>
                  <a:pt x="79963" y="54365"/>
                  <a:pt x="73223" y="57150"/>
                  <a:pt x="65314" y="57150"/>
                </a:cubicBezTo>
                <a:cubicBezTo>
                  <a:pt x="57405" y="57150"/>
                  <a:pt x="50665" y="54365"/>
                  <a:pt x="45095" y="48795"/>
                </a:cubicBezTo>
                <a:cubicBezTo>
                  <a:pt x="39524" y="43224"/>
                  <a:pt x="36739" y="36485"/>
                  <a:pt x="36739" y="28575"/>
                </a:cubicBezTo>
                <a:cubicBezTo>
                  <a:pt x="36739" y="20666"/>
                  <a:pt x="39524" y="13926"/>
                  <a:pt x="45095" y="8356"/>
                </a:cubicBezTo>
                <a:cubicBezTo>
                  <a:pt x="50665" y="2786"/>
                  <a:pt x="57405" y="0"/>
                  <a:pt x="65314" y="0"/>
                </a:cubicBezTo>
                <a:close/>
              </a:path>
            </a:pathLst>
          </a:custGeom>
          <a:solidFill>
            <a:srgbClr val="F5F5F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Freeform 39"/>
          <p:cNvSpPr/>
          <p:nvPr/>
        </p:nvSpPr>
        <p:spPr>
          <a:xfrm>
            <a:off x="4330700" y="1846263"/>
            <a:ext cx="252413" cy="347663"/>
          </a:xfrm>
          <a:custGeom>
            <a:avLst/>
            <a:gdLst/>
            <a:ahLst/>
            <a:cxnLst/>
            <a:rect l="l" t="t" r="r" b="b"/>
            <a:pathLst>
              <a:path w="163286" h="224518">
                <a:moveTo>
                  <a:pt x="57150" y="61233"/>
                </a:moveTo>
                <a:lnTo>
                  <a:pt x="106136" y="61233"/>
                </a:lnTo>
                <a:cubicBezTo>
                  <a:pt x="114896" y="61233"/>
                  <a:pt x="122379" y="65782"/>
                  <a:pt x="128588" y="74882"/>
                </a:cubicBezTo>
                <a:lnTo>
                  <a:pt x="161245" y="123868"/>
                </a:lnTo>
                <a:cubicBezTo>
                  <a:pt x="162606" y="125909"/>
                  <a:pt x="163286" y="128163"/>
                  <a:pt x="163286" y="130629"/>
                </a:cubicBezTo>
                <a:cubicBezTo>
                  <a:pt x="163286" y="134031"/>
                  <a:pt x="162095" y="136922"/>
                  <a:pt x="159714" y="139304"/>
                </a:cubicBezTo>
                <a:cubicBezTo>
                  <a:pt x="157333" y="141685"/>
                  <a:pt x="154441" y="142875"/>
                  <a:pt x="151040" y="142875"/>
                </a:cubicBezTo>
                <a:cubicBezTo>
                  <a:pt x="146702" y="142875"/>
                  <a:pt x="143300" y="141047"/>
                  <a:pt x="140834" y="137390"/>
                </a:cubicBezTo>
                <a:lnTo>
                  <a:pt x="111876" y="93890"/>
                </a:lnTo>
                <a:lnTo>
                  <a:pt x="106136" y="93890"/>
                </a:lnTo>
                <a:lnTo>
                  <a:pt x="106136" y="110729"/>
                </a:lnTo>
                <a:lnTo>
                  <a:pt x="137645" y="163159"/>
                </a:lnTo>
                <a:cubicBezTo>
                  <a:pt x="138410" y="164434"/>
                  <a:pt x="138793" y="165837"/>
                  <a:pt x="138793" y="167368"/>
                </a:cubicBezTo>
                <a:cubicBezTo>
                  <a:pt x="138793" y="169579"/>
                  <a:pt x="137985" y="171493"/>
                  <a:pt x="136369" y="173109"/>
                </a:cubicBezTo>
                <a:cubicBezTo>
                  <a:pt x="134753" y="174725"/>
                  <a:pt x="132840" y="175533"/>
                  <a:pt x="130629" y="175533"/>
                </a:cubicBezTo>
                <a:lnTo>
                  <a:pt x="106136" y="175533"/>
                </a:lnTo>
                <a:lnTo>
                  <a:pt x="106136" y="210231"/>
                </a:lnTo>
                <a:cubicBezTo>
                  <a:pt x="106136" y="214143"/>
                  <a:pt x="104733" y="217502"/>
                  <a:pt x="101926" y="220309"/>
                </a:cubicBezTo>
                <a:cubicBezTo>
                  <a:pt x="99120" y="223115"/>
                  <a:pt x="95761" y="224518"/>
                  <a:pt x="91848" y="224518"/>
                </a:cubicBezTo>
                <a:lnTo>
                  <a:pt x="71438" y="224518"/>
                </a:lnTo>
                <a:cubicBezTo>
                  <a:pt x="67526" y="224518"/>
                  <a:pt x="64166" y="223115"/>
                  <a:pt x="61360" y="220309"/>
                </a:cubicBezTo>
                <a:cubicBezTo>
                  <a:pt x="58553" y="217502"/>
                  <a:pt x="57150" y="214143"/>
                  <a:pt x="57150" y="210231"/>
                </a:cubicBezTo>
                <a:lnTo>
                  <a:pt x="57150" y="175533"/>
                </a:lnTo>
                <a:lnTo>
                  <a:pt x="32657" y="175533"/>
                </a:lnTo>
                <a:cubicBezTo>
                  <a:pt x="30446" y="175533"/>
                  <a:pt x="28533" y="174725"/>
                  <a:pt x="26917" y="173109"/>
                </a:cubicBezTo>
                <a:cubicBezTo>
                  <a:pt x="25301" y="171493"/>
                  <a:pt x="24493" y="169579"/>
                  <a:pt x="24493" y="167368"/>
                </a:cubicBezTo>
                <a:cubicBezTo>
                  <a:pt x="24493" y="165837"/>
                  <a:pt x="24876" y="164434"/>
                  <a:pt x="25641" y="163159"/>
                </a:cubicBezTo>
                <a:lnTo>
                  <a:pt x="57150" y="110729"/>
                </a:lnTo>
                <a:lnTo>
                  <a:pt x="57150" y="93890"/>
                </a:lnTo>
                <a:lnTo>
                  <a:pt x="51410" y="93890"/>
                </a:lnTo>
                <a:lnTo>
                  <a:pt x="22452" y="137390"/>
                </a:lnTo>
                <a:cubicBezTo>
                  <a:pt x="19986" y="141047"/>
                  <a:pt x="16584" y="142875"/>
                  <a:pt x="12247" y="142875"/>
                </a:cubicBezTo>
                <a:cubicBezTo>
                  <a:pt x="8845" y="142875"/>
                  <a:pt x="5953" y="141685"/>
                  <a:pt x="3572" y="139304"/>
                </a:cubicBezTo>
                <a:cubicBezTo>
                  <a:pt x="1191" y="136922"/>
                  <a:pt x="0" y="134031"/>
                  <a:pt x="0" y="130629"/>
                </a:cubicBezTo>
                <a:cubicBezTo>
                  <a:pt x="0" y="128163"/>
                  <a:pt x="681" y="125909"/>
                  <a:pt x="2041" y="123868"/>
                </a:cubicBezTo>
                <a:lnTo>
                  <a:pt x="34698" y="74882"/>
                </a:lnTo>
                <a:cubicBezTo>
                  <a:pt x="40907" y="65782"/>
                  <a:pt x="48391" y="61233"/>
                  <a:pt x="57150" y="61233"/>
                </a:cubicBezTo>
                <a:close/>
                <a:moveTo>
                  <a:pt x="81643" y="0"/>
                </a:moveTo>
                <a:cubicBezTo>
                  <a:pt x="89552" y="0"/>
                  <a:pt x="96292" y="2786"/>
                  <a:pt x="101862" y="8356"/>
                </a:cubicBezTo>
                <a:cubicBezTo>
                  <a:pt x="107433" y="13926"/>
                  <a:pt x="110218" y="20666"/>
                  <a:pt x="110218" y="28575"/>
                </a:cubicBezTo>
                <a:cubicBezTo>
                  <a:pt x="110218" y="36485"/>
                  <a:pt x="107433" y="43224"/>
                  <a:pt x="101862" y="48795"/>
                </a:cubicBezTo>
                <a:cubicBezTo>
                  <a:pt x="96292" y="54365"/>
                  <a:pt x="89552" y="57150"/>
                  <a:pt x="81643" y="57150"/>
                </a:cubicBezTo>
                <a:cubicBezTo>
                  <a:pt x="73734" y="57150"/>
                  <a:pt x="66994" y="54365"/>
                  <a:pt x="61424" y="48795"/>
                </a:cubicBezTo>
                <a:cubicBezTo>
                  <a:pt x="55853" y="43224"/>
                  <a:pt x="53068" y="36485"/>
                  <a:pt x="53068" y="28575"/>
                </a:cubicBezTo>
                <a:cubicBezTo>
                  <a:pt x="53068" y="20666"/>
                  <a:pt x="55853" y="13926"/>
                  <a:pt x="61424" y="8356"/>
                </a:cubicBezTo>
                <a:cubicBezTo>
                  <a:pt x="66994" y="2786"/>
                  <a:pt x="73734" y="0"/>
                  <a:pt x="81643" y="0"/>
                </a:cubicBezTo>
                <a:close/>
              </a:path>
            </a:pathLst>
          </a:custGeom>
          <a:solidFill>
            <a:srgbClr val="F5F5F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05" name="TextBox 4"/>
          <p:cNvSpPr txBox="1"/>
          <p:nvPr/>
        </p:nvSpPr>
        <p:spPr>
          <a:xfrm>
            <a:off x="3576638" y="1905000"/>
            <a:ext cx="546100" cy="276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Roboto"/>
                <a:ea typeface="Roboto"/>
              </a:rPr>
              <a:t>45%</a:t>
            </a:r>
            <a:endParaRPr lang="en-US" altLang="zh-CN" sz="1200" dirty="0">
              <a:solidFill>
                <a:schemeClr val="bg1"/>
              </a:solidFill>
              <a:latin typeface="Roboto"/>
              <a:ea typeface="Roboto"/>
            </a:endParaRPr>
          </a:p>
        </p:txBody>
      </p:sp>
      <p:sp>
        <p:nvSpPr>
          <p:cNvPr id="37906" name="TextBox 40"/>
          <p:cNvSpPr txBox="1"/>
          <p:nvPr/>
        </p:nvSpPr>
        <p:spPr>
          <a:xfrm>
            <a:off x="4613275" y="1905000"/>
            <a:ext cx="544513" cy="276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Roboto"/>
                <a:ea typeface="Roboto"/>
              </a:rPr>
              <a:t>55%</a:t>
            </a:r>
            <a:endParaRPr lang="en-US" altLang="zh-CN" sz="1200" dirty="0">
              <a:solidFill>
                <a:schemeClr val="bg1"/>
              </a:solidFill>
              <a:latin typeface="Roboto"/>
              <a:ea typeface="Roboto"/>
            </a:endParaRPr>
          </a:p>
        </p:txBody>
      </p:sp>
      <p:sp>
        <p:nvSpPr>
          <p:cNvPr id="37907" name="Rectangle 62"/>
          <p:cNvSpPr/>
          <p:nvPr/>
        </p:nvSpPr>
        <p:spPr>
          <a:xfrm>
            <a:off x="9161463" y="2471738"/>
            <a:ext cx="2179637" cy="6813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63"/>
          <p:cNvSpPr/>
          <p:nvPr/>
        </p:nvSpPr>
        <p:spPr>
          <a:xfrm>
            <a:off x="9229725" y="1846263"/>
            <a:ext cx="201613" cy="347663"/>
          </a:xfrm>
          <a:custGeom>
            <a:avLst/>
            <a:gdLst/>
            <a:ahLst/>
            <a:cxnLst/>
            <a:rect l="l" t="t" r="r" b="b"/>
            <a:pathLst>
              <a:path w="130628" h="224518">
                <a:moveTo>
                  <a:pt x="24493" y="61233"/>
                </a:moveTo>
                <a:lnTo>
                  <a:pt x="106135" y="61233"/>
                </a:lnTo>
                <a:cubicBezTo>
                  <a:pt x="112939" y="61233"/>
                  <a:pt x="118722" y="63614"/>
                  <a:pt x="123485" y="68376"/>
                </a:cubicBezTo>
                <a:cubicBezTo>
                  <a:pt x="128247" y="73139"/>
                  <a:pt x="130628" y="78922"/>
                  <a:pt x="130628" y="85725"/>
                </a:cubicBezTo>
                <a:lnTo>
                  <a:pt x="130628" y="138793"/>
                </a:lnTo>
                <a:cubicBezTo>
                  <a:pt x="130628" y="142195"/>
                  <a:pt x="129438" y="145087"/>
                  <a:pt x="127056" y="147468"/>
                </a:cubicBezTo>
                <a:cubicBezTo>
                  <a:pt x="124675" y="149849"/>
                  <a:pt x="121784" y="151040"/>
                  <a:pt x="118382" y="151040"/>
                </a:cubicBezTo>
                <a:cubicBezTo>
                  <a:pt x="114980" y="151040"/>
                  <a:pt x="112089" y="149849"/>
                  <a:pt x="109707" y="147468"/>
                </a:cubicBezTo>
                <a:cubicBezTo>
                  <a:pt x="107326" y="145087"/>
                  <a:pt x="106135" y="142195"/>
                  <a:pt x="106135" y="138793"/>
                </a:cubicBezTo>
                <a:lnTo>
                  <a:pt x="106135" y="93890"/>
                </a:lnTo>
                <a:lnTo>
                  <a:pt x="97971" y="93890"/>
                </a:lnTo>
                <a:lnTo>
                  <a:pt x="97971" y="210231"/>
                </a:lnTo>
                <a:cubicBezTo>
                  <a:pt x="97971" y="214143"/>
                  <a:pt x="96568" y="217502"/>
                  <a:pt x="93761" y="220309"/>
                </a:cubicBezTo>
                <a:cubicBezTo>
                  <a:pt x="90955" y="223115"/>
                  <a:pt x="87596" y="224518"/>
                  <a:pt x="83684" y="224518"/>
                </a:cubicBezTo>
                <a:cubicBezTo>
                  <a:pt x="79772" y="224518"/>
                  <a:pt x="76412" y="223115"/>
                  <a:pt x="73606" y="220309"/>
                </a:cubicBezTo>
                <a:cubicBezTo>
                  <a:pt x="70799" y="217502"/>
                  <a:pt x="69396" y="214143"/>
                  <a:pt x="69396" y="210231"/>
                </a:cubicBezTo>
                <a:lnTo>
                  <a:pt x="69396" y="151040"/>
                </a:lnTo>
                <a:lnTo>
                  <a:pt x="61232" y="151040"/>
                </a:lnTo>
                <a:lnTo>
                  <a:pt x="61232" y="210231"/>
                </a:lnTo>
                <a:cubicBezTo>
                  <a:pt x="61232" y="214143"/>
                  <a:pt x="59829" y="217502"/>
                  <a:pt x="57022" y="220309"/>
                </a:cubicBezTo>
                <a:cubicBezTo>
                  <a:pt x="54216" y="223115"/>
                  <a:pt x="50856" y="224518"/>
                  <a:pt x="46944" y="224518"/>
                </a:cubicBezTo>
                <a:cubicBezTo>
                  <a:pt x="43032" y="224518"/>
                  <a:pt x="39673" y="223115"/>
                  <a:pt x="36867" y="220309"/>
                </a:cubicBezTo>
                <a:cubicBezTo>
                  <a:pt x="34060" y="217502"/>
                  <a:pt x="32657" y="214143"/>
                  <a:pt x="32657" y="210231"/>
                </a:cubicBezTo>
                <a:lnTo>
                  <a:pt x="32657" y="93890"/>
                </a:lnTo>
                <a:lnTo>
                  <a:pt x="24493" y="93890"/>
                </a:lnTo>
                <a:lnTo>
                  <a:pt x="24493" y="138793"/>
                </a:lnTo>
                <a:cubicBezTo>
                  <a:pt x="24493" y="142195"/>
                  <a:pt x="23302" y="145087"/>
                  <a:pt x="20921" y="147468"/>
                </a:cubicBezTo>
                <a:cubicBezTo>
                  <a:pt x="18539" y="149849"/>
                  <a:pt x="15648" y="151040"/>
                  <a:pt x="12246" y="151040"/>
                </a:cubicBezTo>
                <a:cubicBezTo>
                  <a:pt x="8844" y="151040"/>
                  <a:pt x="5953" y="149849"/>
                  <a:pt x="3572" y="147468"/>
                </a:cubicBezTo>
                <a:cubicBezTo>
                  <a:pt x="1190" y="145087"/>
                  <a:pt x="0" y="142195"/>
                  <a:pt x="0" y="138793"/>
                </a:cubicBezTo>
                <a:lnTo>
                  <a:pt x="0" y="85725"/>
                </a:lnTo>
                <a:cubicBezTo>
                  <a:pt x="0" y="78922"/>
                  <a:pt x="2381" y="73139"/>
                  <a:pt x="7143" y="68376"/>
                </a:cubicBezTo>
                <a:cubicBezTo>
                  <a:pt x="11906" y="63614"/>
                  <a:pt x="17689" y="61233"/>
                  <a:pt x="24493" y="61233"/>
                </a:cubicBezTo>
                <a:close/>
                <a:moveTo>
                  <a:pt x="65314" y="0"/>
                </a:moveTo>
                <a:cubicBezTo>
                  <a:pt x="73223" y="0"/>
                  <a:pt x="79963" y="2786"/>
                  <a:pt x="85533" y="8356"/>
                </a:cubicBezTo>
                <a:cubicBezTo>
                  <a:pt x="91104" y="13926"/>
                  <a:pt x="93889" y="20666"/>
                  <a:pt x="93889" y="28575"/>
                </a:cubicBezTo>
                <a:cubicBezTo>
                  <a:pt x="93889" y="36485"/>
                  <a:pt x="91104" y="43224"/>
                  <a:pt x="85533" y="48795"/>
                </a:cubicBezTo>
                <a:cubicBezTo>
                  <a:pt x="79963" y="54365"/>
                  <a:pt x="73223" y="57150"/>
                  <a:pt x="65314" y="57150"/>
                </a:cubicBezTo>
                <a:cubicBezTo>
                  <a:pt x="57405" y="57150"/>
                  <a:pt x="50665" y="54365"/>
                  <a:pt x="45095" y="48795"/>
                </a:cubicBezTo>
                <a:cubicBezTo>
                  <a:pt x="39524" y="43224"/>
                  <a:pt x="36739" y="36485"/>
                  <a:pt x="36739" y="28575"/>
                </a:cubicBezTo>
                <a:cubicBezTo>
                  <a:pt x="36739" y="20666"/>
                  <a:pt x="39524" y="13926"/>
                  <a:pt x="45095" y="8356"/>
                </a:cubicBezTo>
                <a:cubicBezTo>
                  <a:pt x="50665" y="2786"/>
                  <a:pt x="57405" y="0"/>
                  <a:pt x="65314" y="0"/>
                </a:cubicBezTo>
                <a:close/>
              </a:path>
            </a:pathLst>
          </a:custGeom>
          <a:solidFill>
            <a:srgbClr val="F5F5F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Freeform 64"/>
          <p:cNvSpPr/>
          <p:nvPr/>
        </p:nvSpPr>
        <p:spPr>
          <a:xfrm>
            <a:off x="10199688" y="1846263"/>
            <a:ext cx="252413" cy="347663"/>
          </a:xfrm>
          <a:custGeom>
            <a:avLst/>
            <a:gdLst/>
            <a:ahLst/>
            <a:cxnLst/>
            <a:rect l="l" t="t" r="r" b="b"/>
            <a:pathLst>
              <a:path w="163286" h="224518">
                <a:moveTo>
                  <a:pt x="57150" y="61233"/>
                </a:moveTo>
                <a:lnTo>
                  <a:pt x="106136" y="61233"/>
                </a:lnTo>
                <a:cubicBezTo>
                  <a:pt x="114896" y="61233"/>
                  <a:pt x="122379" y="65782"/>
                  <a:pt x="128588" y="74882"/>
                </a:cubicBezTo>
                <a:lnTo>
                  <a:pt x="161245" y="123868"/>
                </a:lnTo>
                <a:cubicBezTo>
                  <a:pt x="162606" y="125909"/>
                  <a:pt x="163286" y="128163"/>
                  <a:pt x="163286" y="130629"/>
                </a:cubicBezTo>
                <a:cubicBezTo>
                  <a:pt x="163286" y="134031"/>
                  <a:pt x="162095" y="136922"/>
                  <a:pt x="159714" y="139304"/>
                </a:cubicBezTo>
                <a:cubicBezTo>
                  <a:pt x="157333" y="141685"/>
                  <a:pt x="154441" y="142875"/>
                  <a:pt x="151040" y="142875"/>
                </a:cubicBezTo>
                <a:cubicBezTo>
                  <a:pt x="146702" y="142875"/>
                  <a:pt x="143300" y="141047"/>
                  <a:pt x="140834" y="137390"/>
                </a:cubicBezTo>
                <a:lnTo>
                  <a:pt x="111876" y="93890"/>
                </a:lnTo>
                <a:lnTo>
                  <a:pt x="106136" y="93890"/>
                </a:lnTo>
                <a:lnTo>
                  <a:pt x="106136" y="110729"/>
                </a:lnTo>
                <a:lnTo>
                  <a:pt x="137645" y="163159"/>
                </a:lnTo>
                <a:cubicBezTo>
                  <a:pt x="138410" y="164434"/>
                  <a:pt x="138793" y="165837"/>
                  <a:pt x="138793" y="167368"/>
                </a:cubicBezTo>
                <a:cubicBezTo>
                  <a:pt x="138793" y="169579"/>
                  <a:pt x="137985" y="171493"/>
                  <a:pt x="136369" y="173109"/>
                </a:cubicBezTo>
                <a:cubicBezTo>
                  <a:pt x="134753" y="174725"/>
                  <a:pt x="132840" y="175533"/>
                  <a:pt x="130629" y="175533"/>
                </a:cubicBezTo>
                <a:lnTo>
                  <a:pt x="106136" y="175533"/>
                </a:lnTo>
                <a:lnTo>
                  <a:pt x="106136" y="210231"/>
                </a:lnTo>
                <a:cubicBezTo>
                  <a:pt x="106136" y="214143"/>
                  <a:pt x="104733" y="217502"/>
                  <a:pt x="101926" y="220309"/>
                </a:cubicBezTo>
                <a:cubicBezTo>
                  <a:pt x="99120" y="223115"/>
                  <a:pt x="95761" y="224518"/>
                  <a:pt x="91848" y="224518"/>
                </a:cubicBezTo>
                <a:lnTo>
                  <a:pt x="71438" y="224518"/>
                </a:lnTo>
                <a:cubicBezTo>
                  <a:pt x="67526" y="224518"/>
                  <a:pt x="64166" y="223115"/>
                  <a:pt x="61360" y="220309"/>
                </a:cubicBezTo>
                <a:cubicBezTo>
                  <a:pt x="58553" y="217502"/>
                  <a:pt x="57150" y="214143"/>
                  <a:pt x="57150" y="210231"/>
                </a:cubicBezTo>
                <a:lnTo>
                  <a:pt x="57150" y="175533"/>
                </a:lnTo>
                <a:lnTo>
                  <a:pt x="32657" y="175533"/>
                </a:lnTo>
                <a:cubicBezTo>
                  <a:pt x="30446" y="175533"/>
                  <a:pt x="28533" y="174725"/>
                  <a:pt x="26917" y="173109"/>
                </a:cubicBezTo>
                <a:cubicBezTo>
                  <a:pt x="25301" y="171493"/>
                  <a:pt x="24493" y="169579"/>
                  <a:pt x="24493" y="167368"/>
                </a:cubicBezTo>
                <a:cubicBezTo>
                  <a:pt x="24493" y="165837"/>
                  <a:pt x="24876" y="164434"/>
                  <a:pt x="25641" y="163159"/>
                </a:cubicBezTo>
                <a:lnTo>
                  <a:pt x="57150" y="110729"/>
                </a:lnTo>
                <a:lnTo>
                  <a:pt x="57150" y="93890"/>
                </a:lnTo>
                <a:lnTo>
                  <a:pt x="51410" y="93890"/>
                </a:lnTo>
                <a:lnTo>
                  <a:pt x="22452" y="137390"/>
                </a:lnTo>
                <a:cubicBezTo>
                  <a:pt x="19986" y="141047"/>
                  <a:pt x="16584" y="142875"/>
                  <a:pt x="12247" y="142875"/>
                </a:cubicBezTo>
                <a:cubicBezTo>
                  <a:pt x="8845" y="142875"/>
                  <a:pt x="5953" y="141685"/>
                  <a:pt x="3572" y="139304"/>
                </a:cubicBezTo>
                <a:cubicBezTo>
                  <a:pt x="1191" y="136922"/>
                  <a:pt x="0" y="134031"/>
                  <a:pt x="0" y="130629"/>
                </a:cubicBezTo>
                <a:cubicBezTo>
                  <a:pt x="0" y="128163"/>
                  <a:pt x="681" y="125909"/>
                  <a:pt x="2041" y="123868"/>
                </a:cubicBezTo>
                <a:lnTo>
                  <a:pt x="34698" y="74882"/>
                </a:lnTo>
                <a:cubicBezTo>
                  <a:pt x="40907" y="65782"/>
                  <a:pt x="48391" y="61233"/>
                  <a:pt x="57150" y="61233"/>
                </a:cubicBezTo>
                <a:close/>
                <a:moveTo>
                  <a:pt x="81643" y="0"/>
                </a:moveTo>
                <a:cubicBezTo>
                  <a:pt x="89552" y="0"/>
                  <a:pt x="96292" y="2786"/>
                  <a:pt x="101862" y="8356"/>
                </a:cubicBezTo>
                <a:cubicBezTo>
                  <a:pt x="107433" y="13926"/>
                  <a:pt x="110218" y="20666"/>
                  <a:pt x="110218" y="28575"/>
                </a:cubicBezTo>
                <a:cubicBezTo>
                  <a:pt x="110218" y="36485"/>
                  <a:pt x="107433" y="43224"/>
                  <a:pt x="101862" y="48795"/>
                </a:cubicBezTo>
                <a:cubicBezTo>
                  <a:pt x="96292" y="54365"/>
                  <a:pt x="89552" y="57150"/>
                  <a:pt x="81643" y="57150"/>
                </a:cubicBezTo>
                <a:cubicBezTo>
                  <a:pt x="73734" y="57150"/>
                  <a:pt x="66994" y="54365"/>
                  <a:pt x="61424" y="48795"/>
                </a:cubicBezTo>
                <a:cubicBezTo>
                  <a:pt x="55853" y="43224"/>
                  <a:pt x="53068" y="36485"/>
                  <a:pt x="53068" y="28575"/>
                </a:cubicBezTo>
                <a:cubicBezTo>
                  <a:pt x="53068" y="20666"/>
                  <a:pt x="55853" y="13926"/>
                  <a:pt x="61424" y="8356"/>
                </a:cubicBezTo>
                <a:cubicBezTo>
                  <a:pt x="66994" y="2786"/>
                  <a:pt x="73734" y="0"/>
                  <a:pt x="81643" y="0"/>
                </a:cubicBezTo>
                <a:close/>
              </a:path>
            </a:pathLst>
          </a:custGeom>
          <a:solidFill>
            <a:srgbClr val="F5F5F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10" name="TextBox 65"/>
          <p:cNvSpPr txBox="1"/>
          <p:nvPr/>
        </p:nvSpPr>
        <p:spPr>
          <a:xfrm>
            <a:off x="9445625" y="1905000"/>
            <a:ext cx="546100" cy="276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Roboto"/>
                <a:ea typeface="Roboto"/>
              </a:rPr>
              <a:t>45%</a:t>
            </a:r>
            <a:endParaRPr lang="en-US" altLang="zh-CN" sz="1200" dirty="0">
              <a:solidFill>
                <a:schemeClr val="bg1"/>
              </a:solidFill>
              <a:latin typeface="Roboto"/>
              <a:ea typeface="Roboto"/>
            </a:endParaRPr>
          </a:p>
        </p:txBody>
      </p:sp>
      <p:sp>
        <p:nvSpPr>
          <p:cNvPr id="37911" name="TextBox 66"/>
          <p:cNvSpPr txBox="1"/>
          <p:nvPr/>
        </p:nvSpPr>
        <p:spPr>
          <a:xfrm>
            <a:off x="10482263" y="1905000"/>
            <a:ext cx="544512" cy="2762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Roboto"/>
                <a:ea typeface="Roboto"/>
              </a:rPr>
              <a:t>55%</a:t>
            </a:r>
            <a:endParaRPr lang="en-US" altLang="zh-CN" sz="1200" dirty="0">
              <a:solidFill>
                <a:schemeClr val="bg1"/>
              </a:solidFill>
              <a:latin typeface="Roboto"/>
              <a:ea typeface="Roboto"/>
            </a:endParaRPr>
          </a:p>
        </p:txBody>
      </p:sp>
      <p:sp>
        <p:nvSpPr>
          <p:cNvPr id="37912" name="Rectangle 68"/>
          <p:cNvSpPr/>
          <p:nvPr/>
        </p:nvSpPr>
        <p:spPr>
          <a:xfrm>
            <a:off x="3290888" y="5143500"/>
            <a:ext cx="2360612" cy="6813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69"/>
          <p:cNvSpPr/>
          <p:nvPr/>
        </p:nvSpPr>
        <p:spPr>
          <a:xfrm>
            <a:off x="3360738" y="4518025"/>
            <a:ext cx="201613" cy="346075"/>
          </a:xfrm>
          <a:custGeom>
            <a:avLst/>
            <a:gdLst/>
            <a:ahLst/>
            <a:cxnLst/>
            <a:rect l="l" t="t" r="r" b="b"/>
            <a:pathLst>
              <a:path w="130628" h="224518">
                <a:moveTo>
                  <a:pt x="24493" y="61233"/>
                </a:moveTo>
                <a:lnTo>
                  <a:pt x="106135" y="61233"/>
                </a:lnTo>
                <a:cubicBezTo>
                  <a:pt x="112939" y="61233"/>
                  <a:pt x="118722" y="63614"/>
                  <a:pt x="123485" y="68376"/>
                </a:cubicBezTo>
                <a:cubicBezTo>
                  <a:pt x="128247" y="73139"/>
                  <a:pt x="130628" y="78922"/>
                  <a:pt x="130628" y="85725"/>
                </a:cubicBezTo>
                <a:lnTo>
                  <a:pt x="130628" y="138793"/>
                </a:lnTo>
                <a:cubicBezTo>
                  <a:pt x="130628" y="142195"/>
                  <a:pt x="129438" y="145087"/>
                  <a:pt x="127056" y="147468"/>
                </a:cubicBezTo>
                <a:cubicBezTo>
                  <a:pt x="124675" y="149849"/>
                  <a:pt x="121784" y="151040"/>
                  <a:pt x="118382" y="151040"/>
                </a:cubicBezTo>
                <a:cubicBezTo>
                  <a:pt x="114980" y="151040"/>
                  <a:pt x="112089" y="149849"/>
                  <a:pt x="109707" y="147468"/>
                </a:cubicBezTo>
                <a:cubicBezTo>
                  <a:pt x="107326" y="145087"/>
                  <a:pt x="106135" y="142195"/>
                  <a:pt x="106135" y="138793"/>
                </a:cubicBezTo>
                <a:lnTo>
                  <a:pt x="106135" y="93890"/>
                </a:lnTo>
                <a:lnTo>
                  <a:pt x="97971" y="93890"/>
                </a:lnTo>
                <a:lnTo>
                  <a:pt x="97971" y="210231"/>
                </a:lnTo>
                <a:cubicBezTo>
                  <a:pt x="97971" y="214143"/>
                  <a:pt x="96568" y="217502"/>
                  <a:pt x="93761" y="220309"/>
                </a:cubicBezTo>
                <a:cubicBezTo>
                  <a:pt x="90955" y="223115"/>
                  <a:pt x="87596" y="224518"/>
                  <a:pt x="83684" y="224518"/>
                </a:cubicBezTo>
                <a:cubicBezTo>
                  <a:pt x="79772" y="224518"/>
                  <a:pt x="76412" y="223115"/>
                  <a:pt x="73606" y="220309"/>
                </a:cubicBezTo>
                <a:cubicBezTo>
                  <a:pt x="70799" y="217502"/>
                  <a:pt x="69396" y="214143"/>
                  <a:pt x="69396" y="210231"/>
                </a:cubicBezTo>
                <a:lnTo>
                  <a:pt x="69396" y="151040"/>
                </a:lnTo>
                <a:lnTo>
                  <a:pt x="61232" y="151040"/>
                </a:lnTo>
                <a:lnTo>
                  <a:pt x="61232" y="210231"/>
                </a:lnTo>
                <a:cubicBezTo>
                  <a:pt x="61232" y="214143"/>
                  <a:pt x="59829" y="217502"/>
                  <a:pt x="57022" y="220309"/>
                </a:cubicBezTo>
                <a:cubicBezTo>
                  <a:pt x="54216" y="223115"/>
                  <a:pt x="50856" y="224518"/>
                  <a:pt x="46944" y="224518"/>
                </a:cubicBezTo>
                <a:cubicBezTo>
                  <a:pt x="43032" y="224518"/>
                  <a:pt x="39673" y="223115"/>
                  <a:pt x="36867" y="220309"/>
                </a:cubicBezTo>
                <a:cubicBezTo>
                  <a:pt x="34060" y="217502"/>
                  <a:pt x="32657" y="214143"/>
                  <a:pt x="32657" y="210231"/>
                </a:cubicBezTo>
                <a:lnTo>
                  <a:pt x="32657" y="93890"/>
                </a:lnTo>
                <a:lnTo>
                  <a:pt x="24493" y="93890"/>
                </a:lnTo>
                <a:lnTo>
                  <a:pt x="24493" y="138793"/>
                </a:lnTo>
                <a:cubicBezTo>
                  <a:pt x="24493" y="142195"/>
                  <a:pt x="23302" y="145087"/>
                  <a:pt x="20921" y="147468"/>
                </a:cubicBezTo>
                <a:cubicBezTo>
                  <a:pt x="18539" y="149849"/>
                  <a:pt x="15648" y="151040"/>
                  <a:pt x="12246" y="151040"/>
                </a:cubicBezTo>
                <a:cubicBezTo>
                  <a:pt x="8844" y="151040"/>
                  <a:pt x="5953" y="149849"/>
                  <a:pt x="3572" y="147468"/>
                </a:cubicBezTo>
                <a:cubicBezTo>
                  <a:pt x="1190" y="145087"/>
                  <a:pt x="0" y="142195"/>
                  <a:pt x="0" y="138793"/>
                </a:cubicBezTo>
                <a:lnTo>
                  <a:pt x="0" y="85725"/>
                </a:lnTo>
                <a:cubicBezTo>
                  <a:pt x="0" y="78922"/>
                  <a:pt x="2381" y="73139"/>
                  <a:pt x="7143" y="68376"/>
                </a:cubicBezTo>
                <a:cubicBezTo>
                  <a:pt x="11906" y="63614"/>
                  <a:pt x="17689" y="61233"/>
                  <a:pt x="24493" y="61233"/>
                </a:cubicBezTo>
                <a:close/>
                <a:moveTo>
                  <a:pt x="65314" y="0"/>
                </a:moveTo>
                <a:cubicBezTo>
                  <a:pt x="73223" y="0"/>
                  <a:pt x="79963" y="2786"/>
                  <a:pt x="85533" y="8356"/>
                </a:cubicBezTo>
                <a:cubicBezTo>
                  <a:pt x="91104" y="13926"/>
                  <a:pt x="93889" y="20666"/>
                  <a:pt x="93889" y="28575"/>
                </a:cubicBezTo>
                <a:cubicBezTo>
                  <a:pt x="93889" y="36485"/>
                  <a:pt x="91104" y="43224"/>
                  <a:pt x="85533" y="48795"/>
                </a:cubicBezTo>
                <a:cubicBezTo>
                  <a:pt x="79963" y="54365"/>
                  <a:pt x="73223" y="57150"/>
                  <a:pt x="65314" y="57150"/>
                </a:cubicBezTo>
                <a:cubicBezTo>
                  <a:pt x="57405" y="57150"/>
                  <a:pt x="50665" y="54365"/>
                  <a:pt x="45095" y="48795"/>
                </a:cubicBezTo>
                <a:cubicBezTo>
                  <a:pt x="39524" y="43224"/>
                  <a:pt x="36739" y="36485"/>
                  <a:pt x="36739" y="28575"/>
                </a:cubicBezTo>
                <a:cubicBezTo>
                  <a:pt x="36739" y="20666"/>
                  <a:pt x="39524" y="13926"/>
                  <a:pt x="45095" y="8356"/>
                </a:cubicBezTo>
                <a:cubicBezTo>
                  <a:pt x="50665" y="2786"/>
                  <a:pt x="57405" y="0"/>
                  <a:pt x="65314" y="0"/>
                </a:cubicBezTo>
                <a:close/>
              </a:path>
            </a:pathLst>
          </a:custGeom>
          <a:solidFill>
            <a:srgbClr val="F5F5F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Freeform 70"/>
          <p:cNvSpPr/>
          <p:nvPr/>
        </p:nvSpPr>
        <p:spPr>
          <a:xfrm>
            <a:off x="4330700" y="4518025"/>
            <a:ext cx="252413" cy="346075"/>
          </a:xfrm>
          <a:custGeom>
            <a:avLst/>
            <a:gdLst/>
            <a:ahLst/>
            <a:cxnLst/>
            <a:rect l="l" t="t" r="r" b="b"/>
            <a:pathLst>
              <a:path w="163286" h="224518">
                <a:moveTo>
                  <a:pt x="57150" y="61233"/>
                </a:moveTo>
                <a:lnTo>
                  <a:pt x="106136" y="61233"/>
                </a:lnTo>
                <a:cubicBezTo>
                  <a:pt x="114896" y="61233"/>
                  <a:pt x="122379" y="65782"/>
                  <a:pt x="128588" y="74882"/>
                </a:cubicBezTo>
                <a:lnTo>
                  <a:pt x="161245" y="123868"/>
                </a:lnTo>
                <a:cubicBezTo>
                  <a:pt x="162606" y="125909"/>
                  <a:pt x="163286" y="128163"/>
                  <a:pt x="163286" y="130629"/>
                </a:cubicBezTo>
                <a:cubicBezTo>
                  <a:pt x="163286" y="134031"/>
                  <a:pt x="162095" y="136922"/>
                  <a:pt x="159714" y="139304"/>
                </a:cubicBezTo>
                <a:cubicBezTo>
                  <a:pt x="157333" y="141685"/>
                  <a:pt x="154441" y="142875"/>
                  <a:pt x="151040" y="142875"/>
                </a:cubicBezTo>
                <a:cubicBezTo>
                  <a:pt x="146702" y="142875"/>
                  <a:pt x="143300" y="141047"/>
                  <a:pt x="140834" y="137390"/>
                </a:cubicBezTo>
                <a:lnTo>
                  <a:pt x="111876" y="93890"/>
                </a:lnTo>
                <a:lnTo>
                  <a:pt x="106136" y="93890"/>
                </a:lnTo>
                <a:lnTo>
                  <a:pt x="106136" y="110729"/>
                </a:lnTo>
                <a:lnTo>
                  <a:pt x="137645" y="163159"/>
                </a:lnTo>
                <a:cubicBezTo>
                  <a:pt x="138410" y="164434"/>
                  <a:pt x="138793" y="165837"/>
                  <a:pt x="138793" y="167368"/>
                </a:cubicBezTo>
                <a:cubicBezTo>
                  <a:pt x="138793" y="169579"/>
                  <a:pt x="137985" y="171493"/>
                  <a:pt x="136369" y="173109"/>
                </a:cubicBezTo>
                <a:cubicBezTo>
                  <a:pt x="134753" y="174725"/>
                  <a:pt x="132840" y="175533"/>
                  <a:pt x="130629" y="175533"/>
                </a:cubicBezTo>
                <a:lnTo>
                  <a:pt x="106136" y="175533"/>
                </a:lnTo>
                <a:lnTo>
                  <a:pt x="106136" y="210231"/>
                </a:lnTo>
                <a:cubicBezTo>
                  <a:pt x="106136" y="214143"/>
                  <a:pt x="104733" y="217502"/>
                  <a:pt x="101926" y="220309"/>
                </a:cubicBezTo>
                <a:cubicBezTo>
                  <a:pt x="99120" y="223115"/>
                  <a:pt x="95761" y="224518"/>
                  <a:pt x="91848" y="224518"/>
                </a:cubicBezTo>
                <a:lnTo>
                  <a:pt x="71438" y="224518"/>
                </a:lnTo>
                <a:cubicBezTo>
                  <a:pt x="67526" y="224518"/>
                  <a:pt x="64166" y="223115"/>
                  <a:pt x="61360" y="220309"/>
                </a:cubicBezTo>
                <a:cubicBezTo>
                  <a:pt x="58553" y="217502"/>
                  <a:pt x="57150" y="214143"/>
                  <a:pt x="57150" y="210231"/>
                </a:cubicBezTo>
                <a:lnTo>
                  <a:pt x="57150" y="175533"/>
                </a:lnTo>
                <a:lnTo>
                  <a:pt x="32657" y="175533"/>
                </a:lnTo>
                <a:cubicBezTo>
                  <a:pt x="30446" y="175533"/>
                  <a:pt x="28533" y="174725"/>
                  <a:pt x="26917" y="173109"/>
                </a:cubicBezTo>
                <a:cubicBezTo>
                  <a:pt x="25301" y="171493"/>
                  <a:pt x="24493" y="169579"/>
                  <a:pt x="24493" y="167368"/>
                </a:cubicBezTo>
                <a:cubicBezTo>
                  <a:pt x="24493" y="165837"/>
                  <a:pt x="24876" y="164434"/>
                  <a:pt x="25641" y="163159"/>
                </a:cubicBezTo>
                <a:lnTo>
                  <a:pt x="57150" y="110729"/>
                </a:lnTo>
                <a:lnTo>
                  <a:pt x="57150" y="93890"/>
                </a:lnTo>
                <a:lnTo>
                  <a:pt x="51410" y="93890"/>
                </a:lnTo>
                <a:lnTo>
                  <a:pt x="22452" y="137390"/>
                </a:lnTo>
                <a:cubicBezTo>
                  <a:pt x="19986" y="141047"/>
                  <a:pt x="16584" y="142875"/>
                  <a:pt x="12247" y="142875"/>
                </a:cubicBezTo>
                <a:cubicBezTo>
                  <a:pt x="8845" y="142875"/>
                  <a:pt x="5953" y="141685"/>
                  <a:pt x="3572" y="139304"/>
                </a:cubicBezTo>
                <a:cubicBezTo>
                  <a:pt x="1191" y="136922"/>
                  <a:pt x="0" y="134031"/>
                  <a:pt x="0" y="130629"/>
                </a:cubicBezTo>
                <a:cubicBezTo>
                  <a:pt x="0" y="128163"/>
                  <a:pt x="681" y="125909"/>
                  <a:pt x="2041" y="123868"/>
                </a:cubicBezTo>
                <a:lnTo>
                  <a:pt x="34698" y="74882"/>
                </a:lnTo>
                <a:cubicBezTo>
                  <a:pt x="40907" y="65782"/>
                  <a:pt x="48391" y="61233"/>
                  <a:pt x="57150" y="61233"/>
                </a:cubicBezTo>
                <a:close/>
                <a:moveTo>
                  <a:pt x="81643" y="0"/>
                </a:moveTo>
                <a:cubicBezTo>
                  <a:pt x="89552" y="0"/>
                  <a:pt x="96292" y="2786"/>
                  <a:pt x="101862" y="8356"/>
                </a:cubicBezTo>
                <a:cubicBezTo>
                  <a:pt x="107433" y="13926"/>
                  <a:pt x="110218" y="20666"/>
                  <a:pt x="110218" y="28575"/>
                </a:cubicBezTo>
                <a:cubicBezTo>
                  <a:pt x="110218" y="36485"/>
                  <a:pt x="107433" y="43224"/>
                  <a:pt x="101862" y="48795"/>
                </a:cubicBezTo>
                <a:cubicBezTo>
                  <a:pt x="96292" y="54365"/>
                  <a:pt x="89552" y="57150"/>
                  <a:pt x="81643" y="57150"/>
                </a:cubicBezTo>
                <a:cubicBezTo>
                  <a:pt x="73734" y="57150"/>
                  <a:pt x="66994" y="54365"/>
                  <a:pt x="61424" y="48795"/>
                </a:cubicBezTo>
                <a:cubicBezTo>
                  <a:pt x="55853" y="43224"/>
                  <a:pt x="53068" y="36485"/>
                  <a:pt x="53068" y="28575"/>
                </a:cubicBezTo>
                <a:cubicBezTo>
                  <a:pt x="53068" y="20666"/>
                  <a:pt x="55853" y="13926"/>
                  <a:pt x="61424" y="8356"/>
                </a:cubicBezTo>
                <a:cubicBezTo>
                  <a:pt x="66994" y="2786"/>
                  <a:pt x="73734" y="0"/>
                  <a:pt x="81643" y="0"/>
                </a:cubicBezTo>
                <a:close/>
              </a:path>
            </a:pathLst>
          </a:custGeom>
          <a:solidFill>
            <a:srgbClr val="F5F5F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15" name="TextBox 71"/>
          <p:cNvSpPr txBox="1"/>
          <p:nvPr/>
        </p:nvSpPr>
        <p:spPr>
          <a:xfrm>
            <a:off x="3576638" y="4575175"/>
            <a:ext cx="546100" cy="2778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Roboto"/>
                <a:ea typeface="Roboto"/>
              </a:rPr>
              <a:t>45%</a:t>
            </a:r>
            <a:endParaRPr lang="en-US" altLang="zh-CN" sz="1200" dirty="0">
              <a:solidFill>
                <a:schemeClr val="bg1"/>
              </a:solidFill>
              <a:latin typeface="Roboto"/>
              <a:ea typeface="Roboto"/>
            </a:endParaRPr>
          </a:p>
        </p:txBody>
      </p:sp>
      <p:sp>
        <p:nvSpPr>
          <p:cNvPr id="37916" name="TextBox 72"/>
          <p:cNvSpPr txBox="1"/>
          <p:nvPr/>
        </p:nvSpPr>
        <p:spPr>
          <a:xfrm>
            <a:off x="4613275" y="4575175"/>
            <a:ext cx="544513" cy="2778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Roboto"/>
                <a:ea typeface="Roboto"/>
              </a:rPr>
              <a:t>55%</a:t>
            </a:r>
            <a:endParaRPr lang="en-US" altLang="zh-CN" sz="1200" dirty="0">
              <a:solidFill>
                <a:schemeClr val="bg1"/>
              </a:solidFill>
              <a:latin typeface="Roboto"/>
              <a:ea typeface="Roboto"/>
            </a:endParaRPr>
          </a:p>
        </p:txBody>
      </p:sp>
      <p:sp>
        <p:nvSpPr>
          <p:cNvPr id="37917" name="Rectangle 74"/>
          <p:cNvSpPr/>
          <p:nvPr/>
        </p:nvSpPr>
        <p:spPr>
          <a:xfrm>
            <a:off x="9163050" y="5143500"/>
            <a:ext cx="2179638" cy="6813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75"/>
          <p:cNvSpPr/>
          <p:nvPr/>
        </p:nvSpPr>
        <p:spPr>
          <a:xfrm>
            <a:off x="9231313" y="4518025"/>
            <a:ext cx="201613" cy="346075"/>
          </a:xfrm>
          <a:custGeom>
            <a:avLst/>
            <a:gdLst/>
            <a:ahLst/>
            <a:cxnLst/>
            <a:rect l="l" t="t" r="r" b="b"/>
            <a:pathLst>
              <a:path w="130628" h="224518">
                <a:moveTo>
                  <a:pt x="24493" y="61233"/>
                </a:moveTo>
                <a:lnTo>
                  <a:pt x="106135" y="61233"/>
                </a:lnTo>
                <a:cubicBezTo>
                  <a:pt x="112939" y="61233"/>
                  <a:pt x="118722" y="63614"/>
                  <a:pt x="123485" y="68376"/>
                </a:cubicBezTo>
                <a:cubicBezTo>
                  <a:pt x="128247" y="73139"/>
                  <a:pt x="130628" y="78922"/>
                  <a:pt x="130628" y="85725"/>
                </a:cubicBezTo>
                <a:lnTo>
                  <a:pt x="130628" y="138793"/>
                </a:lnTo>
                <a:cubicBezTo>
                  <a:pt x="130628" y="142195"/>
                  <a:pt x="129438" y="145087"/>
                  <a:pt x="127056" y="147468"/>
                </a:cubicBezTo>
                <a:cubicBezTo>
                  <a:pt x="124675" y="149849"/>
                  <a:pt x="121784" y="151040"/>
                  <a:pt x="118382" y="151040"/>
                </a:cubicBezTo>
                <a:cubicBezTo>
                  <a:pt x="114980" y="151040"/>
                  <a:pt x="112089" y="149849"/>
                  <a:pt x="109707" y="147468"/>
                </a:cubicBezTo>
                <a:cubicBezTo>
                  <a:pt x="107326" y="145087"/>
                  <a:pt x="106135" y="142195"/>
                  <a:pt x="106135" y="138793"/>
                </a:cubicBezTo>
                <a:lnTo>
                  <a:pt x="106135" y="93890"/>
                </a:lnTo>
                <a:lnTo>
                  <a:pt x="97971" y="93890"/>
                </a:lnTo>
                <a:lnTo>
                  <a:pt x="97971" y="210231"/>
                </a:lnTo>
                <a:cubicBezTo>
                  <a:pt x="97971" y="214143"/>
                  <a:pt x="96568" y="217502"/>
                  <a:pt x="93761" y="220309"/>
                </a:cubicBezTo>
                <a:cubicBezTo>
                  <a:pt x="90955" y="223115"/>
                  <a:pt x="87596" y="224518"/>
                  <a:pt x="83684" y="224518"/>
                </a:cubicBezTo>
                <a:cubicBezTo>
                  <a:pt x="79772" y="224518"/>
                  <a:pt x="76412" y="223115"/>
                  <a:pt x="73606" y="220309"/>
                </a:cubicBezTo>
                <a:cubicBezTo>
                  <a:pt x="70799" y="217502"/>
                  <a:pt x="69396" y="214143"/>
                  <a:pt x="69396" y="210231"/>
                </a:cubicBezTo>
                <a:lnTo>
                  <a:pt x="69396" y="151040"/>
                </a:lnTo>
                <a:lnTo>
                  <a:pt x="61232" y="151040"/>
                </a:lnTo>
                <a:lnTo>
                  <a:pt x="61232" y="210231"/>
                </a:lnTo>
                <a:cubicBezTo>
                  <a:pt x="61232" y="214143"/>
                  <a:pt x="59829" y="217502"/>
                  <a:pt x="57022" y="220309"/>
                </a:cubicBezTo>
                <a:cubicBezTo>
                  <a:pt x="54216" y="223115"/>
                  <a:pt x="50856" y="224518"/>
                  <a:pt x="46944" y="224518"/>
                </a:cubicBezTo>
                <a:cubicBezTo>
                  <a:pt x="43032" y="224518"/>
                  <a:pt x="39673" y="223115"/>
                  <a:pt x="36867" y="220309"/>
                </a:cubicBezTo>
                <a:cubicBezTo>
                  <a:pt x="34060" y="217502"/>
                  <a:pt x="32657" y="214143"/>
                  <a:pt x="32657" y="210231"/>
                </a:cubicBezTo>
                <a:lnTo>
                  <a:pt x="32657" y="93890"/>
                </a:lnTo>
                <a:lnTo>
                  <a:pt x="24493" y="93890"/>
                </a:lnTo>
                <a:lnTo>
                  <a:pt x="24493" y="138793"/>
                </a:lnTo>
                <a:cubicBezTo>
                  <a:pt x="24493" y="142195"/>
                  <a:pt x="23302" y="145087"/>
                  <a:pt x="20921" y="147468"/>
                </a:cubicBezTo>
                <a:cubicBezTo>
                  <a:pt x="18539" y="149849"/>
                  <a:pt x="15648" y="151040"/>
                  <a:pt x="12246" y="151040"/>
                </a:cubicBezTo>
                <a:cubicBezTo>
                  <a:pt x="8844" y="151040"/>
                  <a:pt x="5953" y="149849"/>
                  <a:pt x="3572" y="147468"/>
                </a:cubicBezTo>
                <a:cubicBezTo>
                  <a:pt x="1190" y="145087"/>
                  <a:pt x="0" y="142195"/>
                  <a:pt x="0" y="138793"/>
                </a:cubicBezTo>
                <a:lnTo>
                  <a:pt x="0" y="85725"/>
                </a:lnTo>
                <a:cubicBezTo>
                  <a:pt x="0" y="78922"/>
                  <a:pt x="2381" y="73139"/>
                  <a:pt x="7143" y="68376"/>
                </a:cubicBezTo>
                <a:cubicBezTo>
                  <a:pt x="11906" y="63614"/>
                  <a:pt x="17689" y="61233"/>
                  <a:pt x="24493" y="61233"/>
                </a:cubicBezTo>
                <a:close/>
                <a:moveTo>
                  <a:pt x="65314" y="0"/>
                </a:moveTo>
                <a:cubicBezTo>
                  <a:pt x="73223" y="0"/>
                  <a:pt x="79963" y="2786"/>
                  <a:pt x="85533" y="8356"/>
                </a:cubicBezTo>
                <a:cubicBezTo>
                  <a:pt x="91104" y="13926"/>
                  <a:pt x="93889" y="20666"/>
                  <a:pt x="93889" y="28575"/>
                </a:cubicBezTo>
                <a:cubicBezTo>
                  <a:pt x="93889" y="36485"/>
                  <a:pt x="91104" y="43224"/>
                  <a:pt x="85533" y="48795"/>
                </a:cubicBezTo>
                <a:cubicBezTo>
                  <a:pt x="79963" y="54365"/>
                  <a:pt x="73223" y="57150"/>
                  <a:pt x="65314" y="57150"/>
                </a:cubicBezTo>
                <a:cubicBezTo>
                  <a:pt x="57405" y="57150"/>
                  <a:pt x="50665" y="54365"/>
                  <a:pt x="45095" y="48795"/>
                </a:cubicBezTo>
                <a:cubicBezTo>
                  <a:pt x="39524" y="43224"/>
                  <a:pt x="36739" y="36485"/>
                  <a:pt x="36739" y="28575"/>
                </a:cubicBezTo>
                <a:cubicBezTo>
                  <a:pt x="36739" y="20666"/>
                  <a:pt x="39524" y="13926"/>
                  <a:pt x="45095" y="8356"/>
                </a:cubicBezTo>
                <a:cubicBezTo>
                  <a:pt x="50665" y="2786"/>
                  <a:pt x="57405" y="0"/>
                  <a:pt x="65314" y="0"/>
                </a:cubicBezTo>
                <a:close/>
              </a:path>
            </a:pathLst>
          </a:custGeom>
          <a:solidFill>
            <a:srgbClr val="F5F5F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Freeform 76"/>
          <p:cNvSpPr/>
          <p:nvPr/>
        </p:nvSpPr>
        <p:spPr>
          <a:xfrm>
            <a:off x="10201275" y="4518025"/>
            <a:ext cx="252413" cy="346075"/>
          </a:xfrm>
          <a:custGeom>
            <a:avLst/>
            <a:gdLst/>
            <a:ahLst/>
            <a:cxnLst/>
            <a:rect l="l" t="t" r="r" b="b"/>
            <a:pathLst>
              <a:path w="163286" h="224518">
                <a:moveTo>
                  <a:pt x="57150" y="61233"/>
                </a:moveTo>
                <a:lnTo>
                  <a:pt x="106136" y="61233"/>
                </a:lnTo>
                <a:cubicBezTo>
                  <a:pt x="114896" y="61233"/>
                  <a:pt x="122379" y="65782"/>
                  <a:pt x="128588" y="74882"/>
                </a:cubicBezTo>
                <a:lnTo>
                  <a:pt x="161245" y="123868"/>
                </a:lnTo>
                <a:cubicBezTo>
                  <a:pt x="162606" y="125909"/>
                  <a:pt x="163286" y="128163"/>
                  <a:pt x="163286" y="130629"/>
                </a:cubicBezTo>
                <a:cubicBezTo>
                  <a:pt x="163286" y="134031"/>
                  <a:pt x="162095" y="136922"/>
                  <a:pt x="159714" y="139304"/>
                </a:cubicBezTo>
                <a:cubicBezTo>
                  <a:pt x="157333" y="141685"/>
                  <a:pt x="154441" y="142875"/>
                  <a:pt x="151040" y="142875"/>
                </a:cubicBezTo>
                <a:cubicBezTo>
                  <a:pt x="146702" y="142875"/>
                  <a:pt x="143300" y="141047"/>
                  <a:pt x="140834" y="137390"/>
                </a:cubicBezTo>
                <a:lnTo>
                  <a:pt x="111876" y="93890"/>
                </a:lnTo>
                <a:lnTo>
                  <a:pt x="106136" y="93890"/>
                </a:lnTo>
                <a:lnTo>
                  <a:pt x="106136" y="110729"/>
                </a:lnTo>
                <a:lnTo>
                  <a:pt x="137645" y="163159"/>
                </a:lnTo>
                <a:cubicBezTo>
                  <a:pt x="138410" y="164434"/>
                  <a:pt x="138793" y="165837"/>
                  <a:pt x="138793" y="167368"/>
                </a:cubicBezTo>
                <a:cubicBezTo>
                  <a:pt x="138793" y="169579"/>
                  <a:pt x="137985" y="171493"/>
                  <a:pt x="136369" y="173109"/>
                </a:cubicBezTo>
                <a:cubicBezTo>
                  <a:pt x="134753" y="174725"/>
                  <a:pt x="132840" y="175533"/>
                  <a:pt x="130629" y="175533"/>
                </a:cubicBezTo>
                <a:lnTo>
                  <a:pt x="106136" y="175533"/>
                </a:lnTo>
                <a:lnTo>
                  <a:pt x="106136" y="210231"/>
                </a:lnTo>
                <a:cubicBezTo>
                  <a:pt x="106136" y="214143"/>
                  <a:pt x="104733" y="217502"/>
                  <a:pt x="101926" y="220309"/>
                </a:cubicBezTo>
                <a:cubicBezTo>
                  <a:pt x="99120" y="223115"/>
                  <a:pt x="95761" y="224518"/>
                  <a:pt x="91848" y="224518"/>
                </a:cubicBezTo>
                <a:lnTo>
                  <a:pt x="71438" y="224518"/>
                </a:lnTo>
                <a:cubicBezTo>
                  <a:pt x="67526" y="224518"/>
                  <a:pt x="64166" y="223115"/>
                  <a:pt x="61360" y="220309"/>
                </a:cubicBezTo>
                <a:cubicBezTo>
                  <a:pt x="58553" y="217502"/>
                  <a:pt x="57150" y="214143"/>
                  <a:pt x="57150" y="210231"/>
                </a:cubicBezTo>
                <a:lnTo>
                  <a:pt x="57150" y="175533"/>
                </a:lnTo>
                <a:lnTo>
                  <a:pt x="32657" y="175533"/>
                </a:lnTo>
                <a:cubicBezTo>
                  <a:pt x="30446" y="175533"/>
                  <a:pt x="28533" y="174725"/>
                  <a:pt x="26917" y="173109"/>
                </a:cubicBezTo>
                <a:cubicBezTo>
                  <a:pt x="25301" y="171493"/>
                  <a:pt x="24493" y="169579"/>
                  <a:pt x="24493" y="167368"/>
                </a:cubicBezTo>
                <a:cubicBezTo>
                  <a:pt x="24493" y="165837"/>
                  <a:pt x="24876" y="164434"/>
                  <a:pt x="25641" y="163159"/>
                </a:cubicBezTo>
                <a:lnTo>
                  <a:pt x="57150" y="110729"/>
                </a:lnTo>
                <a:lnTo>
                  <a:pt x="57150" y="93890"/>
                </a:lnTo>
                <a:lnTo>
                  <a:pt x="51410" y="93890"/>
                </a:lnTo>
                <a:lnTo>
                  <a:pt x="22452" y="137390"/>
                </a:lnTo>
                <a:cubicBezTo>
                  <a:pt x="19986" y="141047"/>
                  <a:pt x="16584" y="142875"/>
                  <a:pt x="12247" y="142875"/>
                </a:cubicBezTo>
                <a:cubicBezTo>
                  <a:pt x="8845" y="142875"/>
                  <a:pt x="5953" y="141685"/>
                  <a:pt x="3572" y="139304"/>
                </a:cubicBezTo>
                <a:cubicBezTo>
                  <a:pt x="1191" y="136922"/>
                  <a:pt x="0" y="134031"/>
                  <a:pt x="0" y="130629"/>
                </a:cubicBezTo>
                <a:cubicBezTo>
                  <a:pt x="0" y="128163"/>
                  <a:pt x="681" y="125909"/>
                  <a:pt x="2041" y="123868"/>
                </a:cubicBezTo>
                <a:lnTo>
                  <a:pt x="34698" y="74882"/>
                </a:lnTo>
                <a:cubicBezTo>
                  <a:pt x="40907" y="65782"/>
                  <a:pt x="48391" y="61233"/>
                  <a:pt x="57150" y="61233"/>
                </a:cubicBezTo>
                <a:close/>
                <a:moveTo>
                  <a:pt x="81643" y="0"/>
                </a:moveTo>
                <a:cubicBezTo>
                  <a:pt x="89552" y="0"/>
                  <a:pt x="96292" y="2786"/>
                  <a:pt x="101862" y="8356"/>
                </a:cubicBezTo>
                <a:cubicBezTo>
                  <a:pt x="107433" y="13926"/>
                  <a:pt x="110218" y="20666"/>
                  <a:pt x="110218" y="28575"/>
                </a:cubicBezTo>
                <a:cubicBezTo>
                  <a:pt x="110218" y="36485"/>
                  <a:pt x="107433" y="43224"/>
                  <a:pt x="101862" y="48795"/>
                </a:cubicBezTo>
                <a:cubicBezTo>
                  <a:pt x="96292" y="54365"/>
                  <a:pt x="89552" y="57150"/>
                  <a:pt x="81643" y="57150"/>
                </a:cubicBezTo>
                <a:cubicBezTo>
                  <a:pt x="73734" y="57150"/>
                  <a:pt x="66994" y="54365"/>
                  <a:pt x="61424" y="48795"/>
                </a:cubicBezTo>
                <a:cubicBezTo>
                  <a:pt x="55853" y="43224"/>
                  <a:pt x="53068" y="36485"/>
                  <a:pt x="53068" y="28575"/>
                </a:cubicBezTo>
                <a:cubicBezTo>
                  <a:pt x="53068" y="20666"/>
                  <a:pt x="55853" y="13926"/>
                  <a:pt x="61424" y="8356"/>
                </a:cubicBezTo>
                <a:cubicBezTo>
                  <a:pt x="66994" y="2786"/>
                  <a:pt x="73734" y="0"/>
                  <a:pt x="81643" y="0"/>
                </a:cubicBezTo>
                <a:close/>
              </a:path>
            </a:pathLst>
          </a:custGeom>
          <a:solidFill>
            <a:srgbClr val="F5F5F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920" name="TextBox 77"/>
          <p:cNvSpPr txBox="1"/>
          <p:nvPr/>
        </p:nvSpPr>
        <p:spPr>
          <a:xfrm>
            <a:off x="9447213" y="4575175"/>
            <a:ext cx="546100" cy="2778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Roboto"/>
                <a:ea typeface="Roboto"/>
              </a:rPr>
              <a:t>45%</a:t>
            </a:r>
            <a:endParaRPr lang="en-US" altLang="zh-CN" sz="1200" dirty="0">
              <a:solidFill>
                <a:schemeClr val="bg1"/>
              </a:solidFill>
              <a:latin typeface="Roboto"/>
              <a:ea typeface="Roboto"/>
            </a:endParaRPr>
          </a:p>
        </p:txBody>
      </p:sp>
      <p:sp>
        <p:nvSpPr>
          <p:cNvPr id="37921" name="TextBox 78"/>
          <p:cNvSpPr txBox="1"/>
          <p:nvPr/>
        </p:nvSpPr>
        <p:spPr>
          <a:xfrm>
            <a:off x="10483850" y="4575175"/>
            <a:ext cx="544513" cy="2778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1200" dirty="0">
                <a:solidFill>
                  <a:schemeClr val="bg1"/>
                </a:solidFill>
                <a:latin typeface="Roboto"/>
                <a:ea typeface="Roboto"/>
              </a:rPr>
              <a:t>55%</a:t>
            </a:r>
            <a:endParaRPr lang="en-US" altLang="zh-CN" sz="1200" dirty="0">
              <a:solidFill>
                <a:schemeClr val="bg1"/>
              </a:solidFill>
              <a:latin typeface="Roboto"/>
              <a:ea typeface="Roboto"/>
            </a:endParaRPr>
          </a:p>
        </p:txBody>
      </p:sp>
      <p:sp>
        <p:nvSpPr>
          <p:cNvPr id="37922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923" name="组合 34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36" name="任意多边形 35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7" name="同心圆 36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rallelogram 9"/>
          <p:cNvSpPr/>
          <p:nvPr/>
        </p:nvSpPr>
        <p:spPr>
          <a:xfrm>
            <a:off x="1677988" y="2271713"/>
            <a:ext cx="3316288" cy="1371600"/>
          </a:xfrm>
          <a:prstGeom prst="parallelogram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Parallelogram 10"/>
          <p:cNvSpPr/>
          <p:nvPr/>
        </p:nvSpPr>
        <p:spPr>
          <a:xfrm>
            <a:off x="4714875" y="2271713"/>
            <a:ext cx="3316288" cy="1371600"/>
          </a:xfrm>
          <a:prstGeom prst="parallelogram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Parallelogram 11"/>
          <p:cNvSpPr/>
          <p:nvPr/>
        </p:nvSpPr>
        <p:spPr>
          <a:xfrm>
            <a:off x="7753350" y="2271713"/>
            <a:ext cx="3316288" cy="1371600"/>
          </a:xfrm>
          <a:prstGeom prst="parallelogram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Parallelogram 12"/>
          <p:cNvSpPr/>
          <p:nvPr/>
        </p:nvSpPr>
        <p:spPr>
          <a:xfrm>
            <a:off x="1306513" y="3692525"/>
            <a:ext cx="3316288" cy="1371600"/>
          </a:xfrm>
          <a:prstGeom prst="parallelogram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Parallelogram 13"/>
          <p:cNvSpPr/>
          <p:nvPr/>
        </p:nvSpPr>
        <p:spPr>
          <a:xfrm>
            <a:off x="4343400" y="3692525"/>
            <a:ext cx="3316288" cy="1371600"/>
          </a:xfrm>
          <a:prstGeom prst="parallelogram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Parallelogram 14"/>
          <p:cNvSpPr/>
          <p:nvPr/>
        </p:nvSpPr>
        <p:spPr>
          <a:xfrm>
            <a:off x="7381875" y="3692525"/>
            <a:ext cx="3316288" cy="1371600"/>
          </a:xfrm>
          <a:prstGeom prst="parallelogram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8920" name="文本框 8"/>
          <p:cNvSpPr txBox="1"/>
          <p:nvPr/>
        </p:nvSpPr>
        <p:spPr>
          <a:xfrm>
            <a:off x="2135188" y="2787650"/>
            <a:ext cx="2252662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21" name="文本框 9"/>
          <p:cNvSpPr txBox="1"/>
          <p:nvPr/>
        </p:nvSpPr>
        <p:spPr>
          <a:xfrm>
            <a:off x="1924050" y="4184650"/>
            <a:ext cx="225425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22" name="文本框 10"/>
          <p:cNvSpPr txBox="1"/>
          <p:nvPr/>
        </p:nvSpPr>
        <p:spPr>
          <a:xfrm>
            <a:off x="5127625" y="2786063"/>
            <a:ext cx="225425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23" name="文本框 11"/>
          <p:cNvSpPr txBox="1"/>
          <p:nvPr/>
        </p:nvSpPr>
        <p:spPr>
          <a:xfrm>
            <a:off x="8359775" y="2800350"/>
            <a:ext cx="2252663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24" name="文本框 12"/>
          <p:cNvSpPr txBox="1"/>
          <p:nvPr/>
        </p:nvSpPr>
        <p:spPr>
          <a:xfrm>
            <a:off x="4994275" y="4210050"/>
            <a:ext cx="225425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25" name="文本框 13"/>
          <p:cNvSpPr txBox="1"/>
          <p:nvPr/>
        </p:nvSpPr>
        <p:spPr>
          <a:xfrm>
            <a:off x="7912100" y="4210050"/>
            <a:ext cx="225425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926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927" name="组合 19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21" name="任意多边形 20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" name="同心圆 21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6"/>
          <p:cNvSpPr/>
          <p:nvPr/>
        </p:nvSpPr>
        <p:spPr>
          <a:xfrm>
            <a:off x="1409700" y="2541588"/>
            <a:ext cx="1168400" cy="1166813"/>
          </a:xfrm>
          <a:prstGeom prst="ellipse">
            <a:avLst/>
          </a:prstGeom>
          <a:noFill/>
          <a:ln w="6350">
            <a:solidFill>
              <a:srgbClr val="FEFE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Arc 20"/>
          <p:cNvSpPr/>
          <p:nvPr/>
        </p:nvSpPr>
        <p:spPr>
          <a:xfrm>
            <a:off x="1222375" y="2354263"/>
            <a:ext cx="1546225" cy="1544638"/>
          </a:xfrm>
          <a:prstGeom prst="arc">
            <a:avLst>
              <a:gd name="adj1" fmla="val 20172577"/>
              <a:gd name="adj2" fmla="val 16297434"/>
            </a:avLst>
          </a:prstGeom>
          <a:ln w="76200">
            <a:solidFill>
              <a:srgbClr val="FDFDF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0964" name="TextBox 24"/>
          <p:cNvSpPr txBox="1"/>
          <p:nvPr/>
        </p:nvSpPr>
        <p:spPr>
          <a:xfrm>
            <a:off x="1608138" y="2894013"/>
            <a:ext cx="801687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85%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17"/>
          <p:cNvSpPr/>
          <p:nvPr/>
        </p:nvSpPr>
        <p:spPr>
          <a:xfrm>
            <a:off x="4132263" y="2541588"/>
            <a:ext cx="1168400" cy="1166813"/>
          </a:xfrm>
          <a:prstGeom prst="ellipse">
            <a:avLst/>
          </a:prstGeom>
          <a:noFill/>
          <a:ln w="635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Arc 21"/>
          <p:cNvSpPr/>
          <p:nvPr/>
        </p:nvSpPr>
        <p:spPr>
          <a:xfrm>
            <a:off x="3941763" y="2351088"/>
            <a:ext cx="1544638" cy="1544638"/>
          </a:xfrm>
          <a:prstGeom prst="arc">
            <a:avLst>
              <a:gd name="adj1" fmla="val 17379292"/>
              <a:gd name="adj2" fmla="val 8825709"/>
            </a:avLst>
          </a:prstGeom>
          <a:ln w="76200">
            <a:solidFill>
              <a:srgbClr val="FDFDF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0967" name="TextBox 27"/>
          <p:cNvSpPr txBox="1"/>
          <p:nvPr/>
        </p:nvSpPr>
        <p:spPr>
          <a:xfrm>
            <a:off x="4352925" y="2894013"/>
            <a:ext cx="801688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73%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18"/>
          <p:cNvSpPr/>
          <p:nvPr/>
        </p:nvSpPr>
        <p:spPr>
          <a:xfrm>
            <a:off x="6854825" y="2541588"/>
            <a:ext cx="1168400" cy="1166813"/>
          </a:xfrm>
          <a:prstGeom prst="ellipse">
            <a:avLst/>
          </a:prstGeom>
          <a:noFill/>
          <a:ln w="635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3" name="Arc 22"/>
          <p:cNvSpPr/>
          <p:nvPr/>
        </p:nvSpPr>
        <p:spPr>
          <a:xfrm>
            <a:off x="6661150" y="2351088"/>
            <a:ext cx="1544638" cy="1544638"/>
          </a:xfrm>
          <a:prstGeom prst="arc">
            <a:avLst>
              <a:gd name="adj1" fmla="val 14283035"/>
              <a:gd name="adj2" fmla="val 8268073"/>
            </a:avLst>
          </a:prstGeom>
          <a:ln w="76200">
            <a:solidFill>
              <a:srgbClr val="FDFDF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0970" name="TextBox 28"/>
          <p:cNvSpPr txBox="1"/>
          <p:nvPr/>
        </p:nvSpPr>
        <p:spPr>
          <a:xfrm>
            <a:off x="7045325" y="2895600"/>
            <a:ext cx="801688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78%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19"/>
          <p:cNvSpPr/>
          <p:nvPr/>
        </p:nvSpPr>
        <p:spPr>
          <a:xfrm>
            <a:off x="9577388" y="2541588"/>
            <a:ext cx="1168400" cy="1166813"/>
          </a:xfrm>
          <a:prstGeom prst="ellipse">
            <a:avLst/>
          </a:prstGeom>
          <a:noFill/>
          <a:ln w="635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Arc 23"/>
          <p:cNvSpPr/>
          <p:nvPr/>
        </p:nvSpPr>
        <p:spPr>
          <a:xfrm>
            <a:off x="9390063" y="2351088"/>
            <a:ext cx="1546225" cy="1544638"/>
          </a:xfrm>
          <a:prstGeom prst="arc">
            <a:avLst>
              <a:gd name="adj1" fmla="val 17026676"/>
              <a:gd name="adj2" fmla="val 13044588"/>
            </a:avLst>
          </a:prstGeom>
          <a:ln w="76200">
            <a:solidFill>
              <a:srgbClr val="FDFDF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0973" name="TextBox 29"/>
          <p:cNvSpPr txBox="1"/>
          <p:nvPr/>
        </p:nvSpPr>
        <p:spPr>
          <a:xfrm>
            <a:off x="9772650" y="2894013"/>
            <a:ext cx="801688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4" name="TextBox 13"/>
          <p:cNvSpPr txBox="1"/>
          <p:nvPr/>
        </p:nvSpPr>
        <p:spPr>
          <a:xfrm>
            <a:off x="727075" y="4171950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5" name="TextBox 13"/>
          <p:cNvSpPr txBox="1"/>
          <p:nvPr/>
        </p:nvSpPr>
        <p:spPr>
          <a:xfrm>
            <a:off x="731838" y="4459288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6" name="TextBox 13"/>
          <p:cNvSpPr txBox="1"/>
          <p:nvPr/>
        </p:nvSpPr>
        <p:spPr>
          <a:xfrm>
            <a:off x="3533775" y="4171950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7" name="TextBox 13"/>
          <p:cNvSpPr txBox="1"/>
          <p:nvPr/>
        </p:nvSpPr>
        <p:spPr>
          <a:xfrm>
            <a:off x="3538538" y="4459288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8" name="TextBox 13"/>
          <p:cNvSpPr txBox="1"/>
          <p:nvPr/>
        </p:nvSpPr>
        <p:spPr>
          <a:xfrm>
            <a:off x="6337300" y="4171950"/>
            <a:ext cx="233680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79" name="TextBox 13"/>
          <p:cNvSpPr txBox="1"/>
          <p:nvPr/>
        </p:nvSpPr>
        <p:spPr>
          <a:xfrm>
            <a:off x="6340475" y="4459288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0" name="TextBox 13"/>
          <p:cNvSpPr txBox="1"/>
          <p:nvPr/>
        </p:nvSpPr>
        <p:spPr>
          <a:xfrm>
            <a:off x="9134475" y="4171950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1" name="TextBox 13"/>
          <p:cNvSpPr txBox="1"/>
          <p:nvPr/>
        </p:nvSpPr>
        <p:spPr>
          <a:xfrm>
            <a:off x="9139238" y="4459288"/>
            <a:ext cx="23336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982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983" name="组合 30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32" name="任意多边形 31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同心圆 32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>
            <a:spLocks noChangeArrowheads="1"/>
          </p:cNvSpPr>
          <p:nvPr/>
        </p:nvSpPr>
        <p:spPr bwMode="auto">
          <a:xfrm rot="13978264">
            <a:off x="3976688" y="3152775"/>
            <a:ext cx="2087563" cy="2116138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 noChangeArrowheads="1"/>
          </p:cNvSpPr>
          <p:nvPr/>
        </p:nvSpPr>
        <p:spPr bwMode="auto">
          <a:xfrm rot="19397468">
            <a:off x="4473575" y="1666875"/>
            <a:ext cx="2085975" cy="2117725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Freeform 3"/>
          <p:cNvSpPr>
            <a:spLocks noChangeArrowheads="1"/>
          </p:cNvSpPr>
          <p:nvPr/>
        </p:nvSpPr>
        <p:spPr bwMode="auto">
          <a:xfrm rot="3202081">
            <a:off x="5945981" y="2159794"/>
            <a:ext cx="2087563" cy="2117725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Freeform 3"/>
          <p:cNvSpPr>
            <a:spLocks noChangeArrowheads="1"/>
          </p:cNvSpPr>
          <p:nvPr/>
        </p:nvSpPr>
        <p:spPr bwMode="auto">
          <a:xfrm rot="8579122">
            <a:off x="5449888" y="3635375"/>
            <a:ext cx="2085975" cy="2116138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3014" name="TextBox 22"/>
          <p:cNvSpPr txBox="1"/>
          <p:nvPr/>
        </p:nvSpPr>
        <p:spPr>
          <a:xfrm>
            <a:off x="4813300" y="2157413"/>
            <a:ext cx="1319213" cy="954087"/>
          </a:xfrm>
          <a:prstGeom prst="rect">
            <a:avLst/>
          </a:prstGeom>
          <a:noFill/>
          <a:ln w="9525">
            <a:noFill/>
          </a:ln>
        </p:spPr>
        <p:txBody>
          <a:bodyPr lIns="121884" tIns="60941" rIns="121884" bIns="60941">
            <a:spAutoFit/>
          </a:bodyPr>
          <a:lstStyle/>
          <a:p>
            <a:pPr algn="ctr" defTabSz="542925" eaLnBrk="1" hangingPunct="1"/>
            <a:r>
              <a:rPr lang="en-US" altLang="zh-CN" sz="5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</a:t>
            </a:r>
            <a:endParaRPr lang="ru-RU" altLang="zh-CN" sz="5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15" name="TextBox 24"/>
          <p:cNvSpPr txBox="1"/>
          <p:nvPr/>
        </p:nvSpPr>
        <p:spPr>
          <a:xfrm>
            <a:off x="5815013" y="4418013"/>
            <a:ext cx="1319212" cy="954087"/>
          </a:xfrm>
          <a:prstGeom prst="rect">
            <a:avLst/>
          </a:prstGeom>
          <a:noFill/>
          <a:ln w="9525">
            <a:noFill/>
          </a:ln>
        </p:spPr>
        <p:txBody>
          <a:bodyPr lIns="121884" tIns="60941" rIns="121884" bIns="60941">
            <a:spAutoFit/>
          </a:bodyPr>
          <a:lstStyle/>
          <a:p>
            <a:pPr algn="ctr" defTabSz="542925" eaLnBrk="1" hangingPunct="1"/>
            <a:r>
              <a:rPr lang="en-US" altLang="zh-CN" sz="5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</a:t>
            </a:r>
            <a:endParaRPr lang="ru-RU" altLang="zh-CN" sz="5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16" name="TextBox 25"/>
          <p:cNvSpPr txBox="1"/>
          <p:nvPr/>
        </p:nvSpPr>
        <p:spPr>
          <a:xfrm>
            <a:off x="6450013" y="2819400"/>
            <a:ext cx="1320800" cy="954088"/>
          </a:xfrm>
          <a:prstGeom prst="rect">
            <a:avLst/>
          </a:prstGeom>
          <a:noFill/>
          <a:ln w="9525">
            <a:noFill/>
          </a:ln>
        </p:spPr>
        <p:txBody>
          <a:bodyPr lIns="121884" tIns="60941" rIns="121884" bIns="60941">
            <a:spAutoFit/>
          </a:bodyPr>
          <a:lstStyle/>
          <a:p>
            <a:pPr algn="ctr" defTabSz="542925" eaLnBrk="1" hangingPunct="1"/>
            <a:r>
              <a:rPr lang="en-US" altLang="zh-CN" sz="5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W</a:t>
            </a:r>
            <a:endParaRPr lang="ru-RU" altLang="zh-CN" sz="5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17" name="TextBox 33"/>
          <p:cNvSpPr txBox="1"/>
          <p:nvPr/>
        </p:nvSpPr>
        <p:spPr>
          <a:xfrm>
            <a:off x="4327525" y="3765550"/>
            <a:ext cx="1319213" cy="954088"/>
          </a:xfrm>
          <a:prstGeom prst="rect">
            <a:avLst/>
          </a:prstGeom>
          <a:noFill/>
          <a:ln w="9525">
            <a:noFill/>
          </a:ln>
        </p:spPr>
        <p:txBody>
          <a:bodyPr lIns="121884" tIns="60941" rIns="121884" bIns="60941">
            <a:spAutoFit/>
          </a:bodyPr>
          <a:lstStyle/>
          <a:p>
            <a:pPr algn="ctr" defTabSz="542925" eaLnBrk="1" hangingPunct="1"/>
            <a:r>
              <a:rPr lang="en-US" altLang="zh-CN" sz="5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</a:t>
            </a:r>
            <a:endParaRPr lang="ru-RU" altLang="zh-CN" sz="5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18" name="TextBox 13"/>
          <p:cNvSpPr txBox="1"/>
          <p:nvPr/>
        </p:nvSpPr>
        <p:spPr>
          <a:xfrm>
            <a:off x="1835150" y="2198688"/>
            <a:ext cx="23368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19" name="TextBox 13"/>
          <p:cNvSpPr txBox="1"/>
          <p:nvPr/>
        </p:nvSpPr>
        <p:spPr>
          <a:xfrm>
            <a:off x="1835150" y="2497138"/>
            <a:ext cx="2030413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0" name="TextBox 13"/>
          <p:cNvSpPr txBox="1"/>
          <p:nvPr/>
        </p:nvSpPr>
        <p:spPr>
          <a:xfrm>
            <a:off x="1835150" y="4238625"/>
            <a:ext cx="23368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1" name="TextBox 13"/>
          <p:cNvSpPr txBox="1"/>
          <p:nvPr/>
        </p:nvSpPr>
        <p:spPr>
          <a:xfrm>
            <a:off x="1835150" y="4537075"/>
            <a:ext cx="2030413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2" name="TextBox 13"/>
          <p:cNvSpPr txBox="1"/>
          <p:nvPr/>
        </p:nvSpPr>
        <p:spPr>
          <a:xfrm>
            <a:off x="8280400" y="2198688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3" name="TextBox 13"/>
          <p:cNvSpPr txBox="1"/>
          <p:nvPr/>
        </p:nvSpPr>
        <p:spPr>
          <a:xfrm>
            <a:off x="8280400" y="2497138"/>
            <a:ext cx="2030413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4" name="TextBox 13"/>
          <p:cNvSpPr txBox="1"/>
          <p:nvPr/>
        </p:nvSpPr>
        <p:spPr>
          <a:xfrm>
            <a:off x="8280400" y="4238625"/>
            <a:ext cx="23383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025" name="TextBox 13"/>
          <p:cNvSpPr txBox="1"/>
          <p:nvPr/>
        </p:nvSpPr>
        <p:spPr>
          <a:xfrm>
            <a:off x="8280400" y="4537075"/>
            <a:ext cx="2030413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1"/>
          <a:srcRect l="3815" r="7211" b="97"/>
          <a:stretch>
            <a:fillRect/>
          </a:stretch>
        </p:blipFill>
        <p:spPr>
          <a:xfrm>
            <a:off x="8594960" y="2250337"/>
            <a:ext cx="2441092" cy="1714091"/>
          </a:xfrm>
          <a:custGeom>
            <a:avLst/>
            <a:gdLst>
              <a:gd name="connsiteX0" fmla="*/ 0 w 2441092"/>
              <a:gd name="connsiteY0" fmla="*/ 0 h 1714090"/>
              <a:gd name="connsiteX1" fmla="*/ 2441092 w 2441092"/>
              <a:gd name="connsiteY1" fmla="*/ 0 h 1714090"/>
              <a:gd name="connsiteX2" fmla="*/ 2441092 w 2441092"/>
              <a:gd name="connsiteY2" fmla="*/ 1714090 h 1714090"/>
              <a:gd name="connsiteX3" fmla="*/ 0 w 2441092"/>
              <a:gd name="connsiteY3" fmla="*/ 1714090 h 171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092" h="1714090">
                <a:moveTo>
                  <a:pt x="0" y="0"/>
                </a:moveTo>
                <a:lnTo>
                  <a:pt x="2441092" y="0"/>
                </a:lnTo>
                <a:lnTo>
                  <a:pt x="2441092" y="1714090"/>
                </a:lnTo>
                <a:lnTo>
                  <a:pt x="0" y="1714090"/>
                </a:lnTo>
                <a:close/>
              </a:path>
            </a:pathLst>
          </a:cu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"/>
          <a:srcRect l="5159" t="551" r="15210"/>
          <a:stretch>
            <a:fillRect/>
          </a:stretch>
        </p:blipFill>
        <p:spPr>
          <a:xfrm>
            <a:off x="6147088" y="2250337"/>
            <a:ext cx="2441092" cy="1714091"/>
          </a:xfrm>
          <a:custGeom>
            <a:avLst/>
            <a:gdLst>
              <a:gd name="connsiteX0" fmla="*/ 0 w 2441092"/>
              <a:gd name="connsiteY0" fmla="*/ 0 h 1714090"/>
              <a:gd name="connsiteX1" fmla="*/ 2441092 w 2441092"/>
              <a:gd name="connsiteY1" fmla="*/ 0 h 1714090"/>
              <a:gd name="connsiteX2" fmla="*/ 2441092 w 2441092"/>
              <a:gd name="connsiteY2" fmla="*/ 1714090 h 1714090"/>
              <a:gd name="connsiteX3" fmla="*/ 0 w 2441092"/>
              <a:gd name="connsiteY3" fmla="*/ 1714090 h 171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092" h="1714090">
                <a:moveTo>
                  <a:pt x="0" y="0"/>
                </a:moveTo>
                <a:lnTo>
                  <a:pt x="2441092" y="0"/>
                </a:lnTo>
                <a:lnTo>
                  <a:pt x="2441092" y="1714090"/>
                </a:lnTo>
                <a:lnTo>
                  <a:pt x="0" y="1714090"/>
                </a:ln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rcRect l="3407" r="3407" b="1773"/>
          <a:stretch>
            <a:fillRect/>
          </a:stretch>
        </p:blipFill>
        <p:spPr>
          <a:xfrm>
            <a:off x="3707667" y="2250337"/>
            <a:ext cx="2441092" cy="1714091"/>
          </a:xfrm>
          <a:custGeom>
            <a:avLst/>
            <a:gdLst>
              <a:gd name="connsiteX0" fmla="*/ 0 w 2441092"/>
              <a:gd name="connsiteY0" fmla="*/ 0 h 1714090"/>
              <a:gd name="connsiteX1" fmla="*/ 2441092 w 2441092"/>
              <a:gd name="connsiteY1" fmla="*/ 0 h 1714090"/>
              <a:gd name="connsiteX2" fmla="*/ 2441092 w 2441092"/>
              <a:gd name="connsiteY2" fmla="*/ 1714090 h 1714090"/>
              <a:gd name="connsiteX3" fmla="*/ 0 w 2441092"/>
              <a:gd name="connsiteY3" fmla="*/ 1714090 h 171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092" h="1714090">
                <a:moveTo>
                  <a:pt x="0" y="0"/>
                </a:moveTo>
                <a:lnTo>
                  <a:pt x="2441092" y="0"/>
                </a:lnTo>
                <a:lnTo>
                  <a:pt x="2441092" y="1714090"/>
                </a:lnTo>
                <a:lnTo>
                  <a:pt x="0" y="1714090"/>
                </a:lnTo>
                <a:close/>
              </a:path>
            </a:pathLst>
          </a:cu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/>
          <a:srcRect l="20732" b="1005"/>
          <a:stretch>
            <a:fillRect/>
          </a:stretch>
        </p:blipFill>
        <p:spPr>
          <a:xfrm>
            <a:off x="1275025" y="2250337"/>
            <a:ext cx="2441092" cy="1714091"/>
          </a:xfrm>
          <a:custGeom>
            <a:avLst/>
            <a:gdLst>
              <a:gd name="connsiteX0" fmla="*/ 0 w 2441092"/>
              <a:gd name="connsiteY0" fmla="*/ 0 h 1714090"/>
              <a:gd name="connsiteX1" fmla="*/ 2441092 w 2441092"/>
              <a:gd name="connsiteY1" fmla="*/ 0 h 1714090"/>
              <a:gd name="connsiteX2" fmla="*/ 2441092 w 2441092"/>
              <a:gd name="connsiteY2" fmla="*/ 1714090 h 1714090"/>
              <a:gd name="connsiteX3" fmla="*/ 0 w 2441092"/>
              <a:gd name="connsiteY3" fmla="*/ 1714090 h 1714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1092" h="1714090">
                <a:moveTo>
                  <a:pt x="0" y="0"/>
                </a:moveTo>
                <a:lnTo>
                  <a:pt x="2441092" y="0"/>
                </a:lnTo>
                <a:lnTo>
                  <a:pt x="2441092" y="1714090"/>
                </a:lnTo>
                <a:lnTo>
                  <a:pt x="0" y="1714090"/>
                </a:lnTo>
                <a:close/>
              </a:path>
            </a:pathLst>
          </a:custGeom>
        </p:spPr>
      </p:pic>
      <p:sp>
        <p:nvSpPr>
          <p:cNvPr id="45062" name="TextBox 13"/>
          <p:cNvSpPr txBox="1"/>
          <p:nvPr/>
        </p:nvSpPr>
        <p:spPr>
          <a:xfrm>
            <a:off x="1339850" y="4583113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3" name="TextBox 13"/>
          <p:cNvSpPr txBox="1"/>
          <p:nvPr/>
        </p:nvSpPr>
        <p:spPr>
          <a:xfrm>
            <a:off x="1382713" y="4897438"/>
            <a:ext cx="2090737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4" name="TextBox 13"/>
          <p:cNvSpPr txBox="1"/>
          <p:nvPr/>
        </p:nvSpPr>
        <p:spPr>
          <a:xfrm>
            <a:off x="3883025" y="4583113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5" name="TextBox 13"/>
          <p:cNvSpPr txBox="1"/>
          <p:nvPr/>
        </p:nvSpPr>
        <p:spPr>
          <a:xfrm>
            <a:off x="3925888" y="4897438"/>
            <a:ext cx="2090737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6" name="TextBox 13"/>
          <p:cNvSpPr txBox="1"/>
          <p:nvPr/>
        </p:nvSpPr>
        <p:spPr>
          <a:xfrm>
            <a:off x="6353175" y="4583113"/>
            <a:ext cx="23368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7" name="TextBox 13"/>
          <p:cNvSpPr txBox="1"/>
          <p:nvPr/>
        </p:nvSpPr>
        <p:spPr>
          <a:xfrm>
            <a:off x="6394450" y="4897438"/>
            <a:ext cx="2092325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8" name="TextBox 13"/>
          <p:cNvSpPr txBox="1"/>
          <p:nvPr/>
        </p:nvSpPr>
        <p:spPr>
          <a:xfrm>
            <a:off x="8896350" y="4583113"/>
            <a:ext cx="23368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69" name="TextBox 13"/>
          <p:cNvSpPr txBox="1"/>
          <p:nvPr/>
        </p:nvSpPr>
        <p:spPr>
          <a:xfrm>
            <a:off x="8937625" y="4897438"/>
            <a:ext cx="2092325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EFEF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EFEF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070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071" name="组合 14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16" name="任意多边形 15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同心圆 16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L 形 34"/>
          <p:cNvSpPr/>
          <p:nvPr/>
        </p:nvSpPr>
        <p:spPr>
          <a:xfrm rot="5400000">
            <a:off x="1986756" y="3694906"/>
            <a:ext cx="1265238" cy="2105025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7" name="等腰三角形 36"/>
          <p:cNvSpPr/>
          <p:nvPr/>
        </p:nvSpPr>
        <p:spPr>
          <a:xfrm>
            <a:off x="3317875" y="3540125"/>
            <a:ext cx="358775" cy="358775"/>
          </a:xfrm>
          <a:prstGeom prst="triangle">
            <a:avLst>
              <a:gd name="adj" fmla="val 100000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8" name="L 形 37"/>
          <p:cNvSpPr/>
          <p:nvPr/>
        </p:nvSpPr>
        <p:spPr>
          <a:xfrm rot="5400000">
            <a:off x="4313238" y="3119438"/>
            <a:ext cx="1266825" cy="2105025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8" name="等腰三角形 47"/>
          <p:cNvSpPr/>
          <p:nvPr/>
        </p:nvSpPr>
        <p:spPr>
          <a:xfrm>
            <a:off x="5645150" y="2963863"/>
            <a:ext cx="358775" cy="358775"/>
          </a:xfrm>
          <a:prstGeom prst="triangle">
            <a:avLst>
              <a:gd name="adj" fmla="val 100000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9" name="L 形 48"/>
          <p:cNvSpPr/>
          <p:nvPr/>
        </p:nvSpPr>
        <p:spPr>
          <a:xfrm rot="5400000">
            <a:off x="6641306" y="2543969"/>
            <a:ext cx="1265238" cy="2105025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0" name="等腰三角形 49"/>
          <p:cNvSpPr/>
          <p:nvPr/>
        </p:nvSpPr>
        <p:spPr>
          <a:xfrm>
            <a:off x="7972425" y="2387600"/>
            <a:ext cx="358775" cy="358775"/>
          </a:xfrm>
          <a:prstGeom prst="triangle">
            <a:avLst>
              <a:gd name="adj" fmla="val 100000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1" name="L 形 50"/>
          <p:cNvSpPr/>
          <p:nvPr/>
        </p:nvSpPr>
        <p:spPr>
          <a:xfrm rot="5400000">
            <a:off x="8967788" y="1966913"/>
            <a:ext cx="1265238" cy="2106613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6" name="Freeform 110"/>
          <p:cNvSpPr>
            <a:spLocks noEditPoints="1"/>
          </p:cNvSpPr>
          <p:nvPr/>
        </p:nvSpPr>
        <p:spPr bwMode="auto">
          <a:xfrm>
            <a:off x="4759325" y="3000375"/>
            <a:ext cx="354013" cy="225425"/>
          </a:xfrm>
          <a:custGeom>
            <a:avLst/>
            <a:gdLst>
              <a:gd name="T0" fmla="*/ 51 w 55"/>
              <a:gd name="T1" fmla="*/ 0 h 35"/>
              <a:gd name="T2" fmla="*/ 4 w 55"/>
              <a:gd name="T3" fmla="*/ 0 h 35"/>
              <a:gd name="T4" fmla="*/ 0 w 55"/>
              <a:gd name="T5" fmla="*/ 4 h 35"/>
              <a:gd name="T6" fmla="*/ 0 w 55"/>
              <a:gd name="T7" fmla="*/ 31 h 35"/>
              <a:gd name="T8" fmla="*/ 4 w 55"/>
              <a:gd name="T9" fmla="*/ 35 h 35"/>
              <a:gd name="T10" fmla="*/ 51 w 55"/>
              <a:gd name="T11" fmla="*/ 35 h 35"/>
              <a:gd name="T12" fmla="*/ 55 w 55"/>
              <a:gd name="T13" fmla="*/ 31 h 35"/>
              <a:gd name="T14" fmla="*/ 55 w 55"/>
              <a:gd name="T15" fmla="*/ 4 h 35"/>
              <a:gd name="T16" fmla="*/ 51 w 55"/>
              <a:gd name="T17" fmla="*/ 0 h 35"/>
              <a:gd name="T18" fmla="*/ 49 w 55"/>
              <a:gd name="T19" fmla="*/ 28 h 35"/>
              <a:gd name="T20" fmla="*/ 46 w 55"/>
              <a:gd name="T21" fmla="*/ 31 h 35"/>
              <a:gd name="T22" fmla="*/ 9 w 55"/>
              <a:gd name="T23" fmla="*/ 31 h 35"/>
              <a:gd name="T24" fmla="*/ 6 w 55"/>
              <a:gd name="T25" fmla="*/ 28 h 35"/>
              <a:gd name="T26" fmla="*/ 6 w 55"/>
              <a:gd name="T27" fmla="*/ 8 h 35"/>
              <a:gd name="T28" fmla="*/ 9 w 55"/>
              <a:gd name="T29" fmla="*/ 5 h 35"/>
              <a:gd name="T30" fmla="*/ 46 w 55"/>
              <a:gd name="T31" fmla="*/ 5 h 35"/>
              <a:gd name="T32" fmla="*/ 49 w 55"/>
              <a:gd name="T33" fmla="*/ 8 h 35"/>
              <a:gd name="T34" fmla="*/ 49 w 55"/>
              <a:gd name="T35" fmla="*/ 28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5" h="35">
                <a:moveTo>
                  <a:pt x="51" y="0"/>
                </a:moveTo>
                <a:cubicBezTo>
                  <a:pt x="4" y="0"/>
                  <a:pt x="4" y="0"/>
                  <a:pt x="4" y="0"/>
                </a:cubicBezTo>
                <a:cubicBezTo>
                  <a:pt x="1" y="0"/>
                  <a:pt x="0" y="2"/>
                  <a:pt x="0" y="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4"/>
                  <a:pt x="1" y="35"/>
                  <a:pt x="4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4" y="35"/>
                  <a:pt x="55" y="34"/>
                  <a:pt x="55" y="31"/>
                </a:cubicBezTo>
                <a:cubicBezTo>
                  <a:pt x="55" y="4"/>
                  <a:pt x="55" y="4"/>
                  <a:pt x="55" y="4"/>
                </a:cubicBezTo>
                <a:cubicBezTo>
                  <a:pt x="55" y="2"/>
                  <a:pt x="54" y="0"/>
                  <a:pt x="51" y="0"/>
                </a:cubicBezTo>
                <a:close/>
                <a:moveTo>
                  <a:pt x="49" y="28"/>
                </a:moveTo>
                <a:cubicBezTo>
                  <a:pt x="49" y="29"/>
                  <a:pt x="48" y="31"/>
                  <a:pt x="46" y="31"/>
                </a:cubicBezTo>
                <a:cubicBezTo>
                  <a:pt x="9" y="31"/>
                  <a:pt x="9" y="31"/>
                  <a:pt x="9" y="31"/>
                </a:cubicBezTo>
                <a:cubicBezTo>
                  <a:pt x="7" y="31"/>
                  <a:pt x="6" y="29"/>
                  <a:pt x="6" y="28"/>
                </a:cubicBezTo>
                <a:cubicBezTo>
                  <a:pt x="6" y="8"/>
                  <a:pt x="6" y="8"/>
                  <a:pt x="6" y="8"/>
                </a:cubicBezTo>
                <a:cubicBezTo>
                  <a:pt x="6" y="7"/>
                  <a:pt x="7" y="5"/>
                  <a:pt x="9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5"/>
                  <a:pt x="49" y="7"/>
                  <a:pt x="49" y="8"/>
                </a:cubicBezTo>
                <a:lnTo>
                  <a:pt x="49" y="28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lIns="107061" tIns="53531" rIns="107061" bIns="5353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7" name="Freeform 111"/>
          <p:cNvSpPr>
            <a:spLocks noEditPoints="1"/>
          </p:cNvSpPr>
          <p:nvPr/>
        </p:nvSpPr>
        <p:spPr bwMode="auto">
          <a:xfrm>
            <a:off x="4702175" y="3238500"/>
            <a:ext cx="468313" cy="128588"/>
          </a:xfrm>
          <a:custGeom>
            <a:avLst/>
            <a:gdLst>
              <a:gd name="T0" fmla="*/ 66 w 73"/>
              <a:gd name="T1" fmla="*/ 3 h 20"/>
              <a:gd name="T2" fmla="*/ 63 w 73"/>
              <a:gd name="T3" fmla="*/ 0 h 20"/>
              <a:gd name="T4" fmla="*/ 10 w 73"/>
              <a:gd name="T5" fmla="*/ 0 h 20"/>
              <a:gd name="T6" fmla="*/ 6 w 73"/>
              <a:gd name="T7" fmla="*/ 4 h 20"/>
              <a:gd name="T8" fmla="*/ 1 w 73"/>
              <a:gd name="T9" fmla="*/ 14 h 20"/>
              <a:gd name="T10" fmla="*/ 72 w 73"/>
              <a:gd name="T11" fmla="*/ 14 h 20"/>
              <a:gd name="T12" fmla="*/ 66 w 73"/>
              <a:gd name="T13" fmla="*/ 3 h 20"/>
              <a:gd name="T14" fmla="*/ 25 w 73"/>
              <a:gd name="T15" fmla="*/ 12 h 20"/>
              <a:gd name="T16" fmla="*/ 26 w 73"/>
              <a:gd name="T17" fmla="*/ 9 h 20"/>
              <a:gd name="T18" fmla="*/ 46 w 73"/>
              <a:gd name="T19" fmla="*/ 9 h 20"/>
              <a:gd name="T20" fmla="*/ 48 w 73"/>
              <a:gd name="T21" fmla="*/ 12 h 20"/>
              <a:gd name="T22" fmla="*/ 25 w 73"/>
              <a:gd name="T23" fmla="*/ 12 h 20"/>
              <a:gd name="T24" fmla="*/ 62 w 73"/>
              <a:gd name="T25" fmla="*/ 7 h 20"/>
              <a:gd name="T26" fmla="*/ 11 w 73"/>
              <a:gd name="T27" fmla="*/ 7 h 20"/>
              <a:gd name="T28" fmla="*/ 9 w 73"/>
              <a:gd name="T29" fmla="*/ 6 h 20"/>
              <a:gd name="T30" fmla="*/ 10 w 73"/>
              <a:gd name="T31" fmla="*/ 4 h 20"/>
              <a:gd name="T32" fmla="*/ 13 w 73"/>
              <a:gd name="T33" fmla="*/ 2 h 20"/>
              <a:gd name="T34" fmla="*/ 61 w 73"/>
              <a:gd name="T35" fmla="*/ 2 h 20"/>
              <a:gd name="T36" fmla="*/ 63 w 73"/>
              <a:gd name="T37" fmla="*/ 4 h 20"/>
              <a:gd name="T38" fmla="*/ 64 w 73"/>
              <a:gd name="T39" fmla="*/ 6 h 20"/>
              <a:gd name="T40" fmla="*/ 62 w 73"/>
              <a:gd name="T41" fmla="*/ 7 h 20"/>
              <a:gd name="T42" fmla="*/ 0 w 73"/>
              <a:gd name="T43" fmla="*/ 16 h 20"/>
              <a:gd name="T44" fmla="*/ 3 w 73"/>
              <a:gd name="T45" fmla="*/ 20 h 20"/>
              <a:gd name="T46" fmla="*/ 70 w 73"/>
              <a:gd name="T47" fmla="*/ 20 h 20"/>
              <a:gd name="T48" fmla="*/ 73 w 73"/>
              <a:gd name="T49" fmla="*/ 16 h 20"/>
              <a:gd name="T50" fmla="*/ 0 w 73"/>
              <a:gd name="T51" fmla="*/ 16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3" h="20">
                <a:moveTo>
                  <a:pt x="66" y="3"/>
                </a:moveTo>
                <a:cubicBezTo>
                  <a:pt x="66" y="2"/>
                  <a:pt x="65" y="0"/>
                  <a:pt x="63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8" y="0"/>
                  <a:pt x="7" y="2"/>
                  <a:pt x="6" y="4"/>
                </a:cubicBezTo>
                <a:cubicBezTo>
                  <a:pt x="1" y="14"/>
                  <a:pt x="1" y="14"/>
                  <a:pt x="1" y="14"/>
                </a:cubicBezTo>
                <a:cubicBezTo>
                  <a:pt x="72" y="14"/>
                  <a:pt x="72" y="14"/>
                  <a:pt x="72" y="14"/>
                </a:cubicBezTo>
                <a:lnTo>
                  <a:pt x="66" y="3"/>
                </a:lnTo>
                <a:close/>
                <a:moveTo>
                  <a:pt x="25" y="12"/>
                </a:moveTo>
                <a:cubicBezTo>
                  <a:pt x="26" y="9"/>
                  <a:pt x="26" y="9"/>
                  <a:pt x="2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8" y="12"/>
                  <a:pt x="48" y="12"/>
                  <a:pt x="48" y="12"/>
                </a:cubicBezTo>
                <a:lnTo>
                  <a:pt x="25" y="12"/>
                </a:lnTo>
                <a:close/>
                <a:moveTo>
                  <a:pt x="62" y="7"/>
                </a:moveTo>
                <a:cubicBezTo>
                  <a:pt x="11" y="7"/>
                  <a:pt x="11" y="7"/>
                  <a:pt x="11" y="7"/>
                </a:cubicBezTo>
                <a:cubicBezTo>
                  <a:pt x="9" y="7"/>
                  <a:pt x="8" y="7"/>
                  <a:pt x="9" y="6"/>
                </a:cubicBezTo>
                <a:cubicBezTo>
                  <a:pt x="10" y="4"/>
                  <a:pt x="10" y="4"/>
                  <a:pt x="10" y="4"/>
                </a:cubicBezTo>
                <a:cubicBezTo>
                  <a:pt x="10" y="3"/>
                  <a:pt x="11" y="2"/>
                  <a:pt x="13" y="2"/>
                </a:cubicBezTo>
                <a:cubicBezTo>
                  <a:pt x="61" y="2"/>
                  <a:pt x="61" y="2"/>
                  <a:pt x="61" y="2"/>
                </a:cubicBezTo>
                <a:cubicBezTo>
                  <a:pt x="62" y="2"/>
                  <a:pt x="63" y="3"/>
                  <a:pt x="63" y="4"/>
                </a:cubicBezTo>
                <a:cubicBezTo>
                  <a:pt x="64" y="6"/>
                  <a:pt x="64" y="6"/>
                  <a:pt x="64" y="6"/>
                </a:cubicBezTo>
                <a:cubicBezTo>
                  <a:pt x="65" y="7"/>
                  <a:pt x="64" y="7"/>
                  <a:pt x="62" y="7"/>
                </a:cubicBezTo>
                <a:close/>
                <a:moveTo>
                  <a:pt x="0" y="16"/>
                </a:moveTo>
                <a:cubicBezTo>
                  <a:pt x="0" y="16"/>
                  <a:pt x="1" y="17"/>
                  <a:pt x="3" y="20"/>
                </a:cubicBezTo>
                <a:cubicBezTo>
                  <a:pt x="70" y="20"/>
                  <a:pt x="70" y="20"/>
                  <a:pt x="70" y="20"/>
                </a:cubicBezTo>
                <a:cubicBezTo>
                  <a:pt x="72" y="17"/>
                  <a:pt x="73" y="16"/>
                  <a:pt x="73" y="16"/>
                </a:cubicBezTo>
                <a:lnTo>
                  <a:pt x="0" y="16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lIns="107061" tIns="53531" rIns="107061" bIns="5353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8" name="Freeform 112"/>
          <p:cNvSpPr>
            <a:spLocks noEditPoints="1"/>
          </p:cNvSpPr>
          <p:nvPr/>
        </p:nvSpPr>
        <p:spPr bwMode="auto">
          <a:xfrm>
            <a:off x="4765675" y="2995613"/>
            <a:ext cx="360363" cy="225425"/>
          </a:xfrm>
          <a:custGeom>
            <a:avLst/>
            <a:gdLst>
              <a:gd name="T0" fmla="*/ 52 w 56"/>
              <a:gd name="T1" fmla="*/ 0 h 35"/>
              <a:gd name="T2" fmla="*/ 4 w 56"/>
              <a:gd name="T3" fmla="*/ 0 h 35"/>
              <a:gd name="T4" fmla="*/ 0 w 56"/>
              <a:gd name="T5" fmla="*/ 4 h 35"/>
              <a:gd name="T6" fmla="*/ 0 w 56"/>
              <a:gd name="T7" fmla="*/ 31 h 35"/>
              <a:gd name="T8" fmla="*/ 4 w 56"/>
              <a:gd name="T9" fmla="*/ 35 h 35"/>
              <a:gd name="T10" fmla="*/ 52 w 56"/>
              <a:gd name="T11" fmla="*/ 35 h 35"/>
              <a:gd name="T12" fmla="*/ 56 w 56"/>
              <a:gd name="T13" fmla="*/ 31 h 35"/>
              <a:gd name="T14" fmla="*/ 56 w 56"/>
              <a:gd name="T15" fmla="*/ 4 h 35"/>
              <a:gd name="T16" fmla="*/ 52 w 56"/>
              <a:gd name="T17" fmla="*/ 0 h 35"/>
              <a:gd name="T18" fmla="*/ 49 w 56"/>
              <a:gd name="T19" fmla="*/ 27 h 35"/>
              <a:gd name="T20" fmla="*/ 46 w 56"/>
              <a:gd name="T21" fmla="*/ 30 h 35"/>
              <a:gd name="T22" fmla="*/ 9 w 56"/>
              <a:gd name="T23" fmla="*/ 30 h 35"/>
              <a:gd name="T24" fmla="*/ 6 w 56"/>
              <a:gd name="T25" fmla="*/ 27 h 35"/>
              <a:gd name="T26" fmla="*/ 6 w 56"/>
              <a:gd name="T27" fmla="*/ 8 h 35"/>
              <a:gd name="T28" fmla="*/ 9 w 56"/>
              <a:gd name="T29" fmla="*/ 5 h 35"/>
              <a:gd name="T30" fmla="*/ 46 w 56"/>
              <a:gd name="T31" fmla="*/ 5 h 35"/>
              <a:gd name="T32" fmla="*/ 49 w 56"/>
              <a:gd name="T33" fmla="*/ 8 h 35"/>
              <a:gd name="T34" fmla="*/ 49 w 56"/>
              <a:gd name="T35" fmla="*/ 27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6" h="35">
                <a:moveTo>
                  <a:pt x="52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3"/>
                  <a:pt x="2" y="35"/>
                  <a:pt x="4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4" y="35"/>
                  <a:pt x="56" y="33"/>
                  <a:pt x="56" y="31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2"/>
                  <a:pt x="54" y="0"/>
                  <a:pt x="52" y="0"/>
                </a:cubicBezTo>
                <a:close/>
                <a:moveTo>
                  <a:pt x="49" y="27"/>
                </a:moveTo>
                <a:cubicBezTo>
                  <a:pt x="49" y="29"/>
                  <a:pt x="48" y="30"/>
                  <a:pt x="46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7" y="30"/>
                  <a:pt x="6" y="29"/>
                  <a:pt x="6" y="27"/>
                </a:cubicBezTo>
                <a:cubicBezTo>
                  <a:pt x="6" y="8"/>
                  <a:pt x="6" y="8"/>
                  <a:pt x="6" y="8"/>
                </a:cubicBezTo>
                <a:cubicBezTo>
                  <a:pt x="6" y="6"/>
                  <a:pt x="7" y="5"/>
                  <a:pt x="9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5"/>
                  <a:pt x="49" y="6"/>
                  <a:pt x="49" y="8"/>
                </a:cubicBezTo>
                <a:lnTo>
                  <a:pt x="49" y="27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lIns="107061" tIns="53531" rIns="107061" bIns="5353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9" name="Freeform 113"/>
          <p:cNvSpPr>
            <a:spLocks noEditPoints="1"/>
          </p:cNvSpPr>
          <p:nvPr/>
        </p:nvSpPr>
        <p:spPr bwMode="auto">
          <a:xfrm>
            <a:off x="4708525" y="3230563"/>
            <a:ext cx="469900" cy="123825"/>
          </a:xfrm>
          <a:custGeom>
            <a:avLst/>
            <a:gdLst>
              <a:gd name="T0" fmla="*/ 67 w 73"/>
              <a:gd name="T1" fmla="*/ 3 h 19"/>
              <a:gd name="T2" fmla="*/ 63 w 73"/>
              <a:gd name="T3" fmla="*/ 0 h 19"/>
              <a:gd name="T4" fmla="*/ 10 w 73"/>
              <a:gd name="T5" fmla="*/ 0 h 19"/>
              <a:gd name="T6" fmla="*/ 7 w 73"/>
              <a:gd name="T7" fmla="*/ 3 h 19"/>
              <a:gd name="T8" fmla="*/ 1 w 73"/>
              <a:gd name="T9" fmla="*/ 13 h 19"/>
              <a:gd name="T10" fmla="*/ 73 w 73"/>
              <a:gd name="T11" fmla="*/ 13 h 19"/>
              <a:gd name="T12" fmla="*/ 67 w 73"/>
              <a:gd name="T13" fmla="*/ 3 h 19"/>
              <a:gd name="T14" fmla="*/ 25 w 73"/>
              <a:gd name="T15" fmla="*/ 12 h 19"/>
              <a:gd name="T16" fmla="*/ 27 w 73"/>
              <a:gd name="T17" fmla="*/ 9 h 19"/>
              <a:gd name="T18" fmla="*/ 47 w 73"/>
              <a:gd name="T19" fmla="*/ 9 h 19"/>
              <a:gd name="T20" fmla="*/ 48 w 73"/>
              <a:gd name="T21" fmla="*/ 12 h 19"/>
              <a:gd name="T22" fmla="*/ 25 w 73"/>
              <a:gd name="T23" fmla="*/ 12 h 19"/>
              <a:gd name="T24" fmla="*/ 62 w 73"/>
              <a:gd name="T25" fmla="*/ 7 h 19"/>
              <a:gd name="T26" fmla="*/ 12 w 73"/>
              <a:gd name="T27" fmla="*/ 7 h 19"/>
              <a:gd name="T28" fmla="*/ 9 w 73"/>
              <a:gd name="T29" fmla="*/ 6 h 19"/>
              <a:gd name="T30" fmla="*/ 10 w 73"/>
              <a:gd name="T31" fmla="*/ 3 h 19"/>
              <a:gd name="T32" fmla="*/ 13 w 73"/>
              <a:gd name="T33" fmla="*/ 2 h 19"/>
              <a:gd name="T34" fmla="*/ 61 w 73"/>
              <a:gd name="T35" fmla="*/ 2 h 19"/>
              <a:gd name="T36" fmla="*/ 63 w 73"/>
              <a:gd name="T37" fmla="*/ 3 h 19"/>
              <a:gd name="T38" fmla="*/ 65 w 73"/>
              <a:gd name="T39" fmla="*/ 6 h 19"/>
              <a:gd name="T40" fmla="*/ 62 w 73"/>
              <a:gd name="T41" fmla="*/ 7 h 19"/>
              <a:gd name="T42" fmla="*/ 0 w 73"/>
              <a:gd name="T43" fmla="*/ 15 h 19"/>
              <a:gd name="T44" fmla="*/ 3 w 73"/>
              <a:gd name="T45" fmla="*/ 19 h 19"/>
              <a:gd name="T46" fmla="*/ 70 w 73"/>
              <a:gd name="T47" fmla="*/ 19 h 19"/>
              <a:gd name="T48" fmla="*/ 73 w 73"/>
              <a:gd name="T49" fmla="*/ 15 h 19"/>
              <a:gd name="T50" fmla="*/ 0 w 73"/>
              <a:gd name="T51" fmla="*/ 15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3" h="19">
                <a:moveTo>
                  <a:pt x="67" y="3"/>
                </a:moveTo>
                <a:cubicBezTo>
                  <a:pt x="66" y="1"/>
                  <a:pt x="65" y="0"/>
                  <a:pt x="63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8" y="0"/>
                  <a:pt x="7" y="2"/>
                  <a:pt x="7" y="3"/>
                </a:cubicBezTo>
                <a:cubicBezTo>
                  <a:pt x="1" y="13"/>
                  <a:pt x="1" y="13"/>
                  <a:pt x="1" y="13"/>
                </a:cubicBezTo>
                <a:cubicBezTo>
                  <a:pt x="73" y="13"/>
                  <a:pt x="73" y="13"/>
                  <a:pt x="73" y="13"/>
                </a:cubicBezTo>
                <a:lnTo>
                  <a:pt x="67" y="3"/>
                </a:lnTo>
                <a:close/>
                <a:moveTo>
                  <a:pt x="25" y="12"/>
                </a:moveTo>
                <a:cubicBezTo>
                  <a:pt x="27" y="9"/>
                  <a:pt x="27" y="9"/>
                  <a:pt x="2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8" y="12"/>
                  <a:pt x="48" y="12"/>
                  <a:pt x="48" y="12"/>
                </a:cubicBezTo>
                <a:lnTo>
                  <a:pt x="25" y="12"/>
                </a:lnTo>
                <a:close/>
                <a:moveTo>
                  <a:pt x="62" y="7"/>
                </a:moveTo>
                <a:cubicBezTo>
                  <a:pt x="12" y="7"/>
                  <a:pt x="12" y="7"/>
                  <a:pt x="12" y="7"/>
                </a:cubicBezTo>
                <a:cubicBezTo>
                  <a:pt x="9" y="7"/>
                  <a:pt x="9" y="6"/>
                  <a:pt x="9" y="6"/>
                </a:cubicBezTo>
                <a:cubicBezTo>
                  <a:pt x="10" y="3"/>
                  <a:pt x="10" y="3"/>
                  <a:pt x="10" y="3"/>
                </a:cubicBezTo>
                <a:cubicBezTo>
                  <a:pt x="11" y="3"/>
                  <a:pt x="11" y="2"/>
                  <a:pt x="13" y="2"/>
                </a:cubicBezTo>
                <a:cubicBezTo>
                  <a:pt x="61" y="2"/>
                  <a:pt x="61" y="2"/>
                  <a:pt x="61" y="2"/>
                </a:cubicBezTo>
                <a:cubicBezTo>
                  <a:pt x="62" y="2"/>
                  <a:pt x="63" y="3"/>
                  <a:pt x="63" y="3"/>
                </a:cubicBezTo>
                <a:cubicBezTo>
                  <a:pt x="65" y="6"/>
                  <a:pt x="65" y="6"/>
                  <a:pt x="65" y="6"/>
                </a:cubicBezTo>
                <a:cubicBezTo>
                  <a:pt x="65" y="6"/>
                  <a:pt x="65" y="7"/>
                  <a:pt x="62" y="7"/>
                </a:cubicBezTo>
                <a:close/>
                <a:moveTo>
                  <a:pt x="0" y="15"/>
                </a:moveTo>
                <a:cubicBezTo>
                  <a:pt x="0" y="16"/>
                  <a:pt x="2" y="17"/>
                  <a:pt x="3" y="19"/>
                </a:cubicBezTo>
                <a:cubicBezTo>
                  <a:pt x="70" y="19"/>
                  <a:pt x="70" y="19"/>
                  <a:pt x="70" y="19"/>
                </a:cubicBezTo>
                <a:cubicBezTo>
                  <a:pt x="72" y="17"/>
                  <a:pt x="73" y="16"/>
                  <a:pt x="73" y="15"/>
                </a:cubicBezTo>
                <a:lnTo>
                  <a:pt x="0" y="15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lIns="107061" tIns="53531" rIns="107061" bIns="5353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1" name="Freeform 117"/>
          <p:cNvSpPr>
            <a:spLocks noEditPoints="1"/>
          </p:cNvSpPr>
          <p:nvPr/>
        </p:nvSpPr>
        <p:spPr bwMode="auto">
          <a:xfrm>
            <a:off x="2484438" y="3543300"/>
            <a:ext cx="263525" cy="409575"/>
          </a:xfrm>
          <a:custGeom>
            <a:avLst/>
            <a:gdLst>
              <a:gd name="T0" fmla="*/ 35 w 44"/>
              <a:gd name="T1" fmla="*/ 0 h 68"/>
              <a:gd name="T2" fmla="*/ 9 w 44"/>
              <a:gd name="T3" fmla="*/ 0 h 68"/>
              <a:gd name="T4" fmla="*/ 0 w 44"/>
              <a:gd name="T5" fmla="*/ 9 h 68"/>
              <a:gd name="T6" fmla="*/ 0 w 44"/>
              <a:gd name="T7" fmla="*/ 59 h 68"/>
              <a:gd name="T8" fmla="*/ 9 w 44"/>
              <a:gd name="T9" fmla="*/ 68 h 68"/>
              <a:gd name="T10" fmla="*/ 35 w 44"/>
              <a:gd name="T11" fmla="*/ 68 h 68"/>
              <a:gd name="T12" fmla="*/ 44 w 44"/>
              <a:gd name="T13" fmla="*/ 59 h 68"/>
              <a:gd name="T14" fmla="*/ 44 w 44"/>
              <a:gd name="T15" fmla="*/ 9 h 68"/>
              <a:gd name="T16" fmla="*/ 35 w 44"/>
              <a:gd name="T17" fmla="*/ 0 h 68"/>
              <a:gd name="T18" fmla="*/ 22 w 44"/>
              <a:gd name="T19" fmla="*/ 65 h 68"/>
              <a:gd name="T20" fmla="*/ 18 w 44"/>
              <a:gd name="T21" fmla="*/ 61 h 68"/>
              <a:gd name="T22" fmla="*/ 22 w 44"/>
              <a:gd name="T23" fmla="*/ 57 h 68"/>
              <a:gd name="T24" fmla="*/ 26 w 44"/>
              <a:gd name="T25" fmla="*/ 61 h 68"/>
              <a:gd name="T26" fmla="*/ 22 w 44"/>
              <a:gd name="T27" fmla="*/ 65 h 68"/>
              <a:gd name="T28" fmla="*/ 40 w 44"/>
              <a:gd name="T29" fmla="*/ 48 h 68"/>
              <a:gd name="T30" fmla="*/ 32 w 44"/>
              <a:gd name="T31" fmla="*/ 55 h 68"/>
              <a:gd name="T32" fmla="*/ 12 w 44"/>
              <a:gd name="T33" fmla="*/ 55 h 68"/>
              <a:gd name="T34" fmla="*/ 5 w 44"/>
              <a:gd name="T35" fmla="*/ 48 h 68"/>
              <a:gd name="T36" fmla="*/ 5 w 44"/>
              <a:gd name="T37" fmla="*/ 13 h 68"/>
              <a:gd name="T38" fmla="*/ 12 w 44"/>
              <a:gd name="T39" fmla="*/ 6 h 68"/>
              <a:gd name="T40" fmla="*/ 32 w 44"/>
              <a:gd name="T41" fmla="*/ 6 h 68"/>
              <a:gd name="T42" fmla="*/ 40 w 44"/>
              <a:gd name="T43" fmla="*/ 13 h 68"/>
              <a:gd name="T44" fmla="*/ 40 w 44"/>
              <a:gd name="T45" fmla="*/ 4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" h="68">
                <a:moveTo>
                  <a:pt x="3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4"/>
                  <a:pt x="4" y="68"/>
                  <a:pt x="9" y="68"/>
                </a:cubicBezTo>
                <a:cubicBezTo>
                  <a:pt x="35" y="68"/>
                  <a:pt x="35" y="68"/>
                  <a:pt x="35" y="68"/>
                </a:cubicBezTo>
                <a:cubicBezTo>
                  <a:pt x="40" y="68"/>
                  <a:pt x="44" y="64"/>
                  <a:pt x="44" y="59"/>
                </a:cubicBezTo>
                <a:cubicBezTo>
                  <a:pt x="44" y="9"/>
                  <a:pt x="44" y="9"/>
                  <a:pt x="44" y="9"/>
                </a:cubicBezTo>
                <a:cubicBezTo>
                  <a:pt x="44" y="4"/>
                  <a:pt x="40" y="0"/>
                  <a:pt x="35" y="0"/>
                </a:cubicBezTo>
                <a:close/>
                <a:moveTo>
                  <a:pt x="22" y="65"/>
                </a:moveTo>
                <a:cubicBezTo>
                  <a:pt x="20" y="65"/>
                  <a:pt x="18" y="64"/>
                  <a:pt x="18" y="61"/>
                </a:cubicBezTo>
                <a:cubicBezTo>
                  <a:pt x="18" y="59"/>
                  <a:pt x="20" y="57"/>
                  <a:pt x="22" y="57"/>
                </a:cubicBezTo>
                <a:cubicBezTo>
                  <a:pt x="24" y="57"/>
                  <a:pt x="26" y="59"/>
                  <a:pt x="26" y="61"/>
                </a:cubicBezTo>
                <a:cubicBezTo>
                  <a:pt x="26" y="64"/>
                  <a:pt x="24" y="65"/>
                  <a:pt x="22" y="65"/>
                </a:cubicBezTo>
                <a:close/>
                <a:moveTo>
                  <a:pt x="40" y="48"/>
                </a:moveTo>
                <a:cubicBezTo>
                  <a:pt x="40" y="52"/>
                  <a:pt x="36" y="55"/>
                  <a:pt x="3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8" y="55"/>
                  <a:pt x="5" y="52"/>
                  <a:pt x="5" y="48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9"/>
                  <a:pt x="8" y="6"/>
                  <a:pt x="12" y="6"/>
                </a:cubicBezTo>
                <a:cubicBezTo>
                  <a:pt x="32" y="6"/>
                  <a:pt x="32" y="6"/>
                  <a:pt x="32" y="6"/>
                </a:cubicBezTo>
                <a:cubicBezTo>
                  <a:pt x="36" y="6"/>
                  <a:pt x="40" y="9"/>
                  <a:pt x="40" y="13"/>
                </a:cubicBezTo>
                <a:lnTo>
                  <a:pt x="40" y="48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lIns="107061" tIns="53531" rIns="107061" bIns="5353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2" name="Freeform 118"/>
          <p:cNvSpPr>
            <a:spLocks noEditPoints="1"/>
          </p:cNvSpPr>
          <p:nvPr/>
        </p:nvSpPr>
        <p:spPr bwMode="auto">
          <a:xfrm>
            <a:off x="2490788" y="3538538"/>
            <a:ext cx="263525" cy="406400"/>
          </a:xfrm>
          <a:custGeom>
            <a:avLst/>
            <a:gdLst>
              <a:gd name="T0" fmla="*/ 35 w 44"/>
              <a:gd name="T1" fmla="*/ 0 h 68"/>
              <a:gd name="T2" fmla="*/ 10 w 44"/>
              <a:gd name="T3" fmla="*/ 0 h 68"/>
              <a:gd name="T4" fmla="*/ 0 w 44"/>
              <a:gd name="T5" fmla="*/ 9 h 68"/>
              <a:gd name="T6" fmla="*/ 0 w 44"/>
              <a:gd name="T7" fmla="*/ 59 h 68"/>
              <a:gd name="T8" fmla="*/ 10 w 44"/>
              <a:gd name="T9" fmla="*/ 68 h 68"/>
              <a:gd name="T10" fmla="*/ 35 w 44"/>
              <a:gd name="T11" fmla="*/ 68 h 68"/>
              <a:gd name="T12" fmla="*/ 44 w 44"/>
              <a:gd name="T13" fmla="*/ 59 h 68"/>
              <a:gd name="T14" fmla="*/ 44 w 44"/>
              <a:gd name="T15" fmla="*/ 9 h 68"/>
              <a:gd name="T16" fmla="*/ 35 w 44"/>
              <a:gd name="T17" fmla="*/ 0 h 68"/>
              <a:gd name="T18" fmla="*/ 22 w 44"/>
              <a:gd name="T19" fmla="*/ 65 h 68"/>
              <a:gd name="T20" fmla="*/ 18 w 44"/>
              <a:gd name="T21" fmla="*/ 61 h 68"/>
              <a:gd name="T22" fmla="*/ 22 w 44"/>
              <a:gd name="T23" fmla="*/ 57 h 68"/>
              <a:gd name="T24" fmla="*/ 26 w 44"/>
              <a:gd name="T25" fmla="*/ 61 h 68"/>
              <a:gd name="T26" fmla="*/ 22 w 44"/>
              <a:gd name="T27" fmla="*/ 65 h 68"/>
              <a:gd name="T28" fmla="*/ 40 w 44"/>
              <a:gd name="T29" fmla="*/ 48 h 68"/>
              <a:gd name="T30" fmla="*/ 33 w 44"/>
              <a:gd name="T31" fmla="*/ 55 h 68"/>
              <a:gd name="T32" fmla="*/ 12 w 44"/>
              <a:gd name="T33" fmla="*/ 55 h 68"/>
              <a:gd name="T34" fmla="*/ 5 w 44"/>
              <a:gd name="T35" fmla="*/ 48 h 68"/>
              <a:gd name="T36" fmla="*/ 5 w 44"/>
              <a:gd name="T37" fmla="*/ 13 h 68"/>
              <a:gd name="T38" fmla="*/ 12 w 44"/>
              <a:gd name="T39" fmla="*/ 6 h 68"/>
              <a:gd name="T40" fmla="*/ 33 w 44"/>
              <a:gd name="T41" fmla="*/ 6 h 68"/>
              <a:gd name="T42" fmla="*/ 40 w 44"/>
              <a:gd name="T43" fmla="*/ 13 h 68"/>
              <a:gd name="T44" fmla="*/ 40 w 44"/>
              <a:gd name="T45" fmla="*/ 4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" h="68">
                <a:moveTo>
                  <a:pt x="35" y="0"/>
                </a:move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4"/>
                  <a:pt x="5" y="68"/>
                  <a:pt x="10" y="68"/>
                </a:cubicBezTo>
                <a:cubicBezTo>
                  <a:pt x="35" y="68"/>
                  <a:pt x="35" y="68"/>
                  <a:pt x="35" y="68"/>
                </a:cubicBezTo>
                <a:cubicBezTo>
                  <a:pt x="40" y="68"/>
                  <a:pt x="44" y="64"/>
                  <a:pt x="44" y="59"/>
                </a:cubicBezTo>
                <a:cubicBezTo>
                  <a:pt x="44" y="9"/>
                  <a:pt x="44" y="9"/>
                  <a:pt x="44" y="9"/>
                </a:cubicBezTo>
                <a:cubicBezTo>
                  <a:pt x="44" y="4"/>
                  <a:pt x="40" y="0"/>
                  <a:pt x="35" y="0"/>
                </a:cubicBezTo>
                <a:close/>
                <a:moveTo>
                  <a:pt x="22" y="65"/>
                </a:moveTo>
                <a:cubicBezTo>
                  <a:pt x="20" y="65"/>
                  <a:pt x="18" y="63"/>
                  <a:pt x="18" y="61"/>
                </a:cubicBezTo>
                <a:cubicBezTo>
                  <a:pt x="18" y="59"/>
                  <a:pt x="20" y="57"/>
                  <a:pt x="22" y="57"/>
                </a:cubicBezTo>
                <a:cubicBezTo>
                  <a:pt x="25" y="57"/>
                  <a:pt x="26" y="59"/>
                  <a:pt x="26" y="61"/>
                </a:cubicBezTo>
                <a:cubicBezTo>
                  <a:pt x="26" y="63"/>
                  <a:pt x="25" y="65"/>
                  <a:pt x="22" y="65"/>
                </a:cubicBezTo>
                <a:close/>
                <a:moveTo>
                  <a:pt x="40" y="48"/>
                </a:moveTo>
                <a:cubicBezTo>
                  <a:pt x="40" y="51"/>
                  <a:pt x="37" y="55"/>
                  <a:pt x="33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8" y="55"/>
                  <a:pt x="5" y="51"/>
                  <a:pt x="5" y="48"/>
                </a:cubicBezTo>
                <a:cubicBezTo>
                  <a:pt x="5" y="13"/>
                  <a:pt x="5" y="13"/>
                  <a:pt x="5" y="13"/>
                </a:cubicBezTo>
                <a:cubicBezTo>
                  <a:pt x="5" y="9"/>
                  <a:pt x="8" y="6"/>
                  <a:pt x="12" y="6"/>
                </a:cubicBezTo>
                <a:cubicBezTo>
                  <a:pt x="33" y="6"/>
                  <a:pt x="33" y="6"/>
                  <a:pt x="33" y="6"/>
                </a:cubicBezTo>
                <a:cubicBezTo>
                  <a:pt x="37" y="6"/>
                  <a:pt x="40" y="9"/>
                  <a:pt x="40" y="13"/>
                </a:cubicBezTo>
                <a:lnTo>
                  <a:pt x="40" y="48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lIns="107061" tIns="53531" rIns="107061" bIns="5353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4" name="Freeform 205"/>
          <p:cNvSpPr>
            <a:spLocks noEditPoints="1"/>
          </p:cNvSpPr>
          <p:nvPr/>
        </p:nvSpPr>
        <p:spPr bwMode="auto">
          <a:xfrm>
            <a:off x="9474200" y="1947863"/>
            <a:ext cx="165100" cy="160338"/>
          </a:xfrm>
          <a:custGeom>
            <a:avLst/>
            <a:gdLst>
              <a:gd name="T0" fmla="*/ 12 w 71"/>
              <a:gd name="T1" fmla="*/ 69 h 69"/>
              <a:gd name="T2" fmla="*/ 12 w 71"/>
              <a:gd name="T3" fmla="*/ 67 h 69"/>
              <a:gd name="T4" fmla="*/ 64 w 71"/>
              <a:gd name="T5" fmla="*/ 67 h 69"/>
              <a:gd name="T6" fmla="*/ 64 w 71"/>
              <a:gd name="T7" fmla="*/ 69 h 69"/>
              <a:gd name="T8" fmla="*/ 71 w 71"/>
              <a:gd name="T9" fmla="*/ 69 h 69"/>
              <a:gd name="T10" fmla="*/ 71 w 71"/>
              <a:gd name="T11" fmla="*/ 10 h 69"/>
              <a:gd name="T12" fmla="*/ 59 w 71"/>
              <a:gd name="T13" fmla="*/ 0 h 69"/>
              <a:gd name="T14" fmla="*/ 0 w 71"/>
              <a:gd name="T15" fmla="*/ 0 h 69"/>
              <a:gd name="T16" fmla="*/ 0 w 71"/>
              <a:gd name="T17" fmla="*/ 69 h 69"/>
              <a:gd name="T18" fmla="*/ 12 w 71"/>
              <a:gd name="T19" fmla="*/ 69 h 69"/>
              <a:gd name="T20" fmla="*/ 59 w 71"/>
              <a:gd name="T21" fmla="*/ 3 h 69"/>
              <a:gd name="T22" fmla="*/ 69 w 71"/>
              <a:gd name="T23" fmla="*/ 12 h 69"/>
              <a:gd name="T24" fmla="*/ 59 w 71"/>
              <a:gd name="T25" fmla="*/ 12 h 69"/>
              <a:gd name="T26" fmla="*/ 59 w 71"/>
              <a:gd name="T27" fmla="*/ 3 h 69"/>
              <a:gd name="T28" fmla="*/ 12 w 71"/>
              <a:gd name="T29" fmla="*/ 17 h 69"/>
              <a:gd name="T30" fmla="*/ 64 w 71"/>
              <a:gd name="T31" fmla="*/ 17 h 69"/>
              <a:gd name="T32" fmla="*/ 64 w 71"/>
              <a:gd name="T33" fmla="*/ 22 h 69"/>
              <a:gd name="T34" fmla="*/ 12 w 71"/>
              <a:gd name="T35" fmla="*/ 22 h 69"/>
              <a:gd name="T36" fmla="*/ 12 w 71"/>
              <a:gd name="T37" fmla="*/ 17 h 69"/>
              <a:gd name="T38" fmla="*/ 12 w 71"/>
              <a:gd name="T39" fmla="*/ 29 h 69"/>
              <a:gd name="T40" fmla="*/ 64 w 71"/>
              <a:gd name="T41" fmla="*/ 29 h 69"/>
              <a:gd name="T42" fmla="*/ 64 w 71"/>
              <a:gd name="T43" fmla="*/ 33 h 69"/>
              <a:gd name="T44" fmla="*/ 12 w 71"/>
              <a:gd name="T45" fmla="*/ 33 h 69"/>
              <a:gd name="T46" fmla="*/ 12 w 71"/>
              <a:gd name="T47" fmla="*/ 29 h 69"/>
              <a:gd name="T48" fmla="*/ 12 w 71"/>
              <a:gd name="T49" fmla="*/ 41 h 69"/>
              <a:gd name="T50" fmla="*/ 64 w 71"/>
              <a:gd name="T51" fmla="*/ 41 h 69"/>
              <a:gd name="T52" fmla="*/ 64 w 71"/>
              <a:gd name="T53" fmla="*/ 48 h 69"/>
              <a:gd name="T54" fmla="*/ 12 w 71"/>
              <a:gd name="T55" fmla="*/ 48 h 69"/>
              <a:gd name="T56" fmla="*/ 12 w 71"/>
              <a:gd name="T57" fmla="*/ 41 h 69"/>
              <a:gd name="T58" fmla="*/ 12 w 71"/>
              <a:gd name="T59" fmla="*/ 52 h 69"/>
              <a:gd name="T60" fmla="*/ 64 w 71"/>
              <a:gd name="T61" fmla="*/ 52 h 69"/>
              <a:gd name="T62" fmla="*/ 64 w 71"/>
              <a:gd name="T63" fmla="*/ 59 h 69"/>
              <a:gd name="T64" fmla="*/ 12 w 71"/>
              <a:gd name="T65" fmla="*/ 59 h 69"/>
              <a:gd name="T66" fmla="*/ 12 w 71"/>
              <a:gd name="T67" fmla="*/ 52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1" h="69">
                <a:moveTo>
                  <a:pt x="12" y="69"/>
                </a:moveTo>
                <a:lnTo>
                  <a:pt x="12" y="67"/>
                </a:lnTo>
                <a:lnTo>
                  <a:pt x="64" y="67"/>
                </a:lnTo>
                <a:lnTo>
                  <a:pt x="64" y="69"/>
                </a:lnTo>
                <a:lnTo>
                  <a:pt x="71" y="69"/>
                </a:lnTo>
                <a:lnTo>
                  <a:pt x="71" y="10"/>
                </a:lnTo>
                <a:lnTo>
                  <a:pt x="59" y="0"/>
                </a:lnTo>
                <a:lnTo>
                  <a:pt x="0" y="0"/>
                </a:lnTo>
                <a:lnTo>
                  <a:pt x="0" y="69"/>
                </a:lnTo>
                <a:lnTo>
                  <a:pt x="12" y="69"/>
                </a:lnTo>
                <a:close/>
                <a:moveTo>
                  <a:pt x="59" y="3"/>
                </a:moveTo>
                <a:lnTo>
                  <a:pt x="69" y="12"/>
                </a:lnTo>
                <a:lnTo>
                  <a:pt x="59" y="12"/>
                </a:lnTo>
                <a:lnTo>
                  <a:pt x="59" y="3"/>
                </a:lnTo>
                <a:close/>
                <a:moveTo>
                  <a:pt x="12" y="17"/>
                </a:moveTo>
                <a:lnTo>
                  <a:pt x="64" y="17"/>
                </a:lnTo>
                <a:lnTo>
                  <a:pt x="64" y="22"/>
                </a:lnTo>
                <a:lnTo>
                  <a:pt x="12" y="22"/>
                </a:lnTo>
                <a:lnTo>
                  <a:pt x="12" y="17"/>
                </a:lnTo>
                <a:close/>
                <a:moveTo>
                  <a:pt x="12" y="29"/>
                </a:moveTo>
                <a:lnTo>
                  <a:pt x="64" y="29"/>
                </a:lnTo>
                <a:lnTo>
                  <a:pt x="64" y="33"/>
                </a:lnTo>
                <a:lnTo>
                  <a:pt x="12" y="33"/>
                </a:lnTo>
                <a:lnTo>
                  <a:pt x="12" y="29"/>
                </a:lnTo>
                <a:close/>
                <a:moveTo>
                  <a:pt x="12" y="41"/>
                </a:moveTo>
                <a:lnTo>
                  <a:pt x="64" y="41"/>
                </a:lnTo>
                <a:lnTo>
                  <a:pt x="64" y="48"/>
                </a:lnTo>
                <a:lnTo>
                  <a:pt x="12" y="48"/>
                </a:lnTo>
                <a:lnTo>
                  <a:pt x="12" y="41"/>
                </a:lnTo>
                <a:close/>
                <a:moveTo>
                  <a:pt x="12" y="52"/>
                </a:moveTo>
                <a:lnTo>
                  <a:pt x="64" y="52"/>
                </a:lnTo>
                <a:lnTo>
                  <a:pt x="64" y="59"/>
                </a:lnTo>
                <a:lnTo>
                  <a:pt x="12" y="59"/>
                </a:lnTo>
                <a:lnTo>
                  <a:pt x="12" y="52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lIns="107061" tIns="53531" rIns="107061" bIns="5353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5" name="Freeform 206"/>
          <p:cNvSpPr/>
          <p:nvPr/>
        </p:nvSpPr>
        <p:spPr bwMode="auto">
          <a:xfrm>
            <a:off x="9469438" y="2244725"/>
            <a:ext cx="284163" cy="52388"/>
          </a:xfrm>
          <a:custGeom>
            <a:avLst/>
            <a:gdLst>
              <a:gd name="T0" fmla="*/ 47 w 52"/>
              <a:gd name="T1" fmla="*/ 0 h 10"/>
              <a:gd name="T2" fmla="*/ 5 w 52"/>
              <a:gd name="T3" fmla="*/ 0 h 10"/>
              <a:gd name="T4" fmla="*/ 0 w 52"/>
              <a:gd name="T5" fmla="*/ 5 h 10"/>
              <a:gd name="T6" fmla="*/ 5 w 52"/>
              <a:gd name="T7" fmla="*/ 10 h 10"/>
              <a:gd name="T8" fmla="*/ 47 w 52"/>
              <a:gd name="T9" fmla="*/ 10 h 10"/>
              <a:gd name="T10" fmla="*/ 52 w 52"/>
              <a:gd name="T11" fmla="*/ 5 h 10"/>
              <a:gd name="T12" fmla="*/ 47 w 52"/>
              <a:gd name="T13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2" h="10">
                <a:moveTo>
                  <a:pt x="47" y="0"/>
                </a:move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8"/>
                  <a:pt x="2" y="10"/>
                  <a:pt x="5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9" y="10"/>
                  <a:pt x="52" y="8"/>
                  <a:pt x="52" y="5"/>
                </a:cubicBezTo>
                <a:cubicBezTo>
                  <a:pt x="52" y="2"/>
                  <a:pt x="49" y="0"/>
                  <a:pt x="47" y="0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lIns="107061" tIns="53531" rIns="107061" bIns="5353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6" name="Freeform 207"/>
          <p:cNvSpPr>
            <a:spLocks noEditPoints="1"/>
          </p:cNvSpPr>
          <p:nvPr/>
        </p:nvSpPr>
        <p:spPr bwMode="auto">
          <a:xfrm>
            <a:off x="9423400" y="2100263"/>
            <a:ext cx="355600" cy="165100"/>
          </a:xfrm>
          <a:custGeom>
            <a:avLst/>
            <a:gdLst>
              <a:gd name="T0" fmla="*/ 60 w 65"/>
              <a:gd name="T1" fmla="*/ 0 h 30"/>
              <a:gd name="T2" fmla="*/ 43 w 65"/>
              <a:gd name="T3" fmla="*/ 0 h 30"/>
              <a:gd name="T4" fmla="*/ 43 w 65"/>
              <a:gd name="T5" fmla="*/ 6 h 30"/>
              <a:gd name="T6" fmla="*/ 8 w 65"/>
              <a:gd name="T7" fmla="*/ 6 h 30"/>
              <a:gd name="T8" fmla="*/ 8 w 65"/>
              <a:gd name="T9" fmla="*/ 0 h 30"/>
              <a:gd name="T10" fmla="*/ 6 w 65"/>
              <a:gd name="T11" fmla="*/ 0 h 30"/>
              <a:gd name="T12" fmla="*/ 0 w 65"/>
              <a:gd name="T13" fmla="*/ 6 h 30"/>
              <a:gd name="T14" fmla="*/ 0 w 65"/>
              <a:gd name="T15" fmla="*/ 24 h 30"/>
              <a:gd name="T16" fmla="*/ 5 w 65"/>
              <a:gd name="T17" fmla="*/ 30 h 30"/>
              <a:gd name="T18" fmla="*/ 5 w 65"/>
              <a:gd name="T19" fmla="*/ 28 h 30"/>
              <a:gd name="T20" fmla="*/ 5 w 65"/>
              <a:gd name="T21" fmla="*/ 27 h 30"/>
              <a:gd name="T22" fmla="*/ 5 w 65"/>
              <a:gd name="T23" fmla="*/ 27 h 30"/>
              <a:gd name="T24" fmla="*/ 12 w 65"/>
              <a:gd name="T25" fmla="*/ 21 h 30"/>
              <a:gd name="T26" fmla="*/ 54 w 65"/>
              <a:gd name="T27" fmla="*/ 21 h 30"/>
              <a:gd name="T28" fmla="*/ 61 w 65"/>
              <a:gd name="T29" fmla="*/ 28 h 30"/>
              <a:gd name="T30" fmla="*/ 61 w 65"/>
              <a:gd name="T31" fmla="*/ 30 h 30"/>
              <a:gd name="T32" fmla="*/ 65 w 65"/>
              <a:gd name="T33" fmla="*/ 24 h 30"/>
              <a:gd name="T34" fmla="*/ 65 w 65"/>
              <a:gd name="T35" fmla="*/ 6 h 30"/>
              <a:gd name="T36" fmla="*/ 60 w 65"/>
              <a:gd name="T37" fmla="*/ 0 h 30"/>
              <a:gd name="T38" fmla="*/ 56 w 65"/>
              <a:gd name="T39" fmla="*/ 12 h 30"/>
              <a:gd name="T40" fmla="*/ 52 w 65"/>
              <a:gd name="T41" fmla="*/ 8 h 30"/>
              <a:gd name="T42" fmla="*/ 56 w 65"/>
              <a:gd name="T43" fmla="*/ 4 h 30"/>
              <a:gd name="T44" fmla="*/ 60 w 65"/>
              <a:gd name="T45" fmla="*/ 8 h 30"/>
              <a:gd name="T46" fmla="*/ 56 w 65"/>
              <a:gd name="T47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65" h="30">
                <a:moveTo>
                  <a:pt x="60" y="0"/>
                </a:moveTo>
                <a:cubicBezTo>
                  <a:pt x="43" y="0"/>
                  <a:pt x="43" y="0"/>
                  <a:pt x="43" y="0"/>
                </a:cubicBezTo>
                <a:cubicBezTo>
                  <a:pt x="43" y="6"/>
                  <a:pt x="43" y="6"/>
                  <a:pt x="43" y="6"/>
                </a:cubicBezTo>
                <a:cubicBezTo>
                  <a:pt x="8" y="6"/>
                  <a:pt x="8" y="6"/>
                  <a:pt x="8" y="6"/>
                </a:cubicBezTo>
                <a:cubicBezTo>
                  <a:pt x="8" y="0"/>
                  <a:pt x="8" y="0"/>
                  <a:pt x="8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7"/>
                  <a:pt x="2" y="29"/>
                  <a:pt x="5" y="30"/>
                </a:cubicBezTo>
                <a:cubicBezTo>
                  <a:pt x="5" y="29"/>
                  <a:pt x="5" y="29"/>
                  <a:pt x="5" y="28"/>
                </a:cubicBezTo>
                <a:cubicBezTo>
                  <a:pt x="5" y="27"/>
                  <a:pt x="5" y="27"/>
                  <a:pt x="5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6" y="23"/>
                  <a:pt x="9" y="21"/>
                  <a:pt x="12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8" y="21"/>
                  <a:pt x="61" y="24"/>
                  <a:pt x="61" y="28"/>
                </a:cubicBezTo>
                <a:cubicBezTo>
                  <a:pt x="61" y="29"/>
                  <a:pt x="61" y="29"/>
                  <a:pt x="61" y="30"/>
                </a:cubicBezTo>
                <a:cubicBezTo>
                  <a:pt x="63" y="29"/>
                  <a:pt x="65" y="27"/>
                  <a:pt x="65" y="24"/>
                </a:cubicBezTo>
                <a:cubicBezTo>
                  <a:pt x="65" y="6"/>
                  <a:pt x="65" y="6"/>
                  <a:pt x="65" y="6"/>
                </a:cubicBezTo>
                <a:cubicBezTo>
                  <a:pt x="65" y="3"/>
                  <a:pt x="63" y="0"/>
                  <a:pt x="60" y="0"/>
                </a:cubicBezTo>
                <a:close/>
                <a:moveTo>
                  <a:pt x="56" y="12"/>
                </a:moveTo>
                <a:cubicBezTo>
                  <a:pt x="54" y="12"/>
                  <a:pt x="52" y="10"/>
                  <a:pt x="52" y="8"/>
                </a:cubicBezTo>
                <a:cubicBezTo>
                  <a:pt x="52" y="6"/>
                  <a:pt x="54" y="4"/>
                  <a:pt x="56" y="4"/>
                </a:cubicBezTo>
                <a:cubicBezTo>
                  <a:pt x="58" y="4"/>
                  <a:pt x="60" y="6"/>
                  <a:pt x="60" y="8"/>
                </a:cubicBezTo>
                <a:cubicBezTo>
                  <a:pt x="60" y="10"/>
                  <a:pt x="58" y="12"/>
                  <a:pt x="56" y="12"/>
                </a:cubicBez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lIns="107061" tIns="53531" rIns="107061" bIns="5353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7" name="Freeform 233"/>
          <p:cNvSpPr>
            <a:spLocks noEditPoints="1"/>
          </p:cNvSpPr>
          <p:nvPr/>
        </p:nvSpPr>
        <p:spPr bwMode="auto">
          <a:xfrm>
            <a:off x="7065963" y="2438400"/>
            <a:ext cx="414338" cy="384175"/>
          </a:xfrm>
          <a:custGeom>
            <a:avLst/>
            <a:gdLst>
              <a:gd name="T0" fmla="*/ 42 w 67"/>
              <a:gd name="T1" fmla="*/ 22 h 62"/>
              <a:gd name="T2" fmla="*/ 27 w 67"/>
              <a:gd name="T3" fmla="*/ 37 h 62"/>
              <a:gd name="T4" fmla="*/ 42 w 67"/>
              <a:gd name="T5" fmla="*/ 52 h 62"/>
              <a:gd name="T6" fmla="*/ 56 w 67"/>
              <a:gd name="T7" fmla="*/ 37 h 62"/>
              <a:gd name="T8" fmla="*/ 42 w 67"/>
              <a:gd name="T9" fmla="*/ 22 h 62"/>
              <a:gd name="T10" fmla="*/ 42 w 67"/>
              <a:gd name="T11" fmla="*/ 47 h 62"/>
              <a:gd name="T12" fmla="*/ 31 w 67"/>
              <a:gd name="T13" fmla="*/ 37 h 62"/>
              <a:gd name="T14" fmla="*/ 42 w 67"/>
              <a:gd name="T15" fmla="*/ 26 h 62"/>
              <a:gd name="T16" fmla="*/ 52 w 67"/>
              <a:gd name="T17" fmla="*/ 37 h 62"/>
              <a:gd name="T18" fmla="*/ 42 w 67"/>
              <a:gd name="T19" fmla="*/ 47 h 62"/>
              <a:gd name="T20" fmla="*/ 57 w 67"/>
              <a:gd name="T21" fmla="*/ 12 h 62"/>
              <a:gd name="T22" fmla="*/ 10 w 67"/>
              <a:gd name="T23" fmla="*/ 12 h 62"/>
              <a:gd name="T24" fmla="*/ 0 w 67"/>
              <a:gd name="T25" fmla="*/ 23 h 62"/>
              <a:gd name="T26" fmla="*/ 0 w 67"/>
              <a:gd name="T27" fmla="*/ 52 h 62"/>
              <a:gd name="T28" fmla="*/ 10 w 67"/>
              <a:gd name="T29" fmla="*/ 62 h 62"/>
              <a:gd name="T30" fmla="*/ 57 w 67"/>
              <a:gd name="T31" fmla="*/ 62 h 62"/>
              <a:gd name="T32" fmla="*/ 67 w 67"/>
              <a:gd name="T33" fmla="*/ 52 h 62"/>
              <a:gd name="T34" fmla="*/ 67 w 67"/>
              <a:gd name="T35" fmla="*/ 23 h 62"/>
              <a:gd name="T36" fmla="*/ 57 w 67"/>
              <a:gd name="T37" fmla="*/ 12 h 62"/>
              <a:gd name="T38" fmla="*/ 23 w 67"/>
              <a:gd name="T39" fmla="*/ 22 h 62"/>
              <a:gd name="T40" fmla="*/ 9 w 67"/>
              <a:gd name="T41" fmla="*/ 22 h 62"/>
              <a:gd name="T42" fmla="*/ 9 w 67"/>
              <a:gd name="T43" fmla="*/ 18 h 62"/>
              <a:gd name="T44" fmla="*/ 23 w 67"/>
              <a:gd name="T45" fmla="*/ 18 h 62"/>
              <a:gd name="T46" fmla="*/ 23 w 67"/>
              <a:gd name="T47" fmla="*/ 22 h 62"/>
              <a:gd name="T48" fmla="*/ 42 w 67"/>
              <a:gd name="T49" fmla="*/ 55 h 62"/>
              <a:gd name="T50" fmla="*/ 23 w 67"/>
              <a:gd name="T51" fmla="*/ 37 h 62"/>
              <a:gd name="T52" fmla="*/ 42 w 67"/>
              <a:gd name="T53" fmla="*/ 18 h 62"/>
              <a:gd name="T54" fmla="*/ 60 w 67"/>
              <a:gd name="T55" fmla="*/ 37 h 62"/>
              <a:gd name="T56" fmla="*/ 42 w 67"/>
              <a:gd name="T57" fmla="*/ 55 h 62"/>
              <a:gd name="T58" fmla="*/ 43 w 67"/>
              <a:gd name="T59" fmla="*/ 0 h 62"/>
              <a:gd name="T60" fmla="*/ 23 w 67"/>
              <a:gd name="T61" fmla="*/ 0 h 62"/>
              <a:gd name="T62" fmla="*/ 23 w 67"/>
              <a:gd name="T63" fmla="*/ 10 h 62"/>
              <a:gd name="T64" fmla="*/ 43 w 67"/>
              <a:gd name="T65" fmla="*/ 10 h 62"/>
              <a:gd name="T66" fmla="*/ 43 w 67"/>
              <a:gd name="T67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7" h="62">
                <a:moveTo>
                  <a:pt x="42" y="22"/>
                </a:moveTo>
                <a:cubicBezTo>
                  <a:pt x="33" y="22"/>
                  <a:pt x="27" y="29"/>
                  <a:pt x="27" y="37"/>
                </a:cubicBezTo>
                <a:cubicBezTo>
                  <a:pt x="27" y="45"/>
                  <a:pt x="33" y="52"/>
                  <a:pt x="42" y="52"/>
                </a:cubicBezTo>
                <a:cubicBezTo>
                  <a:pt x="50" y="52"/>
                  <a:pt x="56" y="45"/>
                  <a:pt x="56" y="37"/>
                </a:cubicBezTo>
                <a:cubicBezTo>
                  <a:pt x="56" y="29"/>
                  <a:pt x="50" y="22"/>
                  <a:pt x="42" y="22"/>
                </a:cubicBezTo>
                <a:close/>
                <a:moveTo>
                  <a:pt x="42" y="47"/>
                </a:moveTo>
                <a:cubicBezTo>
                  <a:pt x="36" y="47"/>
                  <a:pt x="31" y="43"/>
                  <a:pt x="31" y="37"/>
                </a:cubicBezTo>
                <a:cubicBezTo>
                  <a:pt x="31" y="31"/>
                  <a:pt x="36" y="26"/>
                  <a:pt x="42" y="26"/>
                </a:cubicBezTo>
                <a:cubicBezTo>
                  <a:pt x="47" y="26"/>
                  <a:pt x="52" y="31"/>
                  <a:pt x="52" y="37"/>
                </a:cubicBezTo>
                <a:cubicBezTo>
                  <a:pt x="52" y="43"/>
                  <a:pt x="47" y="47"/>
                  <a:pt x="42" y="47"/>
                </a:cubicBezTo>
                <a:close/>
                <a:moveTo>
                  <a:pt x="57" y="12"/>
                </a:moveTo>
                <a:cubicBezTo>
                  <a:pt x="10" y="12"/>
                  <a:pt x="10" y="12"/>
                  <a:pt x="10" y="12"/>
                </a:cubicBezTo>
                <a:cubicBezTo>
                  <a:pt x="4" y="12"/>
                  <a:pt x="0" y="17"/>
                  <a:pt x="0" y="23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57"/>
                  <a:pt x="4" y="62"/>
                  <a:pt x="10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62" y="62"/>
                  <a:pt x="67" y="57"/>
                  <a:pt x="67" y="52"/>
                </a:cubicBezTo>
                <a:cubicBezTo>
                  <a:pt x="67" y="23"/>
                  <a:pt x="67" y="23"/>
                  <a:pt x="67" y="23"/>
                </a:cubicBezTo>
                <a:cubicBezTo>
                  <a:pt x="67" y="17"/>
                  <a:pt x="62" y="12"/>
                  <a:pt x="57" y="12"/>
                </a:cubicBezTo>
                <a:close/>
                <a:moveTo>
                  <a:pt x="23" y="22"/>
                </a:moveTo>
                <a:cubicBezTo>
                  <a:pt x="9" y="22"/>
                  <a:pt x="9" y="22"/>
                  <a:pt x="9" y="22"/>
                </a:cubicBezTo>
                <a:cubicBezTo>
                  <a:pt x="9" y="18"/>
                  <a:pt x="9" y="18"/>
                  <a:pt x="9" y="18"/>
                </a:cubicBezTo>
                <a:cubicBezTo>
                  <a:pt x="23" y="18"/>
                  <a:pt x="23" y="18"/>
                  <a:pt x="23" y="18"/>
                </a:cubicBezTo>
                <a:lnTo>
                  <a:pt x="23" y="22"/>
                </a:lnTo>
                <a:close/>
                <a:moveTo>
                  <a:pt x="42" y="55"/>
                </a:moveTo>
                <a:cubicBezTo>
                  <a:pt x="31" y="55"/>
                  <a:pt x="23" y="47"/>
                  <a:pt x="23" y="37"/>
                </a:cubicBezTo>
                <a:cubicBezTo>
                  <a:pt x="23" y="27"/>
                  <a:pt x="31" y="18"/>
                  <a:pt x="42" y="18"/>
                </a:cubicBezTo>
                <a:cubicBezTo>
                  <a:pt x="52" y="18"/>
                  <a:pt x="60" y="27"/>
                  <a:pt x="60" y="37"/>
                </a:cubicBezTo>
                <a:cubicBezTo>
                  <a:pt x="60" y="47"/>
                  <a:pt x="52" y="55"/>
                  <a:pt x="42" y="55"/>
                </a:cubicBezTo>
                <a:close/>
                <a:moveTo>
                  <a:pt x="43" y="0"/>
                </a:moveTo>
                <a:cubicBezTo>
                  <a:pt x="23" y="0"/>
                  <a:pt x="23" y="0"/>
                  <a:pt x="23" y="0"/>
                </a:cubicBezTo>
                <a:cubicBezTo>
                  <a:pt x="23" y="10"/>
                  <a:pt x="23" y="10"/>
                  <a:pt x="23" y="10"/>
                </a:cubicBezTo>
                <a:cubicBezTo>
                  <a:pt x="43" y="10"/>
                  <a:pt x="43" y="10"/>
                  <a:pt x="43" y="10"/>
                </a:cubicBezTo>
                <a:lnTo>
                  <a:pt x="43" y="0"/>
                </a:lnTo>
                <a:close/>
              </a:path>
            </a:pathLst>
          </a:custGeom>
          <a:solidFill>
            <a:srgbClr val="FDFDFD"/>
          </a:solidFill>
          <a:ln>
            <a:noFill/>
          </a:ln>
        </p:spPr>
        <p:txBody>
          <a:bodyPr lIns="107061" tIns="53531" rIns="107061" bIns="5353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10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7123" name="TextBox 13"/>
          <p:cNvSpPr txBox="1"/>
          <p:nvPr/>
        </p:nvSpPr>
        <p:spPr>
          <a:xfrm>
            <a:off x="1444625" y="4476750"/>
            <a:ext cx="23383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124" name="TextBox 13"/>
          <p:cNvSpPr txBox="1"/>
          <p:nvPr/>
        </p:nvSpPr>
        <p:spPr>
          <a:xfrm>
            <a:off x="1995488" y="4826000"/>
            <a:ext cx="1384300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125" name="TextBox 13"/>
          <p:cNvSpPr txBox="1"/>
          <p:nvPr/>
        </p:nvSpPr>
        <p:spPr>
          <a:xfrm>
            <a:off x="3829050" y="3983038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126" name="TextBox 13"/>
          <p:cNvSpPr txBox="1"/>
          <p:nvPr/>
        </p:nvSpPr>
        <p:spPr>
          <a:xfrm>
            <a:off x="4378325" y="4333875"/>
            <a:ext cx="1384300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127" name="TextBox 13"/>
          <p:cNvSpPr txBox="1"/>
          <p:nvPr/>
        </p:nvSpPr>
        <p:spPr>
          <a:xfrm>
            <a:off x="6107113" y="3354388"/>
            <a:ext cx="23368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128" name="TextBox 13"/>
          <p:cNvSpPr txBox="1"/>
          <p:nvPr/>
        </p:nvSpPr>
        <p:spPr>
          <a:xfrm>
            <a:off x="6656388" y="3703638"/>
            <a:ext cx="1384300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129" name="TextBox 13"/>
          <p:cNvSpPr txBox="1"/>
          <p:nvPr/>
        </p:nvSpPr>
        <p:spPr>
          <a:xfrm>
            <a:off x="8431213" y="2768600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130" name="TextBox 13"/>
          <p:cNvSpPr txBox="1"/>
          <p:nvPr/>
        </p:nvSpPr>
        <p:spPr>
          <a:xfrm>
            <a:off x="8982075" y="3117850"/>
            <a:ext cx="1384300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131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132" name="组合 31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36" name="任意多边形 35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同心圆 38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图片 9"/>
          <p:cNvPicPr>
            <a:picLocks noChangeAspect="1"/>
          </p:cNvPicPr>
          <p:nvPr/>
        </p:nvPicPr>
        <p:blipFill>
          <a:blip r:embed="rId1"/>
          <a:srcRect l="12500" b="125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9155" name="文本框 7"/>
          <p:cNvSpPr txBox="1"/>
          <p:nvPr/>
        </p:nvSpPr>
        <p:spPr>
          <a:xfrm>
            <a:off x="5646738" y="3313113"/>
            <a:ext cx="5837237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46738" y="2046288"/>
            <a:ext cx="3875088" cy="132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defTabSz="914400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0" kern="0" cap="none" spc="0" normalizeH="0" baseline="0" noProof="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Vrinda" panose="020B0502040204020203" pitchFamily="34" charset="0"/>
                <a:sym typeface="Arial" panose="020B0604020202020204" pitchFamily="34" charset="0"/>
              </a:rPr>
              <a:t>Part </a:t>
            </a:r>
            <a:r>
              <a:rPr kumimoji="0" lang="en-US" altLang="zh-CN" sz="8000" kern="0" cap="none" spc="0" normalizeH="0" baseline="0" noProof="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Vrinda" panose="020B0502040204020203" pitchFamily="34" charset="0"/>
                <a:sym typeface="Arial" panose="020B0604020202020204" pitchFamily="34" charset="0"/>
              </a:rPr>
              <a:t> 04</a:t>
            </a:r>
            <a:endParaRPr kumimoji="0" lang="en-US" altLang="zh-CN" sz="8000" kern="0" cap="none" spc="0" normalizeH="0" baseline="0" noProof="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Vrinda" panose="020B0502040204020203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图片 2"/>
          <p:cNvPicPr>
            <a:picLocks noChangeAspect="1"/>
          </p:cNvPicPr>
          <p:nvPr/>
        </p:nvPicPr>
        <p:blipFill>
          <a:blip r:embed="rId1"/>
          <a:srcRect l="13222"/>
          <a:stretch>
            <a:fillRect/>
          </a:stretch>
        </p:blipFill>
        <p:spPr>
          <a:xfrm>
            <a:off x="6173788" y="1846263"/>
            <a:ext cx="2347912" cy="3703637"/>
          </a:xfrm>
          <a:prstGeom prst="rect">
            <a:avLst/>
          </a:prstGeom>
          <a:noFill/>
          <a:ln w="12700" cap="flat" cmpd="sng">
            <a:solidFill>
              <a:srgbClr val="ADBACA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50179" name="图片 1"/>
          <p:cNvPicPr>
            <a:picLocks noChangeAspect="1"/>
          </p:cNvPicPr>
          <p:nvPr/>
        </p:nvPicPr>
        <p:blipFill>
          <a:blip r:embed="rId2"/>
          <a:srcRect r="23627"/>
          <a:stretch>
            <a:fillRect/>
          </a:stretch>
        </p:blipFill>
        <p:spPr>
          <a:xfrm>
            <a:off x="1290638" y="1846263"/>
            <a:ext cx="2314575" cy="3703637"/>
          </a:xfrm>
          <a:prstGeom prst="rect">
            <a:avLst/>
          </a:prstGeom>
          <a:noFill/>
          <a:ln w="12700" cap="flat" cmpd="sng">
            <a:solidFill>
              <a:srgbClr val="ADBACA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4" name="矩形 13"/>
          <p:cNvSpPr/>
          <p:nvPr/>
        </p:nvSpPr>
        <p:spPr>
          <a:xfrm>
            <a:off x="3703638" y="1846263"/>
            <a:ext cx="2370138" cy="3721100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620125" y="1846263"/>
            <a:ext cx="2371725" cy="3703638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0182" name="TextBox 23"/>
          <p:cNvSpPr txBox="1"/>
          <p:nvPr/>
        </p:nvSpPr>
        <p:spPr>
          <a:xfrm>
            <a:off x="3978275" y="2867025"/>
            <a:ext cx="1676400" cy="21583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pptcn为</a:t>
            </a:r>
            <a:r>
              <a:rPr lang="zh-CN" altLang="en-US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您效劳，专业</a:t>
            </a:r>
            <a:r>
              <a:rPr lang="en-US" altLang="zh-CN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</a:t>
            </a:r>
            <a:r>
              <a:rPr lang="zh-CN" altLang="en-US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</a:t>
            </a:r>
            <a:r>
              <a:rPr lang="zh-CN" altLang="en-US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囚心钻研，诚心不贰。</a:t>
            </a:r>
            <a:endParaRPr lang="en-US" altLang="zh-CN" sz="1400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183" name="文本框 15"/>
          <p:cNvSpPr txBox="1"/>
          <p:nvPr/>
        </p:nvSpPr>
        <p:spPr>
          <a:xfrm>
            <a:off x="4122738" y="2511425"/>
            <a:ext cx="1531937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600" b="1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184" name="文本框 24"/>
          <p:cNvSpPr txBox="1"/>
          <p:nvPr/>
        </p:nvSpPr>
        <p:spPr>
          <a:xfrm>
            <a:off x="9078913" y="2511425"/>
            <a:ext cx="1531937" cy="338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600" b="1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185" name="TextBox 23"/>
          <p:cNvSpPr txBox="1"/>
          <p:nvPr/>
        </p:nvSpPr>
        <p:spPr>
          <a:xfrm>
            <a:off x="9078913" y="2867025"/>
            <a:ext cx="1676400" cy="21583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pptcn为</a:t>
            </a:r>
            <a:r>
              <a:rPr lang="zh-CN" altLang="en-US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您效劳，专业</a:t>
            </a:r>
            <a:r>
              <a:rPr lang="en-US" altLang="zh-CN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模板设计、个性</a:t>
            </a:r>
            <a:r>
              <a:rPr lang="en-US" altLang="zh-CN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</a:t>
            </a:r>
            <a:r>
              <a:rPr lang="zh-CN" altLang="en-US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定制美化，打造您的演示专场秀。忧你所忧，思你所思</a:t>
            </a:r>
            <a:r>
              <a:rPr lang="en-US" altLang="zh-CN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——</a:t>
            </a:r>
            <a:r>
              <a:rPr lang="zh-CN" altLang="en-US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pptcn</a:t>
            </a:r>
            <a:r>
              <a:rPr lang="zh-CN" altLang="en-US" sz="14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：</a:t>
            </a:r>
            <a:r>
              <a:rPr lang="zh-CN" altLang="en-US" sz="1400" dirty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囚心钻研，诚心不贰。</a:t>
            </a:r>
            <a:endParaRPr lang="en-US" altLang="zh-CN" sz="1400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186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187" name="组合 11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13" name="任意多边形 12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同心圆 17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ounded Rectangle 4"/>
          <p:cNvSpPr/>
          <p:nvPr/>
        </p:nvSpPr>
        <p:spPr>
          <a:xfrm>
            <a:off x="925513" y="1857375"/>
            <a:ext cx="2813050" cy="1163638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8" name="Rounded Rectangle 91"/>
          <p:cNvSpPr/>
          <p:nvPr/>
        </p:nvSpPr>
        <p:spPr>
          <a:xfrm>
            <a:off x="925513" y="3290888"/>
            <a:ext cx="2813050" cy="1163638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1" name="Rounded Rectangle 94"/>
          <p:cNvSpPr/>
          <p:nvPr/>
        </p:nvSpPr>
        <p:spPr>
          <a:xfrm>
            <a:off x="925513" y="4724400"/>
            <a:ext cx="2813050" cy="1163638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52229" name="Elbow Connector 106"/>
          <p:cNvCxnSpPr/>
          <p:nvPr/>
        </p:nvCxnSpPr>
        <p:spPr>
          <a:xfrm>
            <a:off x="3865563" y="2439988"/>
            <a:ext cx="1204912" cy="927100"/>
          </a:xfrm>
          <a:prstGeom prst="bentConnector3">
            <a:avLst>
              <a:gd name="adj1" fmla="val 50000"/>
            </a:avLst>
          </a:prstGeom>
          <a:ln w="12700" cap="flat" cmpd="sng">
            <a:solidFill>
              <a:srgbClr val="FDFDFD"/>
            </a:solidFill>
            <a:prstDash val="solid"/>
            <a:miter/>
            <a:headEnd type="oval" w="med" len="med"/>
            <a:tailEnd type="triangle" w="med" len="med"/>
          </a:ln>
        </p:spPr>
      </p:cxnSp>
      <p:cxnSp>
        <p:nvCxnSpPr>
          <p:cNvPr id="52230" name="Elbow Connector 107"/>
          <p:cNvCxnSpPr/>
          <p:nvPr/>
        </p:nvCxnSpPr>
        <p:spPr>
          <a:xfrm flipV="1">
            <a:off x="3865563" y="4454525"/>
            <a:ext cx="1204912" cy="927100"/>
          </a:xfrm>
          <a:prstGeom prst="bentConnector3">
            <a:avLst>
              <a:gd name="adj1" fmla="val 50000"/>
            </a:avLst>
          </a:prstGeom>
          <a:ln w="12700" cap="flat" cmpd="sng">
            <a:solidFill>
              <a:srgbClr val="FDFDFD"/>
            </a:solidFill>
            <a:prstDash val="solid"/>
            <a:miter/>
            <a:headEnd type="oval" w="med" len="med"/>
            <a:tailEnd type="triangle" w="med" len="med"/>
          </a:ln>
        </p:spPr>
      </p:cxnSp>
      <p:cxnSp>
        <p:nvCxnSpPr>
          <p:cNvPr id="52231" name="Straight Connector 109"/>
          <p:cNvCxnSpPr/>
          <p:nvPr/>
        </p:nvCxnSpPr>
        <p:spPr>
          <a:xfrm>
            <a:off x="3865563" y="3919538"/>
            <a:ext cx="1204912" cy="3175"/>
          </a:xfrm>
          <a:prstGeom prst="line">
            <a:avLst/>
          </a:prstGeom>
          <a:ln w="12700" cap="flat" cmpd="sng">
            <a:solidFill>
              <a:srgbClr val="FDFDFD"/>
            </a:solidFill>
            <a:prstDash val="solid"/>
            <a:headEnd type="oval" w="med" len="med"/>
            <a:tailEnd type="triangle" w="med" len="med"/>
          </a:ln>
        </p:spPr>
      </p:cxnSp>
      <p:sp>
        <p:nvSpPr>
          <p:cNvPr id="58" name="Freeform 228"/>
          <p:cNvSpPr/>
          <p:nvPr/>
        </p:nvSpPr>
        <p:spPr bwMode="auto">
          <a:xfrm>
            <a:off x="1098550" y="2163763"/>
            <a:ext cx="546100" cy="550863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EFEFE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9" name="Freeform 135"/>
          <p:cNvSpPr>
            <a:spLocks noEditPoints="1"/>
          </p:cNvSpPr>
          <p:nvPr/>
        </p:nvSpPr>
        <p:spPr bwMode="auto">
          <a:xfrm>
            <a:off x="1098550" y="3668713"/>
            <a:ext cx="536575" cy="503238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EFEFE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0" name="Freeform 103"/>
          <p:cNvSpPr>
            <a:spLocks noEditPoints="1"/>
          </p:cNvSpPr>
          <p:nvPr/>
        </p:nvSpPr>
        <p:spPr bwMode="auto">
          <a:xfrm>
            <a:off x="1168400" y="4997450"/>
            <a:ext cx="409575" cy="601663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FEFEFE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3" name="Rounded Rectangle 29"/>
          <p:cNvSpPr/>
          <p:nvPr/>
        </p:nvSpPr>
        <p:spPr>
          <a:xfrm>
            <a:off x="8429625" y="1857375"/>
            <a:ext cx="2813050" cy="1163638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6" name="Rounded Rectangle 32"/>
          <p:cNvSpPr/>
          <p:nvPr/>
        </p:nvSpPr>
        <p:spPr>
          <a:xfrm>
            <a:off x="8429625" y="3290888"/>
            <a:ext cx="2813050" cy="1163638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9" name="Rounded Rectangle 35"/>
          <p:cNvSpPr/>
          <p:nvPr/>
        </p:nvSpPr>
        <p:spPr>
          <a:xfrm>
            <a:off x="8429625" y="4724400"/>
            <a:ext cx="2813050" cy="1163638"/>
          </a:xfrm>
          <a:prstGeom prst="roundRect">
            <a:avLst>
              <a:gd name="adj" fmla="val 10132"/>
            </a:avLst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cxnSp>
        <p:nvCxnSpPr>
          <p:cNvPr id="52238" name="Elbow Connector 45"/>
          <p:cNvCxnSpPr/>
          <p:nvPr/>
        </p:nvCxnSpPr>
        <p:spPr>
          <a:xfrm flipH="1">
            <a:off x="7085013" y="2439988"/>
            <a:ext cx="1230312" cy="927100"/>
          </a:xfrm>
          <a:prstGeom prst="bentConnector3">
            <a:avLst>
              <a:gd name="adj1" fmla="val 50000"/>
            </a:avLst>
          </a:prstGeom>
          <a:ln w="12700" cap="flat" cmpd="sng">
            <a:solidFill>
              <a:srgbClr val="FDFDFD"/>
            </a:solidFill>
            <a:prstDash val="solid"/>
            <a:miter/>
            <a:headEnd type="oval" w="med" len="med"/>
            <a:tailEnd type="triangle" w="med" len="med"/>
          </a:ln>
        </p:spPr>
      </p:cxnSp>
      <p:cxnSp>
        <p:nvCxnSpPr>
          <p:cNvPr id="52239" name="Elbow Connector 46"/>
          <p:cNvCxnSpPr/>
          <p:nvPr/>
        </p:nvCxnSpPr>
        <p:spPr>
          <a:xfrm flipH="1" flipV="1">
            <a:off x="7085013" y="4454525"/>
            <a:ext cx="1230312" cy="927100"/>
          </a:xfrm>
          <a:prstGeom prst="bentConnector3">
            <a:avLst>
              <a:gd name="adj1" fmla="val 50000"/>
            </a:avLst>
          </a:prstGeom>
          <a:ln w="12700" cap="flat" cmpd="sng">
            <a:solidFill>
              <a:srgbClr val="FDFDFD"/>
            </a:solidFill>
            <a:prstDash val="solid"/>
            <a:miter/>
            <a:headEnd type="oval" w="med" len="med"/>
            <a:tailEnd type="triangle" w="med" len="med"/>
          </a:ln>
        </p:spPr>
      </p:cxnSp>
      <p:cxnSp>
        <p:nvCxnSpPr>
          <p:cNvPr id="52240" name="Straight Connector 47"/>
          <p:cNvCxnSpPr/>
          <p:nvPr/>
        </p:nvCxnSpPr>
        <p:spPr>
          <a:xfrm flipH="1">
            <a:off x="7085013" y="3919538"/>
            <a:ext cx="1230312" cy="3175"/>
          </a:xfrm>
          <a:prstGeom prst="line">
            <a:avLst/>
          </a:prstGeom>
          <a:ln w="12700" cap="flat" cmpd="sng">
            <a:solidFill>
              <a:srgbClr val="FDFDFD"/>
            </a:solidFill>
            <a:prstDash val="solid"/>
            <a:headEnd type="oval" w="med" len="med"/>
            <a:tailEnd type="triangle" w="med" len="med"/>
          </a:ln>
        </p:spPr>
      </p:cxnSp>
      <p:sp>
        <p:nvSpPr>
          <p:cNvPr id="76" name="Freeform 105"/>
          <p:cNvSpPr>
            <a:spLocks noEditPoints="1"/>
          </p:cNvSpPr>
          <p:nvPr/>
        </p:nvSpPr>
        <p:spPr bwMode="auto">
          <a:xfrm>
            <a:off x="10523538" y="2198688"/>
            <a:ext cx="496888" cy="500063"/>
          </a:xfrm>
          <a:custGeom>
            <a:avLst/>
            <a:gdLst/>
            <a:ahLst/>
            <a:cxnLst>
              <a:cxn ang="0">
                <a:pos x="0" y="46"/>
              </a:cxn>
              <a:cxn ang="0">
                <a:pos x="9" y="31"/>
              </a:cxn>
              <a:cxn ang="0">
                <a:pos x="4" y="32"/>
              </a:cxn>
              <a:cxn ang="0">
                <a:pos x="7" y="25"/>
              </a:cxn>
              <a:cxn ang="0">
                <a:pos x="6" y="42"/>
              </a:cxn>
              <a:cxn ang="0">
                <a:pos x="11" y="39"/>
              </a:cxn>
              <a:cxn ang="0">
                <a:pos x="15" y="46"/>
              </a:cxn>
              <a:cxn ang="0">
                <a:pos x="0" y="69"/>
              </a:cxn>
              <a:cxn ang="0">
                <a:pos x="7" y="67"/>
              </a:cxn>
              <a:cxn ang="0">
                <a:pos x="5" y="62"/>
              </a:cxn>
              <a:cxn ang="0">
                <a:pos x="9" y="55"/>
              </a:cxn>
              <a:cxn ang="0">
                <a:pos x="5" y="55"/>
              </a:cxn>
              <a:cxn ang="0">
                <a:pos x="1" y="57"/>
              </a:cxn>
              <a:cxn ang="0">
                <a:pos x="14" y="51"/>
              </a:cxn>
              <a:cxn ang="0">
                <a:pos x="10" y="59"/>
              </a:cxn>
              <a:cxn ang="0">
                <a:pos x="7" y="71"/>
              </a:cxn>
              <a:cxn ang="0">
                <a:pos x="1" y="20"/>
              </a:cxn>
              <a:cxn ang="0">
                <a:pos x="6" y="16"/>
              </a:cxn>
              <a:cxn ang="0">
                <a:pos x="6" y="6"/>
              </a:cxn>
              <a:cxn ang="0">
                <a:pos x="4" y="8"/>
              </a:cxn>
              <a:cxn ang="0">
                <a:pos x="6" y="0"/>
              </a:cxn>
              <a:cxn ang="0">
                <a:pos x="11" y="16"/>
              </a:cxn>
              <a:cxn ang="0">
                <a:pos x="15" y="20"/>
              </a:cxn>
              <a:cxn ang="0">
                <a:pos x="70" y="20"/>
              </a:cxn>
              <a:cxn ang="0">
                <a:pos x="20" y="19"/>
              </a:cxn>
              <a:cxn ang="0">
                <a:pos x="21" y="10"/>
              </a:cxn>
              <a:cxn ang="0">
                <a:pos x="71" y="11"/>
              </a:cxn>
              <a:cxn ang="0">
                <a:pos x="71" y="39"/>
              </a:cxn>
              <a:cxn ang="0">
                <a:pos x="21" y="40"/>
              </a:cxn>
              <a:cxn ang="0">
                <a:pos x="20" y="31"/>
              </a:cxn>
              <a:cxn ang="0">
                <a:pos x="70" y="30"/>
              </a:cxn>
              <a:cxn ang="0">
                <a:pos x="71" y="39"/>
              </a:cxn>
              <a:cxn ang="0">
                <a:pos x="70" y="61"/>
              </a:cxn>
              <a:cxn ang="0">
                <a:pos x="20" y="60"/>
              </a:cxn>
              <a:cxn ang="0">
                <a:pos x="21" y="51"/>
              </a:cxn>
              <a:cxn ang="0">
                <a:pos x="71" y="52"/>
              </a:cxn>
            </a:cxnLst>
            <a:rect l="0" t="0" r="r" b="b"/>
            <a:pathLst>
              <a:path w="71" h="71">
                <a:moveTo>
                  <a:pt x="15" y="46"/>
                </a:moveTo>
                <a:cubicBezTo>
                  <a:pt x="0" y="46"/>
                  <a:pt x="0" y="46"/>
                  <a:pt x="0" y="46"/>
                </a:cubicBezTo>
                <a:cubicBezTo>
                  <a:pt x="0" y="45"/>
                  <a:pt x="0" y="44"/>
                  <a:pt x="0" y="43"/>
                </a:cubicBezTo>
                <a:cubicBezTo>
                  <a:pt x="0" y="36"/>
                  <a:pt x="9" y="35"/>
                  <a:pt x="9" y="31"/>
                </a:cubicBezTo>
                <a:cubicBezTo>
                  <a:pt x="9" y="30"/>
                  <a:pt x="8" y="29"/>
                  <a:pt x="7" y="29"/>
                </a:cubicBezTo>
                <a:cubicBezTo>
                  <a:pt x="6" y="29"/>
                  <a:pt x="4" y="31"/>
                  <a:pt x="4" y="32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27"/>
                  <a:pt x="4" y="25"/>
                  <a:pt x="7" y="25"/>
                </a:cubicBezTo>
                <a:cubicBezTo>
                  <a:pt x="11" y="25"/>
                  <a:pt x="14" y="27"/>
                  <a:pt x="14" y="31"/>
                </a:cubicBezTo>
                <a:cubicBezTo>
                  <a:pt x="14" y="37"/>
                  <a:pt x="6" y="38"/>
                  <a:pt x="6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39"/>
                  <a:pt x="11" y="39"/>
                  <a:pt x="11" y="39"/>
                </a:cubicBezTo>
                <a:cubicBezTo>
                  <a:pt x="15" y="39"/>
                  <a:pt x="15" y="39"/>
                  <a:pt x="15" y="39"/>
                </a:cubicBezTo>
                <a:lnTo>
                  <a:pt x="15" y="46"/>
                </a:lnTo>
                <a:close/>
                <a:moveTo>
                  <a:pt x="7" y="71"/>
                </a:moveTo>
                <a:cubicBezTo>
                  <a:pt x="5" y="71"/>
                  <a:pt x="2" y="70"/>
                  <a:pt x="0" y="69"/>
                </a:cubicBezTo>
                <a:cubicBezTo>
                  <a:pt x="3" y="65"/>
                  <a:pt x="3" y="65"/>
                  <a:pt x="3" y="65"/>
                </a:cubicBezTo>
                <a:cubicBezTo>
                  <a:pt x="4" y="66"/>
                  <a:pt x="5" y="67"/>
                  <a:pt x="7" y="67"/>
                </a:cubicBezTo>
                <a:cubicBezTo>
                  <a:pt x="8" y="67"/>
                  <a:pt x="10" y="66"/>
                  <a:pt x="10" y="65"/>
                </a:cubicBezTo>
                <a:cubicBezTo>
                  <a:pt x="10" y="62"/>
                  <a:pt x="7" y="62"/>
                  <a:pt x="5" y="62"/>
                </a:cubicBezTo>
                <a:cubicBezTo>
                  <a:pt x="4" y="60"/>
                  <a:pt x="4" y="60"/>
                  <a:pt x="4" y="60"/>
                </a:cubicBezTo>
                <a:cubicBezTo>
                  <a:pt x="6" y="58"/>
                  <a:pt x="7" y="56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8" y="55"/>
                  <a:pt x="6" y="55"/>
                  <a:pt x="5" y="55"/>
                </a:cubicBezTo>
                <a:cubicBezTo>
                  <a:pt x="5" y="57"/>
                  <a:pt x="5" y="57"/>
                  <a:pt x="5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51"/>
                  <a:pt x="1" y="51"/>
                  <a:pt x="1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4"/>
                  <a:pt x="14" y="54"/>
                  <a:pt x="14" y="54"/>
                </a:cubicBezTo>
                <a:cubicBezTo>
                  <a:pt x="10" y="59"/>
                  <a:pt x="10" y="59"/>
                  <a:pt x="10" y="59"/>
                </a:cubicBezTo>
                <a:cubicBezTo>
                  <a:pt x="13" y="60"/>
                  <a:pt x="15" y="62"/>
                  <a:pt x="15" y="64"/>
                </a:cubicBezTo>
                <a:cubicBezTo>
                  <a:pt x="15" y="69"/>
                  <a:pt x="11" y="71"/>
                  <a:pt x="7" y="71"/>
                </a:cubicBezTo>
                <a:close/>
                <a:moveTo>
                  <a:pt x="15" y="20"/>
                </a:moveTo>
                <a:cubicBezTo>
                  <a:pt x="1" y="20"/>
                  <a:pt x="1" y="20"/>
                  <a:pt x="1" y="20"/>
                </a:cubicBezTo>
                <a:cubicBezTo>
                  <a:pt x="1" y="16"/>
                  <a:pt x="1" y="16"/>
                  <a:pt x="1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3"/>
                  <a:pt x="6" y="9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6"/>
                  <a:pt x="6" y="6"/>
                  <a:pt x="6" y="6"/>
                </a:cubicBezTo>
                <a:cubicBezTo>
                  <a:pt x="5" y="7"/>
                  <a:pt x="4" y="7"/>
                  <a:pt x="4" y="8"/>
                </a:cubicBezTo>
                <a:cubicBezTo>
                  <a:pt x="1" y="5"/>
                  <a:pt x="1" y="5"/>
                  <a:pt x="1" y="5"/>
                </a:cubicBezTo>
                <a:cubicBezTo>
                  <a:pt x="6" y="0"/>
                  <a:pt x="6" y="0"/>
                  <a:pt x="6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1" y="16"/>
                  <a:pt x="11" y="16"/>
                  <a:pt x="11" y="16"/>
                </a:cubicBezTo>
                <a:cubicBezTo>
                  <a:pt x="15" y="16"/>
                  <a:pt x="15" y="16"/>
                  <a:pt x="15" y="16"/>
                </a:cubicBezTo>
                <a:lnTo>
                  <a:pt x="15" y="20"/>
                </a:lnTo>
                <a:close/>
                <a:moveTo>
                  <a:pt x="71" y="19"/>
                </a:moveTo>
                <a:cubicBezTo>
                  <a:pt x="71" y="19"/>
                  <a:pt x="71" y="20"/>
                  <a:pt x="70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0" y="19"/>
                  <a:pt x="20" y="19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0"/>
                  <a:pt x="21" y="10"/>
                  <a:pt x="21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1" y="10"/>
                  <a:pt x="71" y="10"/>
                  <a:pt x="71" y="11"/>
                </a:cubicBezTo>
                <a:lnTo>
                  <a:pt x="71" y="19"/>
                </a:lnTo>
                <a:close/>
                <a:moveTo>
                  <a:pt x="71" y="39"/>
                </a:moveTo>
                <a:cubicBezTo>
                  <a:pt x="71" y="40"/>
                  <a:pt x="71" y="40"/>
                  <a:pt x="70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0"/>
                  <a:pt x="20" y="40"/>
                  <a:pt x="20" y="39"/>
                </a:cubicBezTo>
                <a:cubicBezTo>
                  <a:pt x="20" y="31"/>
                  <a:pt x="20" y="31"/>
                  <a:pt x="20" y="31"/>
                </a:cubicBezTo>
                <a:cubicBezTo>
                  <a:pt x="20" y="31"/>
                  <a:pt x="21" y="30"/>
                  <a:pt x="21" y="30"/>
                </a:cubicBezTo>
                <a:cubicBezTo>
                  <a:pt x="70" y="30"/>
                  <a:pt x="70" y="30"/>
                  <a:pt x="70" y="30"/>
                </a:cubicBezTo>
                <a:cubicBezTo>
                  <a:pt x="71" y="30"/>
                  <a:pt x="71" y="31"/>
                  <a:pt x="71" y="31"/>
                </a:cubicBezTo>
                <a:lnTo>
                  <a:pt x="71" y="39"/>
                </a:lnTo>
                <a:close/>
                <a:moveTo>
                  <a:pt x="71" y="60"/>
                </a:moveTo>
                <a:cubicBezTo>
                  <a:pt x="71" y="60"/>
                  <a:pt x="71" y="61"/>
                  <a:pt x="70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1"/>
                  <a:pt x="20" y="60"/>
                  <a:pt x="20" y="60"/>
                </a:cubicBezTo>
                <a:cubicBezTo>
                  <a:pt x="20" y="52"/>
                  <a:pt x="20" y="52"/>
                  <a:pt x="20" y="52"/>
                </a:cubicBezTo>
                <a:cubicBezTo>
                  <a:pt x="20" y="51"/>
                  <a:pt x="21" y="51"/>
                  <a:pt x="21" y="51"/>
                </a:cubicBezTo>
                <a:cubicBezTo>
                  <a:pt x="70" y="51"/>
                  <a:pt x="70" y="51"/>
                  <a:pt x="70" y="51"/>
                </a:cubicBezTo>
                <a:cubicBezTo>
                  <a:pt x="71" y="51"/>
                  <a:pt x="71" y="51"/>
                  <a:pt x="71" y="52"/>
                </a:cubicBezTo>
                <a:lnTo>
                  <a:pt x="71" y="60"/>
                </a:lnTo>
                <a:close/>
              </a:path>
            </a:pathLst>
          </a:custGeom>
          <a:solidFill>
            <a:srgbClr val="FDFDF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7" name="Freeform 66"/>
          <p:cNvSpPr>
            <a:spLocks noEditPoints="1"/>
          </p:cNvSpPr>
          <p:nvPr/>
        </p:nvSpPr>
        <p:spPr bwMode="auto">
          <a:xfrm>
            <a:off x="10523538" y="3668713"/>
            <a:ext cx="522288" cy="404813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rgbClr val="FDFDF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8" name="Freeform 15"/>
          <p:cNvSpPr>
            <a:spLocks noEditPoints="1"/>
          </p:cNvSpPr>
          <p:nvPr/>
        </p:nvSpPr>
        <p:spPr bwMode="auto">
          <a:xfrm>
            <a:off x="10496550" y="5110163"/>
            <a:ext cx="654050" cy="488950"/>
          </a:xfrm>
          <a:custGeom>
            <a:avLst/>
            <a:gdLst/>
            <a:ahLst/>
            <a:cxnLst>
              <a:cxn ang="0">
                <a:pos x="168" y="126"/>
              </a:cxn>
              <a:cxn ang="0">
                <a:pos x="0" y="126"/>
              </a:cxn>
              <a:cxn ang="0">
                <a:pos x="0" y="0"/>
              </a:cxn>
              <a:cxn ang="0">
                <a:pos x="10" y="0"/>
              </a:cxn>
              <a:cxn ang="0">
                <a:pos x="10" y="115"/>
              </a:cxn>
              <a:cxn ang="0">
                <a:pos x="168" y="115"/>
              </a:cxn>
              <a:cxn ang="0">
                <a:pos x="168" y="126"/>
              </a:cxn>
              <a:cxn ang="0">
                <a:pos x="54" y="104"/>
              </a:cxn>
              <a:cxn ang="0">
                <a:pos x="32" y="104"/>
              </a:cxn>
              <a:cxn ang="0">
                <a:pos x="32" y="63"/>
              </a:cxn>
              <a:cxn ang="0">
                <a:pos x="54" y="63"/>
              </a:cxn>
              <a:cxn ang="0">
                <a:pos x="54" y="104"/>
              </a:cxn>
              <a:cxn ang="0">
                <a:pos x="84" y="104"/>
              </a:cxn>
              <a:cxn ang="0">
                <a:pos x="64" y="104"/>
              </a:cxn>
              <a:cxn ang="0">
                <a:pos x="64" y="19"/>
              </a:cxn>
              <a:cxn ang="0">
                <a:pos x="84" y="19"/>
              </a:cxn>
              <a:cxn ang="0">
                <a:pos x="84" y="104"/>
              </a:cxn>
              <a:cxn ang="0">
                <a:pos x="116" y="104"/>
              </a:cxn>
              <a:cxn ang="0">
                <a:pos x="95" y="104"/>
              </a:cxn>
              <a:cxn ang="0">
                <a:pos x="95" y="41"/>
              </a:cxn>
              <a:cxn ang="0">
                <a:pos x="116" y="41"/>
              </a:cxn>
              <a:cxn ang="0">
                <a:pos x="116" y="104"/>
              </a:cxn>
              <a:cxn ang="0">
                <a:pos x="147" y="104"/>
              </a:cxn>
              <a:cxn ang="0">
                <a:pos x="127" y="104"/>
              </a:cxn>
              <a:cxn ang="0">
                <a:pos x="127" y="9"/>
              </a:cxn>
              <a:cxn ang="0">
                <a:pos x="147" y="9"/>
              </a:cxn>
              <a:cxn ang="0">
                <a:pos x="147" y="104"/>
              </a:cxn>
            </a:cxnLst>
            <a:rect l="0" t="0" r="r" b="b"/>
            <a:pathLst>
              <a:path w="168" h="126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rgbClr val="FDFDF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0" name="Freeform 54@|5FFC:14657585|FBC:16777215|LFC:11765543|LBC:16777215"/>
          <p:cNvSpPr/>
          <p:nvPr/>
        </p:nvSpPr>
        <p:spPr>
          <a:xfrm>
            <a:off x="5211763" y="3078163"/>
            <a:ext cx="1744663" cy="1744663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81" name="Group 34"/>
          <p:cNvGrpSpPr/>
          <p:nvPr/>
        </p:nvGrpSpPr>
        <p:grpSpPr>
          <a:xfrm>
            <a:off x="5721321" y="3422274"/>
            <a:ext cx="725546" cy="1055774"/>
            <a:chOff x="4075113" y="1909763"/>
            <a:chExt cx="247650" cy="360363"/>
          </a:xfrm>
          <a:solidFill>
            <a:srgbClr val="FDFDFD"/>
          </a:solidFill>
        </p:grpSpPr>
        <p:sp>
          <p:nvSpPr>
            <p:cNvPr id="82" name="Freeform 78@|5FFC:0|FBC:0|LFC:16777215|LBC:16777215"/>
            <p:cNvSpPr>
              <a:spLocks noEditPoints="1"/>
            </p:cNvSpPr>
            <p:nvPr/>
          </p:nvSpPr>
          <p:spPr bwMode="auto">
            <a:xfrm>
              <a:off x="4075113" y="1909763"/>
              <a:ext cx="247650" cy="360363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42"/>
                </a:cxn>
                <a:cxn ang="0">
                  <a:pos x="19" y="88"/>
                </a:cxn>
                <a:cxn ang="0">
                  <a:pos x="42" y="123"/>
                </a:cxn>
                <a:cxn ang="0">
                  <a:pos x="65" y="88"/>
                </a:cxn>
                <a:cxn ang="0">
                  <a:pos x="85" y="42"/>
                </a:cxn>
                <a:cxn ang="0">
                  <a:pos x="42" y="0"/>
                </a:cxn>
                <a:cxn ang="0">
                  <a:pos x="52" y="104"/>
                </a:cxn>
                <a:cxn ang="0">
                  <a:pos x="33" y="106"/>
                </a:cxn>
                <a:cxn ang="0">
                  <a:pos x="31" y="99"/>
                </a:cxn>
                <a:cxn ang="0">
                  <a:pos x="31" y="99"/>
                </a:cxn>
                <a:cxn ang="0">
                  <a:pos x="55" y="96"/>
                </a:cxn>
                <a:cxn ang="0">
                  <a:pos x="54" y="99"/>
                </a:cxn>
                <a:cxn ang="0">
                  <a:pos x="52" y="104"/>
                </a:cxn>
                <a:cxn ang="0">
                  <a:pos x="30" y="95"/>
                </a:cxn>
                <a:cxn ang="0">
                  <a:pos x="27" y="88"/>
                </a:cxn>
                <a:cxn ang="0">
                  <a:pos x="57" y="88"/>
                </a:cxn>
                <a:cxn ang="0">
                  <a:pos x="56" y="92"/>
                </a:cxn>
                <a:cxn ang="0">
                  <a:pos x="30" y="95"/>
                </a:cxn>
                <a:cxn ang="0">
                  <a:pos x="42" y="115"/>
                </a:cxn>
                <a:cxn ang="0">
                  <a:pos x="35" y="110"/>
                </a:cxn>
                <a:cxn ang="0">
                  <a:pos x="51" y="108"/>
                </a:cxn>
                <a:cxn ang="0">
                  <a:pos x="42" y="115"/>
                </a:cxn>
                <a:cxn ang="0">
                  <a:pos x="60" y="80"/>
                </a:cxn>
                <a:cxn ang="0">
                  <a:pos x="24" y="80"/>
                </a:cxn>
                <a:cxn ang="0">
                  <a:pos x="18" y="68"/>
                </a:cxn>
                <a:cxn ang="0">
                  <a:pos x="8" y="42"/>
                </a:cxn>
                <a:cxn ang="0">
                  <a:pos x="42" y="8"/>
                </a:cxn>
                <a:cxn ang="0">
                  <a:pos x="77" y="42"/>
                </a:cxn>
                <a:cxn ang="0">
                  <a:pos x="67" y="68"/>
                </a:cxn>
                <a:cxn ang="0">
                  <a:pos x="60" y="80"/>
                </a:cxn>
                <a:cxn ang="0">
                  <a:pos x="60" y="80"/>
                </a:cxn>
                <a:cxn ang="0">
                  <a:pos x="60" y="80"/>
                </a:cxn>
              </a:cxnLst>
              <a:rect l="0" t="0" r="r" b="b"/>
              <a:pathLst>
                <a:path w="85" h="123">
                  <a:moveTo>
                    <a:pt x="42" y="0"/>
                  </a:moveTo>
                  <a:cubicBezTo>
                    <a:pt x="19" y="0"/>
                    <a:pt x="0" y="19"/>
                    <a:pt x="0" y="42"/>
                  </a:cubicBezTo>
                  <a:cubicBezTo>
                    <a:pt x="0" y="57"/>
                    <a:pt x="14" y="74"/>
                    <a:pt x="19" y="88"/>
                  </a:cubicBezTo>
                  <a:cubicBezTo>
                    <a:pt x="27" y="110"/>
                    <a:pt x="26" y="123"/>
                    <a:pt x="42" y="123"/>
                  </a:cubicBezTo>
                  <a:cubicBezTo>
                    <a:pt x="59" y="123"/>
                    <a:pt x="58" y="110"/>
                    <a:pt x="65" y="88"/>
                  </a:cubicBezTo>
                  <a:cubicBezTo>
                    <a:pt x="70" y="74"/>
                    <a:pt x="85" y="57"/>
                    <a:pt x="85" y="42"/>
                  </a:cubicBezTo>
                  <a:cubicBezTo>
                    <a:pt x="85" y="19"/>
                    <a:pt x="66" y="0"/>
                    <a:pt x="42" y="0"/>
                  </a:cubicBezTo>
                  <a:close/>
                  <a:moveTo>
                    <a:pt x="52" y="104"/>
                  </a:moveTo>
                  <a:cubicBezTo>
                    <a:pt x="33" y="106"/>
                    <a:pt x="33" y="106"/>
                    <a:pt x="33" y="106"/>
                  </a:cubicBezTo>
                  <a:cubicBezTo>
                    <a:pt x="33" y="104"/>
                    <a:pt x="32" y="102"/>
                    <a:pt x="31" y="99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55" y="96"/>
                    <a:pt x="55" y="96"/>
                    <a:pt x="55" y="96"/>
                  </a:cubicBezTo>
                  <a:cubicBezTo>
                    <a:pt x="54" y="97"/>
                    <a:pt x="54" y="98"/>
                    <a:pt x="54" y="99"/>
                  </a:cubicBezTo>
                  <a:cubicBezTo>
                    <a:pt x="53" y="101"/>
                    <a:pt x="53" y="103"/>
                    <a:pt x="52" y="104"/>
                  </a:cubicBezTo>
                  <a:close/>
                  <a:moveTo>
                    <a:pt x="30" y="95"/>
                  </a:moveTo>
                  <a:cubicBezTo>
                    <a:pt x="29" y="93"/>
                    <a:pt x="28" y="91"/>
                    <a:pt x="27" y="88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7" y="89"/>
                    <a:pt x="56" y="91"/>
                    <a:pt x="56" y="92"/>
                  </a:cubicBezTo>
                  <a:lnTo>
                    <a:pt x="30" y="95"/>
                  </a:lnTo>
                  <a:close/>
                  <a:moveTo>
                    <a:pt x="42" y="115"/>
                  </a:moveTo>
                  <a:cubicBezTo>
                    <a:pt x="38" y="115"/>
                    <a:pt x="37" y="114"/>
                    <a:pt x="35" y="110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49" y="114"/>
                    <a:pt x="47" y="115"/>
                    <a:pt x="42" y="115"/>
                  </a:cubicBezTo>
                  <a:close/>
                  <a:moveTo>
                    <a:pt x="60" y="80"/>
                  </a:moveTo>
                  <a:cubicBezTo>
                    <a:pt x="24" y="80"/>
                    <a:pt x="24" y="80"/>
                    <a:pt x="24" y="80"/>
                  </a:cubicBezTo>
                  <a:cubicBezTo>
                    <a:pt x="23" y="76"/>
                    <a:pt x="20" y="72"/>
                    <a:pt x="18" y="68"/>
                  </a:cubicBezTo>
                  <a:cubicBezTo>
                    <a:pt x="13" y="59"/>
                    <a:pt x="8" y="50"/>
                    <a:pt x="8" y="42"/>
                  </a:cubicBezTo>
                  <a:cubicBezTo>
                    <a:pt x="8" y="23"/>
                    <a:pt x="23" y="8"/>
                    <a:pt x="42" y="8"/>
                  </a:cubicBezTo>
                  <a:cubicBezTo>
                    <a:pt x="61" y="8"/>
                    <a:pt x="77" y="23"/>
                    <a:pt x="77" y="42"/>
                  </a:cubicBezTo>
                  <a:cubicBezTo>
                    <a:pt x="77" y="50"/>
                    <a:pt x="72" y="59"/>
                    <a:pt x="67" y="68"/>
                  </a:cubicBezTo>
                  <a:cubicBezTo>
                    <a:pt x="64" y="72"/>
                    <a:pt x="62" y="76"/>
                    <a:pt x="60" y="80"/>
                  </a:cubicBezTo>
                  <a:close/>
                  <a:moveTo>
                    <a:pt x="60" y="80"/>
                  </a:moveTo>
                  <a:cubicBezTo>
                    <a:pt x="60" y="80"/>
                    <a:pt x="60" y="80"/>
                    <a:pt x="60" y="80"/>
                  </a:cubicBezTo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3" name="Freeform 79@|5FFC:0|FBC:0|LFC:16777215|LBC:16777215"/>
            <p:cNvSpPr>
              <a:spLocks noEditPoints="1"/>
            </p:cNvSpPr>
            <p:nvPr/>
          </p:nvSpPr>
          <p:spPr bwMode="auto">
            <a:xfrm>
              <a:off x="4130675" y="1965326"/>
              <a:ext cx="73025" cy="73025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0" y="23"/>
                </a:cxn>
                <a:cxn ang="0">
                  <a:pos x="2" y="25"/>
                </a:cxn>
                <a:cxn ang="0">
                  <a:pos x="4" y="23"/>
                </a:cxn>
                <a:cxn ang="0">
                  <a:pos x="23" y="4"/>
                </a:cxn>
                <a:cxn ang="0">
                  <a:pos x="25" y="2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23" y="0"/>
                </a:cxn>
              </a:cxnLst>
              <a:rect l="0" t="0" r="r" b="b"/>
              <a:pathLst>
                <a:path w="25" h="25">
                  <a:moveTo>
                    <a:pt x="23" y="0"/>
                  </a:moveTo>
                  <a:cubicBezTo>
                    <a:pt x="11" y="0"/>
                    <a:pt x="0" y="10"/>
                    <a:pt x="0" y="23"/>
                  </a:cubicBezTo>
                  <a:cubicBezTo>
                    <a:pt x="0" y="24"/>
                    <a:pt x="1" y="25"/>
                    <a:pt x="2" y="25"/>
                  </a:cubicBezTo>
                  <a:cubicBezTo>
                    <a:pt x="3" y="25"/>
                    <a:pt x="4" y="24"/>
                    <a:pt x="4" y="23"/>
                  </a:cubicBezTo>
                  <a:cubicBezTo>
                    <a:pt x="4" y="12"/>
                    <a:pt x="13" y="4"/>
                    <a:pt x="23" y="4"/>
                  </a:cubicBezTo>
                  <a:cubicBezTo>
                    <a:pt x="24" y="4"/>
                    <a:pt x="25" y="3"/>
                    <a:pt x="25" y="2"/>
                  </a:cubicBezTo>
                  <a:cubicBezTo>
                    <a:pt x="25" y="1"/>
                    <a:pt x="24" y="0"/>
                    <a:pt x="23" y="0"/>
                  </a:cubicBezTo>
                  <a:close/>
                  <a:moveTo>
                    <a:pt x="23" y="0"/>
                  </a:move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52246" name="TextBox 13"/>
          <p:cNvSpPr txBox="1"/>
          <p:nvPr/>
        </p:nvSpPr>
        <p:spPr>
          <a:xfrm>
            <a:off x="1876425" y="2041525"/>
            <a:ext cx="15621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247" name="TextBox 13"/>
          <p:cNvSpPr txBox="1"/>
          <p:nvPr/>
        </p:nvSpPr>
        <p:spPr>
          <a:xfrm>
            <a:off x="1881188" y="2327275"/>
            <a:ext cx="1558925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248" name="TextBox 13"/>
          <p:cNvSpPr txBox="1"/>
          <p:nvPr/>
        </p:nvSpPr>
        <p:spPr>
          <a:xfrm>
            <a:off x="1876425" y="3459163"/>
            <a:ext cx="156210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249" name="TextBox 13"/>
          <p:cNvSpPr txBox="1"/>
          <p:nvPr/>
        </p:nvSpPr>
        <p:spPr>
          <a:xfrm>
            <a:off x="1881188" y="3746500"/>
            <a:ext cx="1558925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250" name="TextBox 13"/>
          <p:cNvSpPr txBox="1"/>
          <p:nvPr/>
        </p:nvSpPr>
        <p:spPr>
          <a:xfrm>
            <a:off x="1876425" y="4878388"/>
            <a:ext cx="15621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251" name="TextBox 13"/>
          <p:cNvSpPr txBox="1"/>
          <p:nvPr/>
        </p:nvSpPr>
        <p:spPr>
          <a:xfrm>
            <a:off x="1881188" y="5164138"/>
            <a:ext cx="1558925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252" name="TextBox 13"/>
          <p:cNvSpPr txBox="1"/>
          <p:nvPr/>
        </p:nvSpPr>
        <p:spPr>
          <a:xfrm>
            <a:off x="8812213" y="2051050"/>
            <a:ext cx="15621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253" name="TextBox 13"/>
          <p:cNvSpPr txBox="1"/>
          <p:nvPr/>
        </p:nvSpPr>
        <p:spPr>
          <a:xfrm>
            <a:off x="8816975" y="2336800"/>
            <a:ext cx="1558925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254" name="TextBox 13"/>
          <p:cNvSpPr txBox="1"/>
          <p:nvPr/>
        </p:nvSpPr>
        <p:spPr>
          <a:xfrm>
            <a:off x="8812213" y="3470275"/>
            <a:ext cx="15621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255" name="TextBox 13"/>
          <p:cNvSpPr txBox="1"/>
          <p:nvPr/>
        </p:nvSpPr>
        <p:spPr>
          <a:xfrm>
            <a:off x="8816975" y="3756025"/>
            <a:ext cx="1558925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256" name="TextBox 13"/>
          <p:cNvSpPr txBox="1"/>
          <p:nvPr/>
        </p:nvSpPr>
        <p:spPr>
          <a:xfrm>
            <a:off x="8812213" y="4889500"/>
            <a:ext cx="15621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257" name="TextBox 13"/>
          <p:cNvSpPr txBox="1"/>
          <p:nvPr/>
        </p:nvSpPr>
        <p:spPr>
          <a:xfrm>
            <a:off x="8816975" y="5175250"/>
            <a:ext cx="1558925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258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259" name="组合 39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43" name="任意多边形 42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同心圆 46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1"/>
          <a:srcRect l="35828" r="7036"/>
          <a:stretch>
            <a:fillRect/>
          </a:stretch>
        </p:blipFill>
        <p:spPr>
          <a:xfrm>
            <a:off x="779162" y="3747283"/>
            <a:ext cx="1953414" cy="2138064"/>
          </a:xfrm>
          <a:custGeom>
            <a:avLst/>
            <a:gdLst>
              <a:gd name="connsiteX0" fmla="*/ 0 w 1953414"/>
              <a:gd name="connsiteY0" fmla="*/ 0 h 2138064"/>
              <a:gd name="connsiteX1" fmla="*/ 1953414 w 1953414"/>
              <a:gd name="connsiteY1" fmla="*/ 0 h 2138064"/>
              <a:gd name="connsiteX2" fmla="*/ 1953414 w 1953414"/>
              <a:gd name="connsiteY2" fmla="*/ 2138064 h 2138064"/>
              <a:gd name="connsiteX3" fmla="*/ 0 w 1953414"/>
              <a:gd name="connsiteY3" fmla="*/ 2138064 h 2138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3414" h="2138064">
                <a:moveTo>
                  <a:pt x="0" y="0"/>
                </a:moveTo>
                <a:lnTo>
                  <a:pt x="1953414" y="0"/>
                </a:lnTo>
                <a:lnTo>
                  <a:pt x="1953414" y="2138064"/>
                </a:lnTo>
                <a:lnTo>
                  <a:pt x="0" y="2138064"/>
                </a:lnTo>
                <a:close/>
              </a:path>
            </a:pathLst>
          </a:cu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"/>
          <a:srcRect l="1355" t="864" r="43981"/>
          <a:stretch>
            <a:fillRect/>
          </a:stretch>
        </p:blipFill>
        <p:spPr>
          <a:xfrm>
            <a:off x="7341513" y="1519045"/>
            <a:ext cx="2001733" cy="2159999"/>
          </a:xfrm>
          <a:custGeom>
            <a:avLst/>
            <a:gdLst>
              <a:gd name="connsiteX0" fmla="*/ 0 w 2001733"/>
              <a:gd name="connsiteY0" fmla="*/ 0 h 2159999"/>
              <a:gd name="connsiteX1" fmla="*/ 2001733 w 2001733"/>
              <a:gd name="connsiteY1" fmla="*/ 0 h 2159999"/>
              <a:gd name="connsiteX2" fmla="*/ 2001733 w 2001733"/>
              <a:gd name="connsiteY2" fmla="*/ 2159999 h 2159999"/>
              <a:gd name="connsiteX3" fmla="*/ 0 w 2001733"/>
              <a:gd name="connsiteY3" fmla="*/ 2159999 h 215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01733" h="2159999">
                <a:moveTo>
                  <a:pt x="0" y="0"/>
                </a:moveTo>
                <a:lnTo>
                  <a:pt x="2001733" y="0"/>
                </a:lnTo>
                <a:lnTo>
                  <a:pt x="2001733" y="2159999"/>
                </a:lnTo>
                <a:lnTo>
                  <a:pt x="0" y="2159999"/>
                </a:ln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rcRect l="33245" r="30253" b="412"/>
          <a:stretch>
            <a:fillRect/>
          </a:stretch>
        </p:blipFill>
        <p:spPr>
          <a:xfrm>
            <a:off x="4873591" y="1530336"/>
            <a:ext cx="2404564" cy="4370161"/>
          </a:xfrm>
          <a:custGeom>
            <a:avLst/>
            <a:gdLst>
              <a:gd name="connsiteX0" fmla="*/ 0 w 2404564"/>
              <a:gd name="connsiteY0" fmla="*/ 0 h 4370161"/>
              <a:gd name="connsiteX1" fmla="*/ 2404564 w 2404564"/>
              <a:gd name="connsiteY1" fmla="*/ 0 h 4370161"/>
              <a:gd name="connsiteX2" fmla="*/ 2404564 w 2404564"/>
              <a:gd name="connsiteY2" fmla="*/ 4370161 h 4370161"/>
              <a:gd name="connsiteX3" fmla="*/ 0 w 2404564"/>
              <a:gd name="connsiteY3" fmla="*/ 4370161 h 4370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4564" h="4370161">
                <a:moveTo>
                  <a:pt x="0" y="0"/>
                </a:moveTo>
                <a:lnTo>
                  <a:pt x="2404564" y="0"/>
                </a:lnTo>
                <a:lnTo>
                  <a:pt x="2404564" y="4370161"/>
                </a:lnTo>
                <a:lnTo>
                  <a:pt x="0" y="4370161"/>
                </a:lnTo>
                <a:close/>
              </a:path>
            </a:pathLst>
          </a:cu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rcRect t="5753" r="215" b="64"/>
          <a:stretch>
            <a:fillRect/>
          </a:stretch>
        </p:blipFill>
        <p:spPr>
          <a:xfrm>
            <a:off x="770289" y="1530336"/>
            <a:ext cx="4029318" cy="2138323"/>
          </a:xfrm>
          <a:custGeom>
            <a:avLst/>
            <a:gdLst>
              <a:gd name="connsiteX0" fmla="*/ 0 w 4029318"/>
              <a:gd name="connsiteY0" fmla="*/ 0 h 2138323"/>
              <a:gd name="connsiteX1" fmla="*/ 4029318 w 4029318"/>
              <a:gd name="connsiteY1" fmla="*/ 0 h 2138323"/>
              <a:gd name="connsiteX2" fmla="*/ 4029318 w 4029318"/>
              <a:gd name="connsiteY2" fmla="*/ 2138323 h 2138323"/>
              <a:gd name="connsiteX3" fmla="*/ 0 w 4029318"/>
              <a:gd name="connsiteY3" fmla="*/ 2138323 h 2138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29318" h="2138323">
                <a:moveTo>
                  <a:pt x="0" y="0"/>
                </a:moveTo>
                <a:lnTo>
                  <a:pt x="4029318" y="0"/>
                </a:lnTo>
                <a:lnTo>
                  <a:pt x="4029318" y="2138323"/>
                </a:lnTo>
                <a:lnTo>
                  <a:pt x="0" y="2138323"/>
                </a:lnTo>
                <a:close/>
              </a:path>
            </a:pathLst>
          </a:cu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/>
          <a:srcRect l="955" t="2565" r="4836" b="8519"/>
          <a:stretch>
            <a:fillRect/>
          </a:stretch>
        </p:blipFill>
        <p:spPr>
          <a:xfrm>
            <a:off x="7341512" y="3730821"/>
            <a:ext cx="4060081" cy="2154526"/>
          </a:xfrm>
          <a:custGeom>
            <a:avLst/>
            <a:gdLst>
              <a:gd name="connsiteX0" fmla="*/ 0 w 4060081"/>
              <a:gd name="connsiteY0" fmla="*/ 0 h 2154526"/>
              <a:gd name="connsiteX1" fmla="*/ 4060081 w 4060081"/>
              <a:gd name="connsiteY1" fmla="*/ 0 h 2154526"/>
              <a:gd name="connsiteX2" fmla="*/ 4060081 w 4060081"/>
              <a:gd name="connsiteY2" fmla="*/ 2154526 h 2154526"/>
              <a:gd name="connsiteX3" fmla="*/ 0 w 4060081"/>
              <a:gd name="connsiteY3" fmla="*/ 2154526 h 215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60081" h="2154526">
                <a:moveTo>
                  <a:pt x="0" y="0"/>
                </a:moveTo>
                <a:lnTo>
                  <a:pt x="4060081" y="0"/>
                </a:lnTo>
                <a:lnTo>
                  <a:pt x="4060081" y="2154526"/>
                </a:lnTo>
                <a:lnTo>
                  <a:pt x="0" y="2154526"/>
                </a:lnTo>
                <a:close/>
              </a:path>
            </a:pathLst>
          </a:custGeom>
        </p:spPr>
      </p:pic>
      <p:sp>
        <p:nvSpPr>
          <p:cNvPr id="2" name="Rectangle 47"/>
          <p:cNvSpPr/>
          <p:nvPr/>
        </p:nvSpPr>
        <p:spPr>
          <a:xfrm>
            <a:off x="2806700" y="3746500"/>
            <a:ext cx="1992313" cy="2160588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Rectangle 59"/>
          <p:cNvSpPr/>
          <p:nvPr/>
        </p:nvSpPr>
        <p:spPr>
          <a:xfrm>
            <a:off x="9409113" y="1519238"/>
            <a:ext cx="1992313" cy="2160588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4281" name="TextBox 13"/>
          <p:cNvSpPr txBox="1"/>
          <p:nvPr/>
        </p:nvSpPr>
        <p:spPr>
          <a:xfrm>
            <a:off x="2655888" y="4392613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2" name="TextBox 13"/>
          <p:cNvSpPr txBox="1"/>
          <p:nvPr/>
        </p:nvSpPr>
        <p:spPr>
          <a:xfrm>
            <a:off x="3006725" y="4735513"/>
            <a:ext cx="1635125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3" name="TextBox 13"/>
          <p:cNvSpPr txBox="1"/>
          <p:nvPr/>
        </p:nvSpPr>
        <p:spPr>
          <a:xfrm>
            <a:off x="9201150" y="2144713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4" name="TextBox 13"/>
          <p:cNvSpPr txBox="1"/>
          <p:nvPr/>
        </p:nvSpPr>
        <p:spPr>
          <a:xfrm>
            <a:off x="9553575" y="2487613"/>
            <a:ext cx="1633538" cy="36893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更多优质作品，请</a:t>
            </a:r>
            <a:r>
              <a:rPr lang="zh-CN" altLang="en-US" sz="12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在   搜索：pptcn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285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4286" name="组合 13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19" name="任意多边形 18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同心圆 19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0" y="1704975"/>
            <a:ext cx="12168188" cy="3143250"/>
          </a:xfrm>
          <a:prstGeom prst="rect">
            <a:avLst/>
          </a:prstGeom>
          <a:solidFill>
            <a:srgbClr val="FCFCFC">
              <a:alpha val="3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AutoShape 29"/>
          <p:cNvSpPr/>
          <p:nvPr/>
        </p:nvSpPr>
        <p:spPr bwMode="auto">
          <a:xfrm>
            <a:off x="10247313" y="2297113"/>
            <a:ext cx="677863" cy="614363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algn="l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1" name="AutoShape 59"/>
          <p:cNvSpPr/>
          <p:nvPr/>
        </p:nvSpPr>
        <p:spPr bwMode="auto">
          <a:xfrm>
            <a:off x="1222375" y="2185988"/>
            <a:ext cx="679450" cy="677863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algn="l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5" name="AutoShape 112"/>
          <p:cNvSpPr/>
          <p:nvPr/>
        </p:nvSpPr>
        <p:spPr bwMode="auto">
          <a:xfrm>
            <a:off x="7307263" y="2185988"/>
            <a:ext cx="677863" cy="679450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algn="l" defTabSz="608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9" name="Group 26"/>
          <p:cNvGrpSpPr/>
          <p:nvPr/>
        </p:nvGrpSpPr>
        <p:grpSpPr>
          <a:xfrm>
            <a:off x="4264812" y="2186385"/>
            <a:ext cx="678025" cy="678025"/>
            <a:chOff x="2556020" y="2035176"/>
            <a:chExt cx="366050" cy="366050"/>
          </a:xfrm>
          <a:solidFill>
            <a:schemeClr val="bg1"/>
          </a:solidFill>
        </p:grpSpPr>
        <p:sp>
          <p:nvSpPr>
            <p:cNvPr id="20" name="AutoShape 126@|5FFC:0|FBC:0|LFC:0|LBC:16777215"/>
            <p:cNvSpPr/>
            <p:nvPr/>
          </p:nvSpPr>
          <p:spPr bwMode="auto">
            <a:xfrm>
              <a:off x="2556020" y="2035176"/>
              <a:ext cx="366050" cy="3660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1" name="AutoShape 127@|5FFC:0|FBC:0|LFC:0|LBC:16777215"/>
            <p:cNvSpPr/>
            <p:nvPr/>
          </p:nvSpPr>
          <p:spPr bwMode="auto">
            <a:xfrm>
              <a:off x="2704317" y="2092118"/>
              <a:ext cx="86350" cy="85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algn="l" defTabSz="6083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56328" name="TextBox 13"/>
          <p:cNvSpPr txBox="1"/>
          <p:nvPr/>
        </p:nvSpPr>
        <p:spPr>
          <a:xfrm>
            <a:off x="1222375" y="5316538"/>
            <a:ext cx="1293813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x-none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6329" name="组合 23"/>
          <p:cNvGrpSpPr/>
          <p:nvPr/>
        </p:nvGrpSpPr>
        <p:grpSpPr>
          <a:xfrm>
            <a:off x="393700" y="3181353"/>
            <a:ext cx="2336800" cy="718296"/>
            <a:chOff x="1284058" y="4491080"/>
            <a:chExt cx="2338080" cy="718387"/>
          </a:xfrm>
        </p:grpSpPr>
        <p:sp>
          <p:nvSpPr>
            <p:cNvPr id="56343" name="TextBox 13@|17FFC:16777215|FBC:16777215|LFC:16777215|LBC:16777215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x-none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344" name="TextBox 13@|17FFC:16777215|FBC:16777215|LFC:16777215|LBC:16777215"/>
            <p:cNvSpPr txBox="1"/>
            <p:nvPr/>
          </p:nvSpPr>
          <p:spPr>
            <a:xfrm>
              <a:off x="1834239" y="4840485"/>
              <a:ext cx="1384263" cy="36898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更多优质作品，请</a:t>
              </a:r>
              <a:r>
                <a:rPr lang="zh-CN" altLang="en-US" sz="1200" dirty="0" smtClea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   搜索：pptcn</a:t>
              </a:r>
              <a:endParaRPr lang="en-US" altLang="zh-CN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330" name="组合 26"/>
          <p:cNvGrpSpPr/>
          <p:nvPr/>
        </p:nvGrpSpPr>
        <p:grpSpPr>
          <a:xfrm>
            <a:off x="3435350" y="3181353"/>
            <a:ext cx="2336800" cy="718296"/>
            <a:chOff x="1284058" y="4491080"/>
            <a:chExt cx="2338080" cy="718387"/>
          </a:xfrm>
        </p:grpSpPr>
        <p:sp>
          <p:nvSpPr>
            <p:cNvPr id="56341" name="TextBox 13@|17FFC:16777215|FBC:16777215|LFC:16777215|LBC:16777215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x-none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342" name="TextBox 13@|17FFC:16777215|FBC:16777215|LFC:16777215|LBC:16777215"/>
            <p:cNvSpPr txBox="1"/>
            <p:nvPr/>
          </p:nvSpPr>
          <p:spPr>
            <a:xfrm>
              <a:off x="1834239" y="4840485"/>
              <a:ext cx="1384263" cy="36898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更多优质作品，请</a:t>
              </a:r>
              <a:r>
                <a:rPr lang="zh-CN" altLang="en-US" sz="1200" dirty="0" smtClea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   搜索：pptcn</a:t>
              </a:r>
              <a:endParaRPr lang="en-US" altLang="zh-CN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331" name="组合 29"/>
          <p:cNvGrpSpPr/>
          <p:nvPr/>
        </p:nvGrpSpPr>
        <p:grpSpPr>
          <a:xfrm>
            <a:off x="6388100" y="3181353"/>
            <a:ext cx="2336800" cy="718296"/>
            <a:chOff x="1284058" y="4491080"/>
            <a:chExt cx="2338080" cy="718387"/>
          </a:xfrm>
        </p:grpSpPr>
        <p:sp>
          <p:nvSpPr>
            <p:cNvPr id="56339" name="TextBox 13@|17FFC:16777215|FBC:16777215|LFC:16777215|LBC:16777215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x-none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340" name="TextBox 13@|17FFC:16777215|FBC:16777215|LFC:16777215|LBC:16777215"/>
            <p:cNvSpPr txBox="1"/>
            <p:nvPr/>
          </p:nvSpPr>
          <p:spPr>
            <a:xfrm>
              <a:off x="1834239" y="4840485"/>
              <a:ext cx="1384263" cy="36898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更多优质作品，请</a:t>
              </a:r>
              <a:r>
                <a:rPr lang="zh-CN" altLang="en-US" sz="1200" dirty="0" smtClea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   搜索：pptcn</a:t>
              </a:r>
              <a:endParaRPr lang="en-US" altLang="zh-CN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332" name="组合 32"/>
          <p:cNvGrpSpPr/>
          <p:nvPr/>
        </p:nvGrpSpPr>
        <p:grpSpPr>
          <a:xfrm>
            <a:off x="9429750" y="3181353"/>
            <a:ext cx="2336800" cy="718296"/>
            <a:chOff x="1284058" y="4491080"/>
            <a:chExt cx="2338080" cy="718387"/>
          </a:xfrm>
        </p:grpSpPr>
        <p:sp>
          <p:nvSpPr>
            <p:cNvPr id="56337" name="TextBox 13@|17FFC:16777215|FBC:16777215|LFC:16777215|LBC:16777215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altLang="x-none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338" name="TextBox 13@|17FFC:16777215|FBC:16777215|LFC:16777215|LBC:16777215"/>
            <p:cNvSpPr txBox="1"/>
            <p:nvPr/>
          </p:nvSpPr>
          <p:spPr>
            <a:xfrm>
              <a:off x="1834239" y="4840485"/>
              <a:ext cx="1384263" cy="36898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更多优质作品，请</a:t>
              </a:r>
              <a:r>
                <a:rPr lang="zh-CN" altLang="en-US" sz="1200" dirty="0" smtClea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   搜索：pptcn</a:t>
              </a:r>
              <a:endParaRPr lang="en-US" altLang="zh-CN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6333" name="文本框 7"/>
          <p:cNvSpPr txBox="1"/>
          <p:nvPr/>
        </p:nvSpPr>
        <p:spPr>
          <a:xfrm>
            <a:off x="739775" y="279400"/>
            <a:ext cx="2282825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点此添加标题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334" name="组合 36"/>
          <p:cNvGrpSpPr/>
          <p:nvPr/>
        </p:nvGrpSpPr>
        <p:grpSpPr>
          <a:xfrm>
            <a:off x="255588" y="279400"/>
            <a:ext cx="398462" cy="400050"/>
            <a:chOff x="5591114" y="1714500"/>
            <a:chExt cx="509588" cy="509588"/>
          </a:xfrm>
        </p:grpSpPr>
        <p:sp>
          <p:nvSpPr>
            <p:cNvPr id="38" name="任意多边形 37"/>
            <p:cNvSpPr/>
            <p:nvPr/>
          </p:nvSpPr>
          <p:spPr>
            <a:xfrm rot="5400000">
              <a:off x="5751242" y="1831229"/>
              <a:ext cx="191613" cy="276130"/>
            </a:xfrm>
            <a:custGeom>
              <a:avLst/>
              <a:gdLst>
                <a:gd name="connsiteX0" fmla="*/ 367109 w 734218"/>
                <a:gd name="connsiteY0" fmla="*/ 0 h 1058066"/>
                <a:gd name="connsiteX1" fmla="*/ 734218 w 734218"/>
                <a:gd name="connsiteY1" fmla="*/ 363431 h 1058066"/>
                <a:gd name="connsiteX2" fmla="*/ 734218 w 734218"/>
                <a:gd name="connsiteY2" fmla="*/ 678261 h 1058066"/>
                <a:gd name="connsiteX3" fmla="*/ 479822 w 734218"/>
                <a:gd name="connsiteY3" fmla="*/ 426414 h 1058066"/>
                <a:gd name="connsiteX4" fmla="*/ 479822 w 734218"/>
                <a:gd name="connsiteY4" fmla="*/ 1058066 h 1058066"/>
                <a:gd name="connsiteX5" fmla="*/ 254396 w 734218"/>
                <a:gd name="connsiteY5" fmla="*/ 1058066 h 1058066"/>
                <a:gd name="connsiteX6" fmla="*/ 254396 w 734218"/>
                <a:gd name="connsiteY6" fmla="*/ 426414 h 1058066"/>
                <a:gd name="connsiteX7" fmla="*/ 0 w 734218"/>
                <a:gd name="connsiteY7" fmla="*/ 678261 h 1058066"/>
                <a:gd name="connsiteX8" fmla="*/ 0 w 734218"/>
                <a:gd name="connsiteY8" fmla="*/ 363431 h 105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4218" h="1058066">
                  <a:moveTo>
                    <a:pt x="367109" y="0"/>
                  </a:moveTo>
                  <a:lnTo>
                    <a:pt x="734218" y="363431"/>
                  </a:lnTo>
                  <a:lnTo>
                    <a:pt x="734218" y="678261"/>
                  </a:lnTo>
                  <a:lnTo>
                    <a:pt x="479822" y="426414"/>
                  </a:lnTo>
                  <a:lnTo>
                    <a:pt x="479822" y="1058066"/>
                  </a:lnTo>
                  <a:lnTo>
                    <a:pt x="254396" y="1058066"/>
                  </a:lnTo>
                  <a:lnTo>
                    <a:pt x="254396" y="426414"/>
                  </a:lnTo>
                  <a:lnTo>
                    <a:pt x="0" y="678261"/>
                  </a:lnTo>
                  <a:lnTo>
                    <a:pt x="0" y="363431"/>
                  </a:lnTo>
                  <a:close/>
                </a:path>
              </a:pathLst>
            </a:cu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同心圆 38"/>
            <p:cNvSpPr/>
            <p:nvPr/>
          </p:nvSpPr>
          <p:spPr>
            <a:xfrm rot="5400000">
              <a:off x="5591114" y="1714500"/>
              <a:ext cx="509588" cy="509588"/>
            </a:xfrm>
            <a:prstGeom prst="donut">
              <a:avLst>
                <a:gd name="adj" fmla="val 11547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/>
</p:sld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>
            <a:alpha val="4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2712</Words>
  <Application>WPS 演示</Application>
  <PresentationFormat>宽屏</PresentationFormat>
  <Paragraphs>454</Paragraphs>
  <Slides>29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7" baseType="lpstr">
      <vt:lpstr>Arial</vt:lpstr>
      <vt:lpstr>宋体</vt:lpstr>
      <vt:lpstr>Wingdings</vt:lpstr>
      <vt:lpstr>Calibri</vt:lpstr>
      <vt:lpstr>Calibri</vt:lpstr>
      <vt:lpstr>微软雅黑</vt:lpstr>
      <vt:lpstr>Impact</vt:lpstr>
      <vt:lpstr>等线</vt:lpstr>
      <vt:lpstr>Vrinda</vt:lpstr>
      <vt:lpstr>Arial Unicode MS</vt:lpstr>
      <vt:lpstr>Calibri Light</vt:lpstr>
      <vt:lpstr>Gill Sans</vt:lpstr>
      <vt:lpstr>Lato</vt:lpstr>
      <vt:lpstr>Bebas Neue</vt:lpstr>
      <vt:lpstr>Roboto</vt:lpstr>
      <vt:lpstr>Gill Sans MT</vt:lpstr>
      <vt:lpstr>Segoe Print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User</dc:creator>
  <cp:lastModifiedBy>拉普耶鲁</cp:lastModifiedBy>
  <cp:revision>9</cp:revision>
  <dcterms:created xsi:type="dcterms:W3CDTF">2015-11-05T02:49:00Z</dcterms:created>
  <dcterms:modified xsi:type="dcterms:W3CDTF">2018-02-07T06:09:06Z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