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79"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8947"/>
    <a:srgbClr val="2AA789"/>
    <a:srgbClr val="F0A674"/>
    <a:srgbClr val="F5C3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92" d="100"/>
          <a:sy n="92" d="100"/>
        </p:scale>
        <p:origin x="498"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56DFC70-C43F-45B4-AB47-E313AFA7E100}" type="datetimeFigureOut">
              <a:rPr lang="zh-CN" altLang="en-US" smtClean="0"/>
              <a:t>2018/11/21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8D980B-3C0F-42C8-9B92-E60EE6FC2A3D}" type="slidenum">
              <a:rPr lang="zh-CN" altLang="en-US" smtClean="0"/>
              <a:t>‹#›</a:t>
            </a:fld>
            <a:endParaRPr lang="zh-CN" altLang="en-US"/>
          </a:p>
        </p:txBody>
      </p:sp>
    </p:spTree>
    <p:extLst>
      <p:ext uri="{BB962C8B-B14F-4D97-AF65-F5344CB8AC3E}">
        <p14:creationId xmlns:p14="http://schemas.microsoft.com/office/powerpoint/2010/main" val="1316872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1</a:t>
            </a:fld>
            <a:endParaRPr lang="zh-CN" altLang="en-US"/>
          </a:p>
        </p:txBody>
      </p:sp>
    </p:spTree>
    <p:extLst>
      <p:ext uri="{BB962C8B-B14F-4D97-AF65-F5344CB8AC3E}">
        <p14:creationId xmlns:p14="http://schemas.microsoft.com/office/powerpoint/2010/main" val="36854235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2</a:t>
            </a:fld>
            <a:endParaRPr lang="zh-CN" altLang="en-US"/>
          </a:p>
        </p:txBody>
      </p:sp>
    </p:spTree>
    <p:extLst>
      <p:ext uri="{BB962C8B-B14F-4D97-AF65-F5344CB8AC3E}">
        <p14:creationId xmlns:p14="http://schemas.microsoft.com/office/powerpoint/2010/main" val="13628534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3</a:t>
            </a:fld>
            <a:endParaRPr lang="zh-CN" altLang="en-US"/>
          </a:p>
        </p:txBody>
      </p:sp>
    </p:spTree>
    <p:extLst>
      <p:ext uri="{BB962C8B-B14F-4D97-AF65-F5344CB8AC3E}">
        <p14:creationId xmlns:p14="http://schemas.microsoft.com/office/powerpoint/2010/main" val="562650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4</a:t>
            </a:fld>
            <a:endParaRPr lang="zh-CN" altLang="en-US"/>
          </a:p>
        </p:txBody>
      </p:sp>
    </p:spTree>
    <p:extLst>
      <p:ext uri="{BB962C8B-B14F-4D97-AF65-F5344CB8AC3E}">
        <p14:creationId xmlns:p14="http://schemas.microsoft.com/office/powerpoint/2010/main" val="16714244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5</a:t>
            </a:fld>
            <a:endParaRPr lang="zh-CN" altLang="en-US"/>
          </a:p>
        </p:txBody>
      </p:sp>
    </p:spTree>
    <p:extLst>
      <p:ext uri="{BB962C8B-B14F-4D97-AF65-F5344CB8AC3E}">
        <p14:creationId xmlns:p14="http://schemas.microsoft.com/office/powerpoint/2010/main" val="2441772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6</a:t>
            </a:fld>
            <a:endParaRPr lang="zh-CN" altLang="en-US"/>
          </a:p>
        </p:txBody>
      </p:sp>
    </p:spTree>
    <p:extLst>
      <p:ext uri="{BB962C8B-B14F-4D97-AF65-F5344CB8AC3E}">
        <p14:creationId xmlns:p14="http://schemas.microsoft.com/office/powerpoint/2010/main" val="33558670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7</a:t>
            </a:fld>
            <a:endParaRPr lang="zh-CN" altLang="en-US"/>
          </a:p>
        </p:txBody>
      </p:sp>
    </p:spTree>
    <p:extLst>
      <p:ext uri="{BB962C8B-B14F-4D97-AF65-F5344CB8AC3E}">
        <p14:creationId xmlns:p14="http://schemas.microsoft.com/office/powerpoint/2010/main" val="16513874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8</a:t>
            </a:fld>
            <a:endParaRPr lang="zh-CN" altLang="en-US"/>
          </a:p>
        </p:txBody>
      </p:sp>
    </p:spTree>
    <p:extLst>
      <p:ext uri="{BB962C8B-B14F-4D97-AF65-F5344CB8AC3E}">
        <p14:creationId xmlns:p14="http://schemas.microsoft.com/office/powerpoint/2010/main" val="1603616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9</a:t>
            </a:fld>
            <a:endParaRPr lang="zh-CN" altLang="en-US"/>
          </a:p>
        </p:txBody>
      </p:sp>
    </p:spTree>
    <p:extLst>
      <p:ext uri="{BB962C8B-B14F-4D97-AF65-F5344CB8AC3E}">
        <p14:creationId xmlns:p14="http://schemas.microsoft.com/office/powerpoint/2010/main" val="29731102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10</a:t>
            </a:fld>
            <a:endParaRPr lang="zh-CN" altLang="en-US"/>
          </a:p>
        </p:txBody>
      </p:sp>
    </p:spTree>
    <p:extLst>
      <p:ext uri="{BB962C8B-B14F-4D97-AF65-F5344CB8AC3E}">
        <p14:creationId xmlns:p14="http://schemas.microsoft.com/office/powerpoint/2010/main" val="111401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11</a:t>
            </a:fld>
            <a:endParaRPr lang="zh-CN" altLang="en-US"/>
          </a:p>
        </p:txBody>
      </p:sp>
    </p:spTree>
    <p:extLst>
      <p:ext uri="{BB962C8B-B14F-4D97-AF65-F5344CB8AC3E}">
        <p14:creationId xmlns:p14="http://schemas.microsoft.com/office/powerpoint/2010/main" val="1766107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12</a:t>
            </a:fld>
            <a:endParaRPr lang="zh-CN" altLang="en-US"/>
          </a:p>
        </p:txBody>
      </p:sp>
    </p:spTree>
    <p:extLst>
      <p:ext uri="{BB962C8B-B14F-4D97-AF65-F5344CB8AC3E}">
        <p14:creationId xmlns:p14="http://schemas.microsoft.com/office/powerpoint/2010/main" val="525246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13</a:t>
            </a:fld>
            <a:endParaRPr lang="zh-CN" altLang="en-US"/>
          </a:p>
        </p:txBody>
      </p:sp>
    </p:spTree>
    <p:extLst>
      <p:ext uri="{BB962C8B-B14F-4D97-AF65-F5344CB8AC3E}">
        <p14:creationId xmlns:p14="http://schemas.microsoft.com/office/powerpoint/2010/main" val="30403834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14</a:t>
            </a:fld>
            <a:endParaRPr lang="zh-CN" altLang="en-US"/>
          </a:p>
        </p:txBody>
      </p:sp>
    </p:spTree>
    <p:extLst>
      <p:ext uri="{BB962C8B-B14F-4D97-AF65-F5344CB8AC3E}">
        <p14:creationId xmlns:p14="http://schemas.microsoft.com/office/powerpoint/2010/main" val="30964849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15</a:t>
            </a:fld>
            <a:endParaRPr lang="zh-CN" altLang="en-US"/>
          </a:p>
        </p:txBody>
      </p:sp>
    </p:spTree>
    <p:extLst>
      <p:ext uri="{BB962C8B-B14F-4D97-AF65-F5344CB8AC3E}">
        <p14:creationId xmlns:p14="http://schemas.microsoft.com/office/powerpoint/2010/main" val="9565311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16</a:t>
            </a:fld>
            <a:endParaRPr lang="zh-CN" altLang="en-US"/>
          </a:p>
        </p:txBody>
      </p:sp>
    </p:spTree>
    <p:extLst>
      <p:ext uri="{BB962C8B-B14F-4D97-AF65-F5344CB8AC3E}">
        <p14:creationId xmlns:p14="http://schemas.microsoft.com/office/powerpoint/2010/main" val="30943074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17</a:t>
            </a:fld>
            <a:endParaRPr lang="zh-CN" altLang="en-US"/>
          </a:p>
        </p:txBody>
      </p:sp>
    </p:spTree>
    <p:extLst>
      <p:ext uri="{BB962C8B-B14F-4D97-AF65-F5344CB8AC3E}">
        <p14:creationId xmlns:p14="http://schemas.microsoft.com/office/powerpoint/2010/main" val="10918319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18</a:t>
            </a:fld>
            <a:endParaRPr lang="zh-CN" altLang="en-US"/>
          </a:p>
        </p:txBody>
      </p:sp>
    </p:spTree>
    <p:extLst>
      <p:ext uri="{BB962C8B-B14F-4D97-AF65-F5344CB8AC3E}">
        <p14:creationId xmlns:p14="http://schemas.microsoft.com/office/powerpoint/2010/main" val="24778314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19</a:t>
            </a:fld>
            <a:endParaRPr lang="zh-CN" altLang="en-US"/>
          </a:p>
        </p:txBody>
      </p:sp>
    </p:spTree>
    <p:extLst>
      <p:ext uri="{BB962C8B-B14F-4D97-AF65-F5344CB8AC3E}">
        <p14:creationId xmlns:p14="http://schemas.microsoft.com/office/powerpoint/2010/main" val="33892449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20</a:t>
            </a:fld>
            <a:endParaRPr lang="zh-CN" altLang="en-US"/>
          </a:p>
        </p:txBody>
      </p:sp>
    </p:spTree>
    <p:extLst>
      <p:ext uri="{BB962C8B-B14F-4D97-AF65-F5344CB8AC3E}">
        <p14:creationId xmlns:p14="http://schemas.microsoft.com/office/powerpoint/2010/main" val="37438408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21</a:t>
            </a:fld>
            <a:endParaRPr lang="zh-CN" altLang="en-US"/>
          </a:p>
        </p:txBody>
      </p:sp>
    </p:spTree>
    <p:extLst>
      <p:ext uri="{BB962C8B-B14F-4D97-AF65-F5344CB8AC3E}">
        <p14:creationId xmlns:p14="http://schemas.microsoft.com/office/powerpoint/2010/main" val="26190569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22</a:t>
            </a:fld>
            <a:endParaRPr lang="zh-CN" altLang="en-US"/>
          </a:p>
        </p:txBody>
      </p:sp>
    </p:spTree>
    <p:extLst>
      <p:ext uri="{BB962C8B-B14F-4D97-AF65-F5344CB8AC3E}">
        <p14:creationId xmlns:p14="http://schemas.microsoft.com/office/powerpoint/2010/main" val="37041912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23</a:t>
            </a:fld>
            <a:endParaRPr lang="zh-CN" altLang="en-US"/>
          </a:p>
        </p:txBody>
      </p:sp>
    </p:spTree>
    <p:extLst>
      <p:ext uri="{BB962C8B-B14F-4D97-AF65-F5344CB8AC3E}">
        <p14:creationId xmlns:p14="http://schemas.microsoft.com/office/powerpoint/2010/main" val="24949968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24</a:t>
            </a:fld>
            <a:endParaRPr lang="zh-CN" altLang="en-US"/>
          </a:p>
        </p:txBody>
      </p:sp>
    </p:spTree>
    <p:extLst>
      <p:ext uri="{BB962C8B-B14F-4D97-AF65-F5344CB8AC3E}">
        <p14:creationId xmlns:p14="http://schemas.microsoft.com/office/powerpoint/2010/main" val="20448442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8D980B-3C0F-42C8-9B92-E60EE6FC2A3D}" type="slidenum">
              <a:rPr lang="zh-CN" altLang="en-US" smtClean="0"/>
              <a:t>25</a:t>
            </a:fld>
            <a:endParaRPr lang="zh-CN" altLang="en-US"/>
          </a:p>
        </p:txBody>
      </p:sp>
    </p:spTree>
    <p:extLst>
      <p:ext uri="{BB962C8B-B14F-4D97-AF65-F5344CB8AC3E}">
        <p14:creationId xmlns:p14="http://schemas.microsoft.com/office/powerpoint/2010/main" val="4010192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0017EBAE-1B1F-4432-8FAE-6CBD95A56003}" type="datetimeFigureOut">
              <a:rPr lang="zh-CN" altLang="en-US" smtClean="0"/>
              <a:t>2018/11/21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D569F2-FE2D-476D-893D-635785B91BA3}" type="slidenum">
              <a:rPr lang="zh-CN" altLang="en-US" smtClean="0"/>
              <a:t>‹#›</a:t>
            </a:fld>
            <a:endParaRPr lang="zh-CN" altLang="en-US"/>
          </a:p>
        </p:txBody>
      </p:sp>
    </p:spTree>
    <p:extLst>
      <p:ext uri="{BB962C8B-B14F-4D97-AF65-F5344CB8AC3E}">
        <p14:creationId xmlns:p14="http://schemas.microsoft.com/office/powerpoint/2010/main" val="1651026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017EBAE-1B1F-4432-8FAE-6CBD95A56003}" type="datetimeFigureOut">
              <a:rPr lang="zh-CN" altLang="en-US" smtClean="0"/>
              <a:t>2018/11/21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D569F2-FE2D-476D-893D-635785B91BA3}" type="slidenum">
              <a:rPr lang="zh-CN" altLang="en-US" smtClean="0"/>
              <a:t>‹#›</a:t>
            </a:fld>
            <a:endParaRPr lang="zh-CN" altLang="en-US"/>
          </a:p>
        </p:txBody>
      </p:sp>
    </p:spTree>
    <p:extLst>
      <p:ext uri="{BB962C8B-B14F-4D97-AF65-F5344CB8AC3E}">
        <p14:creationId xmlns:p14="http://schemas.microsoft.com/office/powerpoint/2010/main" val="2342296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0017EBAE-1B1F-4432-8FAE-6CBD95A56003}" type="datetimeFigureOut">
              <a:rPr lang="zh-CN" altLang="en-US" smtClean="0"/>
              <a:t>2018/11/21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D569F2-FE2D-476D-893D-635785B91BA3}" type="slidenum">
              <a:rPr lang="zh-CN" altLang="en-US" smtClean="0"/>
              <a:t>‹#›</a:t>
            </a:fld>
            <a:endParaRPr lang="zh-CN" altLang="en-US"/>
          </a:p>
        </p:txBody>
      </p:sp>
    </p:spTree>
    <p:extLst>
      <p:ext uri="{BB962C8B-B14F-4D97-AF65-F5344CB8AC3E}">
        <p14:creationId xmlns:p14="http://schemas.microsoft.com/office/powerpoint/2010/main" val="8782520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0017EBAE-1B1F-4432-8FAE-6CBD95A56003}" type="datetimeFigureOut">
              <a:rPr lang="zh-CN" altLang="en-US" smtClean="0"/>
              <a:t>2018/11/21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D569F2-FE2D-476D-893D-635785B91BA3}" type="slidenum">
              <a:rPr lang="zh-CN" altLang="en-US" smtClean="0"/>
              <a:t>‹#›</a:t>
            </a:fld>
            <a:endParaRPr lang="zh-CN" altLang="en-US"/>
          </a:p>
        </p:txBody>
      </p:sp>
    </p:spTree>
    <p:extLst>
      <p:ext uri="{BB962C8B-B14F-4D97-AF65-F5344CB8AC3E}">
        <p14:creationId xmlns:p14="http://schemas.microsoft.com/office/powerpoint/2010/main" val="989592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0017EBAE-1B1F-4432-8FAE-6CBD95A56003}" type="datetimeFigureOut">
              <a:rPr lang="zh-CN" altLang="en-US" smtClean="0"/>
              <a:t>2018/11/21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BD569F2-FE2D-476D-893D-635785B91BA3}" type="slidenum">
              <a:rPr lang="zh-CN" altLang="en-US" smtClean="0"/>
              <a:t>‹#›</a:t>
            </a:fld>
            <a:endParaRPr lang="zh-CN" altLang="en-US"/>
          </a:p>
        </p:txBody>
      </p:sp>
    </p:spTree>
    <p:extLst>
      <p:ext uri="{BB962C8B-B14F-4D97-AF65-F5344CB8AC3E}">
        <p14:creationId xmlns:p14="http://schemas.microsoft.com/office/powerpoint/2010/main" val="19566056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0017EBAE-1B1F-4432-8FAE-6CBD95A56003}" type="datetimeFigureOut">
              <a:rPr lang="zh-CN" altLang="en-US" smtClean="0"/>
              <a:t>2018/11/21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BD569F2-FE2D-476D-893D-635785B91BA3}" type="slidenum">
              <a:rPr lang="zh-CN" altLang="en-US" smtClean="0"/>
              <a:t>‹#›</a:t>
            </a:fld>
            <a:endParaRPr lang="zh-CN" altLang="en-US"/>
          </a:p>
        </p:txBody>
      </p:sp>
    </p:spTree>
    <p:extLst>
      <p:ext uri="{BB962C8B-B14F-4D97-AF65-F5344CB8AC3E}">
        <p14:creationId xmlns:p14="http://schemas.microsoft.com/office/powerpoint/2010/main" val="1611964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017EBAE-1B1F-4432-8FAE-6CBD95A56003}" type="datetimeFigureOut">
              <a:rPr lang="zh-CN" altLang="en-US" smtClean="0"/>
              <a:t>2018/11/21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BD569F2-FE2D-476D-893D-635785B91BA3}" type="slidenum">
              <a:rPr lang="zh-CN" altLang="en-US" smtClean="0"/>
              <a:t>‹#›</a:t>
            </a:fld>
            <a:endParaRPr lang="zh-CN" altLang="en-US"/>
          </a:p>
        </p:txBody>
      </p:sp>
    </p:spTree>
    <p:extLst>
      <p:ext uri="{BB962C8B-B14F-4D97-AF65-F5344CB8AC3E}">
        <p14:creationId xmlns:p14="http://schemas.microsoft.com/office/powerpoint/2010/main" val="37670923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017EBAE-1B1F-4432-8FAE-6CBD95A56003}" type="datetimeFigureOut">
              <a:rPr lang="zh-CN" altLang="en-US" smtClean="0"/>
              <a:t>2018/11/21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D569F2-FE2D-476D-893D-635785B91BA3}" type="slidenum">
              <a:rPr lang="zh-CN" altLang="en-US" smtClean="0"/>
              <a:t>‹#›</a:t>
            </a:fld>
            <a:endParaRPr lang="zh-CN" altLang="en-US"/>
          </a:p>
        </p:txBody>
      </p:sp>
    </p:spTree>
    <p:extLst>
      <p:ext uri="{BB962C8B-B14F-4D97-AF65-F5344CB8AC3E}">
        <p14:creationId xmlns:p14="http://schemas.microsoft.com/office/powerpoint/2010/main" val="1656073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0017EBAE-1B1F-4432-8FAE-6CBD95A56003}" type="datetimeFigureOut">
              <a:rPr lang="zh-CN" altLang="en-US" smtClean="0"/>
              <a:t>2018/11/21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D569F2-FE2D-476D-893D-635785B91BA3}" type="slidenum">
              <a:rPr lang="zh-CN" altLang="en-US" smtClean="0"/>
              <a:t>‹#›</a:t>
            </a:fld>
            <a:endParaRPr lang="zh-CN" altLang="en-US"/>
          </a:p>
        </p:txBody>
      </p:sp>
    </p:spTree>
    <p:extLst>
      <p:ext uri="{BB962C8B-B14F-4D97-AF65-F5344CB8AC3E}">
        <p14:creationId xmlns:p14="http://schemas.microsoft.com/office/powerpoint/2010/main" val="179697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017EBAE-1B1F-4432-8FAE-6CBD95A56003}" type="datetimeFigureOut">
              <a:rPr lang="zh-CN" altLang="en-US" smtClean="0"/>
              <a:t>2018/11/21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D569F2-FE2D-476D-893D-635785B91BA3}" type="slidenum">
              <a:rPr lang="zh-CN" altLang="en-US" smtClean="0"/>
              <a:t>‹#›</a:t>
            </a:fld>
            <a:endParaRPr lang="zh-CN" altLang="en-US"/>
          </a:p>
        </p:txBody>
      </p:sp>
    </p:spTree>
    <p:extLst>
      <p:ext uri="{BB962C8B-B14F-4D97-AF65-F5344CB8AC3E}">
        <p14:creationId xmlns:p14="http://schemas.microsoft.com/office/powerpoint/2010/main" val="2202404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0017EBAE-1B1F-4432-8FAE-6CBD95A56003}" type="datetimeFigureOut">
              <a:rPr lang="zh-CN" altLang="en-US" smtClean="0"/>
              <a:t>2018/11/21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D569F2-FE2D-476D-893D-635785B91BA3}" type="slidenum">
              <a:rPr lang="zh-CN" altLang="en-US" smtClean="0"/>
              <a:t>‹#›</a:t>
            </a:fld>
            <a:endParaRPr lang="zh-CN" altLang="en-US"/>
          </a:p>
        </p:txBody>
      </p:sp>
    </p:spTree>
    <p:extLst>
      <p:ext uri="{BB962C8B-B14F-4D97-AF65-F5344CB8AC3E}">
        <p14:creationId xmlns:p14="http://schemas.microsoft.com/office/powerpoint/2010/main" val="15511501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17EBAE-1B1F-4432-8FAE-6CBD95A56003}" type="datetimeFigureOut">
              <a:rPr lang="zh-CN" altLang="en-US" smtClean="0"/>
              <a:t>2018/11/21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BD569F2-FE2D-476D-893D-635785B91BA3}" type="slidenum">
              <a:rPr lang="zh-CN" altLang="en-US" smtClean="0"/>
              <a:t>‹#›</a:t>
            </a:fld>
            <a:endParaRPr lang="zh-CN" altLang="en-US"/>
          </a:p>
        </p:txBody>
      </p:sp>
    </p:spTree>
    <p:extLst>
      <p:ext uri="{BB962C8B-B14F-4D97-AF65-F5344CB8AC3E}">
        <p14:creationId xmlns:p14="http://schemas.microsoft.com/office/powerpoint/2010/main" val="35397144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13.png"/><Relationship Id="rId5" Type="http://schemas.openxmlformats.org/officeDocument/2006/relationships/image" Target="../media/image4.pn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5.png"/><Relationship Id="rId5" Type="http://schemas.openxmlformats.org/officeDocument/2006/relationships/image" Target="../media/image6.png"/><Relationship Id="rId10" Type="http://schemas.openxmlformats.org/officeDocument/2006/relationships/image" Target="../media/image14.png"/><Relationship Id="rId4" Type="http://schemas.openxmlformats.org/officeDocument/2006/relationships/image" Target="../media/image2.png"/><Relationship Id="rId9"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1.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11" Type="http://schemas.openxmlformats.org/officeDocument/2006/relationships/image" Target="../media/image6.png"/><Relationship Id="rId5" Type="http://schemas.openxmlformats.org/officeDocument/2006/relationships/image" Target="../media/image5.png"/><Relationship Id="rId10" Type="http://schemas.openxmlformats.org/officeDocument/2006/relationships/image" Target="../media/image18.png"/><Relationship Id="rId4" Type="http://schemas.openxmlformats.org/officeDocument/2006/relationships/image" Target="../media/image2.pn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21.png"/><Relationship Id="rId3" Type="http://schemas.openxmlformats.org/officeDocument/2006/relationships/image" Target="../media/image1.png"/><Relationship Id="rId7" Type="http://schemas.openxmlformats.org/officeDocument/2006/relationships/image" Target="../media/image3.png"/><Relationship Id="rId12" Type="http://schemas.openxmlformats.org/officeDocument/2006/relationships/image" Target="../media/image20.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9.png"/><Relationship Id="rId4" Type="http://schemas.openxmlformats.org/officeDocument/2006/relationships/image" Target="../media/image2.png"/><Relationship Id="rId9" Type="http://schemas.openxmlformats.org/officeDocument/2006/relationships/image" Target="../media/image6.png"/><Relationship Id="rId14" Type="http://schemas.openxmlformats.org/officeDocument/2006/relationships/image" Target="../media/image16.png"/></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png"/><Relationship Id="rId7" Type="http://schemas.openxmlformats.org/officeDocument/2006/relationships/image" Target="../media/image3.png"/><Relationship Id="rId12"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23.png"/><Relationship Id="rId4" Type="http://schemas.openxmlformats.org/officeDocument/2006/relationships/image" Target="../media/image2.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26.png"/><Relationship Id="rId3" Type="http://schemas.openxmlformats.org/officeDocument/2006/relationships/image" Target="../media/image1.png"/><Relationship Id="rId7" Type="http://schemas.openxmlformats.org/officeDocument/2006/relationships/image" Target="../media/image3.png"/><Relationship Id="rId12" Type="http://schemas.openxmlformats.org/officeDocument/2006/relationships/image" Target="../media/image25.jp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24.png"/><Relationship Id="rId5" Type="http://schemas.openxmlformats.org/officeDocument/2006/relationships/image" Target="../media/image5.png"/><Relationship Id="rId15" Type="http://schemas.openxmlformats.org/officeDocument/2006/relationships/image" Target="../media/image28.jpeg"/><Relationship Id="rId10" Type="http://schemas.openxmlformats.org/officeDocument/2006/relationships/image" Target="../media/image16.png"/><Relationship Id="rId4" Type="http://schemas.openxmlformats.org/officeDocument/2006/relationships/image" Target="../media/image2.png"/><Relationship Id="rId9" Type="http://schemas.openxmlformats.org/officeDocument/2006/relationships/image" Target="../media/image11.png"/><Relationship Id="rId14" Type="http://schemas.openxmlformats.org/officeDocument/2006/relationships/image" Target="../media/image27.png"/></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30.png"/><Relationship Id="rId3" Type="http://schemas.openxmlformats.org/officeDocument/2006/relationships/image" Target="../media/image1.png"/><Relationship Id="rId7" Type="http://schemas.openxmlformats.org/officeDocument/2006/relationships/image" Target="../media/image3.png"/><Relationship Id="rId12"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6.png"/><Relationship Id="rId5" Type="http://schemas.openxmlformats.org/officeDocument/2006/relationships/image" Target="../media/image5.png"/><Relationship Id="rId10" Type="http://schemas.openxmlformats.org/officeDocument/2006/relationships/image" Target="../media/image11.png"/><Relationship Id="rId4" Type="http://schemas.openxmlformats.org/officeDocument/2006/relationships/image" Target="../media/image2.png"/><Relationship Id="rId9" Type="http://schemas.openxmlformats.org/officeDocument/2006/relationships/image" Target="../media/image6.png"/></Relationships>
</file>

<file path=ppt/slides/_rels/slide9.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5.png"/><Relationship Id="rId5" Type="http://schemas.openxmlformats.org/officeDocument/2006/relationships/image" Target="../media/image6.png"/><Relationship Id="rId10" Type="http://schemas.openxmlformats.org/officeDocument/2006/relationships/image" Target="../media/image14.png"/><Relationship Id="rId4" Type="http://schemas.openxmlformats.org/officeDocument/2006/relationships/image" Target="../media/image2.png"/><Relationship Id="rId9" Type="http://schemas.openxmlformats.org/officeDocument/2006/relationships/image" Target="../media/image3.png"/></Relationships>
</file>

<file path=ppt/slides/_rels/slide10.xml.rels><?xml version="1.0" encoding="UTF-8" standalone="yes"?>
<Relationships xmlns="http://schemas.openxmlformats.org/package/2006/relationships"><Relationship Id="rId8" Type="http://schemas.openxmlformats.org/officeDocument/2006/relationships/image" Target="../media/image18.png"/><Relationship Id="rId13" Type="http://schemas.openxmlformats.org/officeDocument/2006/relationships/image" Target="../media/image33.png"/><Relationship Id="rId3" Type="http://schemas.openxmlformats.org/officeDocument/2006/relationships/image" Target="../media/image1.png"/><Relationship Id="rId7" Type="http://schemas.openxmlformats.org/officeDocument/2006/relationships/image" Target="../media/image3.png"/><Relationship Id="rId12"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16.png"/><Relationship Id="rId5" Type="http://schemas.openxmlformats.org/officeDocument/2006/relationships/image" Target="../media/image5.png"/><Relationship Id="rId10" Type="http://schemas.openxmlformats.org/officeDocument/2006/relationships/image" Target="../media/image31.png"/><Relationship Id="rId4" Type="http://schemas.openxmlformats.org/officeDocument/2006/relationships/image" Target="../media/image2.png"/><Relationship Id="rId9" Type="http://schemas.openxmlformats.org/officeDocument/2006/relationships/image" Target="../media/image6.png"/></Relationships>
</file>

<file path=ppt/slides/_rels/slide1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png"/><Relationship Id="rId7" Type="http://schemas.openxmlformats.org/officeDocument/2006/relationships/image" Target="../media/image18.png"/><Relationship Id="rId12"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6.png"/><Relationship Id="rId5" Type="http://schemas.openxmlformats.org/officeDocument/2006/relationships/image" Target="../media/image14.png"/><Relationship Id="rId10" Type="http://schemas.openxmlformats.org/officeDocument/2006/relationships/image" Target="../media/image34.png"/><Relationship Id="rId4" Type="http://schemas.openxmlformats.org/officeDocument/2006/relationships/image" Target="../media/image2.png"/><Relationship Id="rId9"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38.png"/><Relationship Id="rId3" Type="http://schemas.openxmlformats.org/officeDocument/2006/relationships/image" Target="../media/image1.png"/><Relationship Id="rId7" Type="http://schemas.openxmlformats.org/officeDocument/2006/relationships/image" Target="../media/image18.png"/><Relationship Id="rId12"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4.png"/><Relationship Id="rId11" Type="http://schemas.openxmlformats.org/officeDocument/2006/relationships/image" Target="../media/image36.png"/><Relationship Id="rId5" Type="http://schemas.openxmlformats.org/officeDocument/2006/relationships/image" Target="../media/image5.png"/><Relationship Id="rId15" Type="http://schemas.openxmlformats.org/officeDocument/2006/relationships/image" Target="../media/image39.png"/><Relationship Id="rId10" Type="http://schemas.openxmlformats.org/officeDocument/2006/relationships/image" Target="../media/image16.png"/><Relationship Id="rId4" Type="http://schemas.openxmlformats.org/officeDocument/2006/relationships/image" Target="../media/image2.png"/><Relationship Id="rId9" Type="http://schemas.openxmlformats.org/officeDocument/2006/relationships/image" Target="../media/image31.png"/><Relationship Id="rId14" Type="http://schemas.openxmlformats.org/officeDocument/2006/relationships/image" Target="../media/image3.png"/></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42.jpeg"/><Relationship Id="rId18" Type="http://schemas.openxmlformats.org/officeDocument/2006/relationships/image" Target="../media/image47.png"/><Relationship Id="rId3" Type="http://schemas.openxmlformats.org/officeDocument/2006/relationships/image" Target="../media/image1.png"/><Relationship Id="rId7" Type="http://schemas.openxmlformats.org/officeDocument/2006/relationships/image" Target="../media/image18.png"/><Relationship Id="rId12" Type="http://schemas.openxmlformats.org/officeDocument/2006/relationships/image" Target="../media/image41.png"/><Relationship Id="rId17" Type="http://schemas.openxmlformats.org/officeDocument/2006/relationships/image" Target="../media/image46.jpg"/><Relationship Id="rId2" Type="http://schemas.openxmlformats.org/officeDocument/2006/relationships/notesSlide" Target="../notesSlides/notesSlide13.xml"/><Relationship Id="rId16" Type="http://schemas.openxmlformats.org/officeDocument/2006/relationships/image" Target="../media/image45.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40.jpeg"/><Relationship Id="rId5" Type="http://schemas.openxmlformats.org/officeDocument/2006/relationships/image" Target="../media/image14.png"/><Relationship Id="rId15" Type="http://schemas.openxmlformats.org/officeDocument/2006/relationships/image" Target="../media/image44.jp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16.png"/><Relationship Id="rId14" Type="http://schemas.openxmlformats.org/officeDocument/2006/relationships/image" Target="../media/image43.png"/></Relationships>
</file>

<file path=ppt/slides/_rels/slide1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48.png"/><Relationship Id="rId5" Type="http://schemas.openxmlformats.org/officeDocument/2006/relationships/image" Target="../media/image14.pn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16.png"/></Relationships>
</file>

<file path=ppt/slides/_rels/slide15.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png"/><Relationship Id="rId7" Type="http://schemas.openxmlformats.org/officeDocument/2006/relationships/image" Target="../media/image18.png"/><Relationship Id="rId12"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16.png"/><Relationship Id="rId5" Type="http://schemas.openxmlformats.org/officeDocument/2006/relationships/image" Target="../media/image14.png"/><Relationship Id="rId10" Type="http://schemas.openxmlformats.org/officeDocument/2006/relationships/image" Target="../media/image49.png"/><Relationship Id="rId4" Type="http://schemas.openxmlformats.org/officeDocument/2006/relationships/image" Target="../media/image2.png"/><Relationship Id="rId9" Type="http://schemas.openxmlformats.org/officeDocument/2006/relationships/image" Target="../media/image6.png"/></Relationships>
</file>

<file path=ppt/slides/_rels/slide1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5.png"/><Relationship Id="rId5" Type="http://schemas.openxmlformats.org/officeDocument/2006/relationships/image" Target="../media/image6.png"/><Relationship Id="rId10" Type="http://schemas.openxmlformats.org/officeDocument/2006/relationships/image" Target="../media/image14.png"/><Relationship Id="rId4" Type="http://schemas.openxmlformats.org/officeDocument/2006/relationships/image" Target="../media/image2.png"/><Relationship Id="rId9"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18.png"/><Relationship Id="rId12" Type="http://schemas.openxmlformats.org/officeDocument/2006/relationships/image" Target="../media/image52.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31.png"/><Relationship Id="rId5" Type="http://schemas.openxmlformats.org/officeDocument/2006/relationships/image" Target="../media/image14.png"/><Relationship Id="rId10" Type="http://schemas.openxmlformats.org/officeDocument/2006/relationships/image" Target="../media/image51.png"/><Relationship Id="rId4" Type="http://schemas.openxmlformats.org/officeDocument/2006/relationships/image" Target="../media/image2.png"/><Relationship Id="rId9" Type="http://schemas.openxmlformats.org/officeDocument/2006/relationships/image" Target="../media/image16.png"/></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png"/><Relationship Id="rId7" Type="http://schemas.openxmlformats.org/officeDocument/2006/relationships/image" Target="../media/image18.png"/><Relationship Id="rId12"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53.jpg"/><Relationship Id="rId5" Type="http://schemas.openxmlformats.org/officeDocument/2006/relationships/image" Target="../media/image14.png"/><Relationship Id="rId10" Type="http://schemas.openxmlformats.org/officeDocument/2006/relationships/image" Target="../media/image16.png"/><Relationship Id="rId4" Type="http://schemas.openxmlformats.org/officeDocument/2006/relationships/image" Target="../media/image2.png"/><Relationship Id="rId9" Type="http://schemas.openxmlformats.org/officeDocument/2006/relationships/image" Target="../media/image6.png"/></Relationships>
</file>

<file path=ppt/slides/_rels/slide19.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58.jpeg"/><Relationship Id="rId18" Type="http://schemas.openxmlformats.org/officeDocument/2006/relationships/image" Target="../media/image63.jpeg"/><Relationship Id="rId26" Type="http://schemas.openxmlformats.org/officeDocument/2006/relationships/image" Target="../media/image71.jpeg"/><Relationship Id="rId3" Type="http://schemas.openxmlformats.org/officeDocument/2006/relationships/image" Target="../media/image1.png"/><Relationship Id="rId21" Type="http://schemas.openxmlformats.org/officeDocument/2006/relationships/image" Target="../media/image66.jpeg"/><Relationship Id="rId7" Type="http://schemas.openxmlformats.org/officeDocument/2006/relationships/image" Target="../media/image18.png"/><Relationship Id="rId12" Type="http://schemas.openxmlformats.org/officeDocument/2006/relationships/image" Target="../media/image57.jpeg"/><Relationship Id="rId17" Type="http://schemas.openxmlformats.org/officeDocument/2006/relationships/image" Target="../media/image62.jpeg"/><Relationship Id="rId25" Type="http://schemas.openxmlformats.org/officeDocument/2006/relationships/image" Target="../media/image70.jpeg"/><Relationship Id="rId2" Type="http://schemas.openxmlformats.org/officeDocument/2006/relationships/notesSlide" Target="../notesSlides/notesSlide19.xml"/><Relationship Id="rId16" Type="http://schemas.openxmlformats.org/officeDocument/2006/relationships/image" Target="../media/image61.jpeg"/><Relationship Id="rId20" Type="http://schemas.openxmlformats.org/officeDocument/2006/relationships/image" Target="../media/image65.jpeg"/><Relationship Id="rId29" Type="http://schemas.openxmlformats.org/officeDocument/2006/relationships/image" Target="../media/image74.jpe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56.jpeg"/><Relationship Id="rId24" Type="http://schemas.openxmlformats.org/officeDocument/2006/relationships/image" Target="../media/image69.jpeg"/><Relationship Id="rId32" Type="http://schemas.openxmlformats.org/officeDocument/2006/relationships/image" Target="../media/image76.png"/><Relationship Id="rId5" Type="http://schemas.openxmlformats.org/officeDocument/2006/relationships/image" Target="../media/image14.png"/><Relationship Id="rId15" Type="http://schemas.openxmlformats.org/officeDocument/2006/relationships/image" Target="../media/image60.jpeg"/><Relationship Id="rId23" Type="http://schemas.openxmlformats.org/officeDocument/2006/relationships/image" Target="../media/image68.jpeg"/><Relationship Id="rId28" Type="http://schemas.openxmlformats.org/officeDocument/2006/relationships/image" Target="../media/image73.jpeg"/><Relationship Id="rId10" Type="http://schemas.openxmlformats.org/officeDocument/2006/relationships/image" Target="../media/image55.jpeg"/><Relationship Id="rId19" Type="http://schemas.openxmlformats.org/officeDocument/2006/relationships/image" Target="../media/image64.jpeg"/><Relationship Id="rId31" Type="http://schemas.openxmlformats.org/officeDocument/2006/relationships/image" Target="../media/image31.png"/><Relationship Id="rId4" Type="http://schemas.openxmlformats.org/officeDocument/2006/relationships/image" Target="../media/image2.png"/><Relationship Id="rId9" Type="http://schemas.openxmlformats.org/officeDocument/2006/relationships/image" Target="../media/image16.png"/><Relationship Id="rId14" Type="http://schemas.openxmlformats.org/officeDocument/2006/relationships/image" Target="../media/image59.jpeg"/><Relationship Id="rId22" Type="http://schemas.openxmlformats.org/officeDocument/2006/relationships/image" Target="../media/image67.jpeg"/><Relationship Id="rId27" Type="http://schemas.openxmlformats.org/officeDocument/2006/relationships/image" Target="../media/image72.jpeg"/><Relationship Id="rId30" Type="http://schemas.openxmlformats.org/officeDocument/2006/relationships/image" Target="../media/image75.jpeg"/></Relationships>
</file>

<file path=ppt/slides/_rels/slide20.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79.png"/><Relationship Id="rId3" Type="http://schemas.openxmlformats.org/officeDocument/2006/relationships/image" Target="../media/image1.png"/><Relationship Id="rId7" Type="http://schemas.openxmlformats.org/officeDocument/2006/relationships/image" Target="../media/image18.png"/><Relationship Id="rId12"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78.png"/><Relationship Id="rId5" Type="http://schemas.openxmlformats.org/officeDocument/2006/relationships/image" Target="../media/image14.png"/><Relationship Id="rId10" Type="http://schemas.openxmlformats.org/officeDocument/2006/relationships/image" Target="../media/image77.jpg"/><Relationship Id="rId4" Type="http://schemas.openxmlformats.org/officeDocument/2006/relationships/image" Target="../media/image2.png"/><Relationship Id="rId9" Type="http://schemas.openxmlformats.org/officeDocument/2006/relationships/image" Target="../media/image16.png"/></Relationships>
</file>

<file path=ppt/slides/_rels/slide2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png"/><Relationship Id="rId7" Type="http://schemas.openxmlformats.org/officeDocument/2006/relationships/image" Target="../media/image18.png"/><Relationship Id="rId12" Type="http://schemas.openxmlformats.org/officeDocument/2006/relationships/image" Target="../media/image81.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80.png"/><Relationship Id="rId5" Type="http://schemas.openxmlformats.org/officeDocument/2006/relationships/image" Target="../media/image14.pn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16.png"/></Relationships>
</file>

<file path=ppt/slides/_rels/slide2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1.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15.png"/><Relationship Id="rId5" Type="http://schemas.openxmlformats.org/officeDocument/2006/relationships/image" Target="../media/image6.png"/><Relationship Id="rId10" Type="http://schemas.openxmlformats.org/officeDocument/2006/relationships/image" Target="../media/image14.png"/><Relationship Id="rId4" Type="http://schemas.openxmlformats.org/officeDocument/2006/relationships/image" Target="../media/image2.png"/><Relationship Id="rId9" Type="http://schemas.openxmlformats.org/officeDocument/2006/relationships/image" Target="../media/image3.png"/></Relationships>
</file>

<file path=ppt/slides/_rels/slide2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png"/><Relationship Id="rId7" Type="http://schemas.openxmlformats.org/officeDocument/2006/relationships/image" Target="../media/image18.png"/><Relationship Id="rId12" Type="http://schemas.openxmlformats.org/officeDocument/2006/relationships/image" Target="../media/image83.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82.png"/><Relationship Id="rId5" Type="http://schemas.openxmlformats.org/officeDocument/2006/relationships/image" Target="../media/image14.png"/><Relationship Id="rId10" Type="http://schemas.openxmlformats.org/officeDocument/2006/relationships/image" Target="../media/image6.png"/><Relationship Id="rId4" Type="http://schemas.openxmlformats.org/officeDocument/2006/relationships/image" Target="../media/image2.png"/><Relationship Id="rId9" Type="http://schemas.openxmlformats.org/officeDocument/2006/relationships/image" Target="../media/image16.png"/></Relationships>
</file>

<file path=ppt/slides/_rels/slide2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png"/><Relationship Id="rId7" Type="http://schemas.openxmlformats.org/officeDocument/2006/relationships/image" Target="../media/image18.png"/><Relationship Id="rId12"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84.png"/><Relationship Id="rId11" Type="http://schemas.openxmlformats.org/officeDocument/2006/relationships/image" Target="../media/image5.png"/><Relationship Id="rId5" Type="http://schemas.openxmlformats.org/officeDocument/2006/relationships/image" Target="../media/image14.png"/><Relationship Id="rId10" Type="http://schemas.openxmlformats.org/officeDocument/2006/relationships/image" Target="../media/image85.png"/><Relationship Id="rId4" Type="http://schemas.openxmlformats.org/officeDocument/2006/relationships/image" Target="../media/image2.png"/><Relationship Id="rId9" Type="http://schemas.openxmlformats.org/officeDocument/2006/relationships/image" Target="../media/image16.png"/></Relationships>
</file>

<file path=ppt/slides/_rels/slide25.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4.png"/><Relationship Id="rId3" Type="http://schemas.openxmlformats.org/officeDocument/2006/relationships/image" Target="../media/image1.png"/><Relationship Id="rId7" Type="http://schemas.openxmlformats.org/officeDocument/2006/relationships/image" Target="../media/image18.png"/><Relationship Id="rId12" Type="http://schemas.openxmlformats.org/officeDocument/2006/relationships/image" Target="../media/image6.png"/><Relationship Id="rId17" Type="http://schemas.openxmlformats.org/officeDocument/2006/relationships/image" Target="../media/image87.png"/><Relationship Id="rId2" Type="http://schemas.openxmlformats.org/officeDocument/2006/relationships/notesSlide" Target="../notesSlides/notesSlide25.xml"/><Relationship Id="rId16"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3.png"/><Relationship Id="rId11" Type="http://schemas.openxmlformats.org/officeDocument/2006/relationships/image" Target="../media/image5.png"/><Relationship Id="rId5" Type="http://schemas.openxmlformats.org/officeDocument/2006/relationships/image" Target="../media/image14.png"/><Relationship Id="rId15" Type="http://schemas.openxmlformats.org/officeDocument/2006/relationships/image" Target="../media/image86.png"/><Relationship Id="rId10" Type="http://schemas.openxmlformats.org/officeDocument/2006/relationships/image" Target="../media/image85.png"/><Relationship Id="rId4" Type="http://schemas.openxmlformats.org/officeDocument/2006/relationships/image" Target="../media/image2.png"/><Relationship Id="rId9" Type="http://schemas.openxmlformats.org/officeDocument/2006/relationships/image" Target="../media/image16.png"/><Relationship Id="rId1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6" name="图片 5"/>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l="79167" t="11820" r="9479" b="65754"/>
          <a:stretch/>
        </p:blipFill>
        <p:spPr>
          <a:xfrm rot="19473422">
            <a:off x="8372034" y="580414"/>
            <a:ext cx="1462315" cy="1623304"/>
          </a:xfrm>
          <a:prstGeom prst="rect">
            <a:avLst/>
          </a:prstGeom>
        </p:spPr>
      </p:pic>
      <p:pic>
        <p:nvPicPr>
          <p:cNvPr id="8" name="图片 7"/>
          <p:cNvPicPr>
            <a:picLocks noChangeAspect="1"/>
          </p:cNvPicPr>
          <p:nvPr/>
        </p:nvPicPr>
        <p:blipFill rotWithShape="1">
          <a:blip r:embed="rId6">
            <a:extLst>
              <a:ext uri="{28A0092B-C50C-407E-A947-70E740481C1C}">
                <a14:useLocalDpi xmlns:a14="http://schemas.microsoft.com/office/drawing/2010/main" val="0"/>
              </a:ext>
            </a:extLst>
          </a:blip>
          <a:srcRect r="78646" b="58525"/>
          <a:stretch/>
        </p:blipFill>
        <p:spPr>
          <a:xfrm>
            <a:off x="0" y="2831"/>
            <a:ext cx="2603500" cy="2841970"/>
          </a:xfrm>
          <a:prstGeom prst="rect">
            <a:avLst/>
          </a:prstGeom>
        </p:spPr>
      </p:pic>
      <p:pic>
        <p:nvPicPr>
          <p:cNvPr id="10" name="图片 9"/>
          <p:cNvPicPr>
            <a:picLocks noChangeAspect="1"/>
          </p:cNvPicPr>
          <p:nvPr/>
        </p:nvPicPr>
        <p:blipFill rotWithShape="1">
          <a:blip r:embed="rId7">
            <a:extLst>
              <a:ext uri="{28A0092B-C50C-407E-A947-70E740481C1C}">
                <a14:useLocalDpi xmlns:a14="http://schemas.microsoft.com/office/drawing/2010/main" val="0"/>
              </a:ext>
            </a:extLst>
          </a:blip>
          <a:srcRect l="61354" t="67422" r="11354"/>
          <a:stretch/>
        </p:blipFill>
        <p:spPr>
          <a:xfrm>
            <a:off x="7480300" y="4622800"/>
            <a:ext cx="3327400" cy="2232369"/>
          </a:xfrm>
          <a:prstGeom prst="rect">
            <a:avLst/>
          </a:prstGeom>
        </p:spPr>
      </p:pic>
      <p:pic>
        <p:nvPicPr>
          <p:cNvPr id="5" name="图片 4"/>
          <p:cNvPicPr>
            <a:picLocks noChangeAspect="1"/>
          </p:cNvPicPr>
          <p:nvPr/>
        </p:nvPicPr>
        <p:blipFill rotWithShape="1">
          <a:blip r:embed="rId8">
            <a:extLst>
              <a:ext uri="{28A0092B-C50C-407E-A947-70E740481C1C}">
                <a14:useLocalDpi xmlns:a14="http://schemas.microsoft.com/office/drawing/2010/main" val="0"/>
              </a:ext>
            </a:extLst>
          </a:blip>
          <a:srcRect t="66495"/>
          <a:stretch/>
        </p:blipFill>
        <p:spPr>
          <a:xfrm>
            <a:off x="0" y="4559300"/>
            <a:ext cx="12192000" cy="2295869"/>
          </a:xfrm>
          <a:prstGeom prst="rect">
            <a:avLst/>
          </a:prstGeom>
        </p:spPr>
      </p:pic>
      <p:pic>
        <p:nvPicPr>
          <p:cNvPr id="11" name="图片 10"/>
          <p:cNvPicPr>
            <a:picLocks noChangeAspect="1"/>
          </p:cNvPicPr>
          <p:nvPr/>
        </p:nvPicPr>
        <p:blipFill rotWithShape="1">
          <a:blip r:embed="rId9" cstate="print">
            <a:extLst>
              <a:ext uri="{28A0092B-C50C-407E-A947-70E740481C1C}">
                <a14:useLocalDpi xmlns:a14="http://schemas.microsoft.com/office/drawing/2010/main" val="0"/>
              </a:ext>
            </a:extLst>
          </a:blip>
          <a:srcRect l="11785" t="51218" r="69525"/>
          <a:stretch/>
        </p:blipFill>
        <p:spPr>
          <a:xfrm>
            <a:off x="1436914" y="3998609"/>
            <a:ext cx="1947331" cy="2856560"/>
          </a:xfrm>
          <a:prstGeom prst="rect">
            <a:avLst/>
          </a:prstGeom>
        </p:spPr>
      </p:pic>
      <p:sp>
        <p:nvSpPr>
          <p:cNvPr id="14" name="文本框 13"/>
          <p:cNvSpPr txBox="1"/>
          <p:nvPr/>
        </p:nvSpPr>
        <p:spPr>
          <a:xfrm>
            <a:off x="6966856" y="4063784"/>
            <a:ext cx="5566229" cy="400110"/>
          </a:xfrm>
          <a:prstGeom prst="rect">
            <a:avLst/>
          </a:prstGeom>
          <a:noFill/>
        </p:spPr>
        <p:txBody>
          <a:bodyPr wrap="square" rtlCol="0">
            <a:spAutoFit/>
          </a:bodyPr>
          <a:lstStyle/>
          <a:p>
            <a:r>
              <a:rPr lang="zh-CN" altLang="en-US" sz="2000" dirty="0">
                <a:solidFill>
                  <a:srgbClr val="EB8947"/>
                </a:solidFill>
                <a:latin typeface="HelveticaNeueLT Std Ext" panose="020B0605020202020204" pitchFamily="34" charset="0"/>
              </a:rPr>
              <a:t>幼儿成长记录</a:t>
            </a:r>
            <a:r>
              <a:rPr lang="en-US" altLang="zh-CN" sz="2000" dirty="0" err="1">
                <a:solidFill>
                  <a:srgbClr val="EB8947"/>
                </a:solidFill>
                <a:latin typeface="HelveticaNeueLT Std Ext" panose="020B0605020202020204" pitchFamily="34" charset="0"/>
              </a:rPr>
              <a:t>ppt</a:t>
            </a:r>
            <a:r>
              <a:rPr lang="zh-CN" altLang="en-US" sz="2000" dirty="0">
                <a:solidFill>
                  <a:srgbClr val="EB8947"/>
                </a:solidFill>
                <a:latin typeface="HelveticaNeueLT Std Ext" panose="020B0605020202020204" pitchFamily="34" charset="0"/>
              </a:rPr>
              <a:t>模板</a:t>
            </a:r>
          </a:p>
        </p:txBody>
      </p:sp>
      <p:sp>
        <p:nvSpPr>
          <p:cNvPr id="15" name="文本框 14"/>
          <p:cNvSpPr txBox="1"/>
          <p:nvPr/>
        </p:nvSpPr>
        <p:spPr>
          <a:xfrm>
            <a:off x="8897257" y="4559300"/>
            <a:ext cx="2006600" cy="369332"/>
          </a:xfrm>
          <a:prstGeom prst="rect">
            <a:avLst/>
          </a:prstGeom>
          <a:noFill/>
        </p:spPr>
        <p:txBody>
          <a:bodyPr wrap="square" rtlCol="0">
            <a:spAutoFit/>
          </a:bodyPr>
          <a:lstStyle/>
          <a:p>
            <a:r>
              <a:rPr lang="zh-CN" altLang="en-US" dirty="0" smtClean="0">
                <a:solidFill>
                  <a:srgbClr val="EB8947"/>
                </a:solidFill>
                <a:latin typeface="微软雅黑" panose="020B0503020204020204" pitchFamily="34" charset="-122"/>
                <a:ea typeface="微软雅黑" panose="020B0503020204020204" pitchFamily="34" charset="-122"/>
              </a:rPr>
              <a:t>汇报人：</a:t>
            </a:r>
            <a:r>
              <a:rPr lang="en-US" altLang="zh-CN" dirty="0" smtClean="0">
                <a:solidFill>
                  <a:srgbClr val="EB8947"/>
                </a:solidFill>
                <a:latin typeface="微软雅黑" panose="020B0503020204020204" pitchFamily="34" charset="-122"/>
                <a:ea typeface="微软雅黑" panose="020B0503020204020204" pitchFamily="34" charset="-122"/>
              </a:rPr>
              <a:t>XXX</a:t>
            </a:r>
            <a:endParaRPr lang="zh-CN" altLang="en-US" dirty="0">
              <a:solidFill>
                <a:srgbClr val="EB8947"/>
              </a:solidFill>
              <a:latin typeface="微软雅黑" panose="020B0503020204020204" pitchFamily="34" charset="-122"/>
              <a:ea typeface="微软雅黑" panose="020B0503020204020204" pitchFamily="34" charset="-122"/>
            </a:endParaRPr>
          </a:p>
        </p:txBody>
      </p:sp>
      <p:pic>
        <p:nvPicPr>
          <p:cNvPr id="16" name="图片 15"/>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1253392">
            <a:off x="3055772" y="650849"/>
            <a:ext cx="1561536" cy="1171007"/>
          </a:xfrm>
          <a:prstGeom prst="rect">
            <a:avLst/>
          </a:prstGeom>
        </p:spPr>
      </p:pic>
      <p:pic>
        <p:nvPicPr>
          <p:cNvPr id="17" name="图片 1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836540" y="3998609"/>
            <a:ext cx="1415596" cy="1769494"/>
          </a:xfrm>
          <a:prstGeom prst="rect">
            <a:avLst/>
          </a:prstGeom>
        </p:spPr>
      </p:pic>
      <p:pic>
        <p:nvPicPr>
          <p:cNvPr id="18" name="图片 17"/>
          <p:cNvPicPr>
            <a:picLocks noChangeAspect="1"/>
          </p:cNvPicPr>
          <p:nvPr/>
        </p:nvPicPr>
        <p:blipFill rotWithShape="1">
          <a:blip r:embed="rId12" cstate="print">
            <a:extLst>
              <a:ext uri="{28A0092B-C50C-407E-A947-70E740481C1C}">
                <a14:useLocalDpi xmlns:a14="http://schemas.microsoft.com/office/drawing/2010/main" val="0"/>
              </a:ext>
            </a:extLst>
          </a:blip>
          <a:srcRect t="46578" b="20802"/>
          <a:stretch/>
        </p:blipFill>
        <p:spPr>
          <a:xfrm>
            <a:off x="651329" y="2143578"/>
            <a:ext cx="10414000" cy="1909233"/>
          </a:xfrm>
          <a:prstGeom prst="rect">
            <a:avLst/>
          </a:prstGeom>
        </p:spPr>
      </p:pic>
    </p:spTree>
    <p:extLst>
      <p:ext uri="{BB962C8B-B14F-4D97-AF65-F5344CB8AC3E}">
        <p14:creationId xmlns:p14="http://schemas.microsoft.com/office/powerpoint/2010/main" val="2266751945"/>
      </p:ext>
    </p:extLst>
  </p:cSld>
  <p:clrMapOvr>
    <a:masterClrMapping/>
  </p:clrMapOvr>
  <mc:AlternateContent xmlns:mc="http://schemas.openxmlformats.org/markup-compatibility/2006" xmlns:p14="http://schemas.microsoft.com/office/powerpoint/2010/main">
    <mc:Choice Requires="p14">
      <p:transition spd="slow" p14:dur="2000" advClick="0" advTm="3000"/>
    </mc:Choice>
    <mc:Fallback xmlns="">
      <p:transition spd="slow" advClick="0" advTm="3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1+#ppt_w/2"/>
                                          </p:val>
                                        </p:tav>
                                        <p:tav tm="100000">
                                          <p:val>
                                            <p:strVal val="#ppt_x"/>
                                          </p:val>
                                        </p:tav>
                                      </p:tavLst>
                                    </p:anim>
                                    <p:anim calcmode="lin" valueType="num">
                                      <p:cBhvr additive="base">
                                        <p:cTn id="20"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6" name="图片 5"/>
          <p:cNvPicPr>
            <a:picLocks noChangeAspect="1"/>
          </p:cNvPicPr>
          <p:nvPr/>
        </p:nvPicPr>
        <p:blipFill rotWithShape="1">
          <a:blip r:embed="rId5">
            <a:extLst>
              <a:ext uri="{28A0092B-C50C-407E-A947-70E740481C1C}">
                <a14:useLocalDpi xmlns:a14="http://schemas.microsoft.com/office/drawing/2010/main" val="0"/>
              </a:ext>
            </a:extLst>
          </a:blip>
          <a:srcRect r="78646" b="58525"/>
          <a:stretch/>
        </p:blipFill>
        <p:spPr>
          <a:xfrm>
            <a:off x="0" y="2831"/>
            <a:ext cx="2603500" cy="2841970"/>
          </a:xfrm>
          <a:prstGeom prst="rect">
            <a:avLst/>
          </a:prstGeom>
        </p:spPr>
      </p:pic>
      <p:pic>
        <p:nvPicPr>
          <p:cNvPr id="8" name="图片 7"/>
          <p:cNvPicPr>
            <a:picLocks noChangeAspect="1"/>
          </p:cNvPicPr>
          <p:nvPr/>
        </p:nvPicPr>
        <p:blipFill rotWithShape="1">
          <a:blip r:embed="rId6">
            <a:extLst>
              <a:ext uri="{28A0092B-C50C-407E-A947-70E740481C1C}">
                <a14:useLocalDpi xmlns:a14="http://schemas.microsoft.com/office/drawing/2010/main" val="0"/>
              </a:ext>
            </a:extLst>
          </a:blip>
          <a:srcRect l="11785" t="51218" r="69525"/>
          <a:stretch/>
        </p:blipFill>
        <p:spPr>
          <a:xfrm>
            <a:off x="1436914" y="3164114"/>
            <a:ext cx="2278743" cy="3342712"/>
          </a:xfrm>
          <a:prstGeom prst="rect">
            <a:avLst/>
          </a:prstGeom>
        </p:spPr>
      </p:pic>
      <p:sp>
        <p:nvSpPr>
          <p:cNvPr id="9" name="文本框 8"/>
          <p:cNvSpPr txBox="1"/>
          <p:nvPr/>
        </p:nvSpPr>
        <p:spPr>
          <a:xfrm>
            <a:off x="2439759" y="1186172"/>
            <a:ext cx="2017486" cy="1015663"/>
          </a:xfrm>
          <a:prstGeom prst="rect">
            <a:avLst/>
          </a:prstGeom>
          <a:noFill/>
        </p:spPr>
        <p:txBody>
          <a:bodyPr wrap="square" rtlCol="0">
            <a:spAutoFit/>
          </a:bodyPr>
          <a:lstStyle/>
          <a:p>
            <a:r>
              <a:rPr lang="zh-CN" altLang="en-US" sz="6000" b="1" dirty="0" smtClean="0">
                <a:solidFill>
                  <a:srgbClr val="EB8947"/>
                </a:solidFill>
                <a:latin typeface="汉仪丫丫体简" panose="02010604000101010101" pitchFamily="2" charset="-122"/>
                <a:ea typeface="汉仪丫丫体简" panose="02010604000101010101" pitchFamily="2" charset="-122"/>
              </a:rPr>
              <a:t>目录</a:t>
            </a:r>
            <a:endParaRPr lang="zh-CN" altLang="en-US" sz="6000" b="1" dirty="0">
              <a:solidFill>
                <a:srgbClr val="EB8947"/>
              </a:solidFill>
              <a:latin typeface="汉仪丫丫体简" panose="02010604000101010101" pitchFamily="2" charset="-122"/>
              <a:ea typeface="汉仪丫丫体简" panose="02010604000101010101" pitchFamily="2" charset="-122"/>
            </a:endParaRPr>
          </a:p>
        </p:txBody>
      </p:sp>
      <p:grpSp>
        <p:nvGrpSpPr>
          <p:cNvPr id="14" name="组合 13"/>
          <p:cNvGrpSpPr/>
          <p:nvPr/>
        </p:nvGrpSpPr>
        <p:grpSpPr>
          <a:xfrm>
            <a:off x="3040462" y="2475904"/>
            <a:ext cx="684177" cy="225447"/>
            <a:chOff x="3116298" y="2436073"/>
            <a:chExt cx="998501" cy="329022"/>
          </a:xfrm>
        </p:grpSpPr>
        <p:sp>
          <p:nvSpPr>
            <p:cNvPr id="10" name="任意多边形 9"/>
            <p:cNvSpPr/>
            <p:nvPr/>
          </p:nvSpPr>
          <p:spPr>
            <a:xfrm>
              <a:off x="3116298" y="2436073"/>
              <a:ext cx="998501" cy="123840"/>
            </a:xfrm>
            <a:custGeom>
              <a:avLst/>
              <a:gdLst>
                <a:gd name="connsiteX0" fmla="*/ 0 w 2351314"/>
                <a:gd name="connsiteY0" fmla="*/ 174579 h 218607"/>
                <a:gd name="connsiteX1" fmla="*/ 798286 w 2351314"/>
                <a:gd name="connsiteY1" fmla="*/ 408 h 218607"/>
                <a:gd name="connsiteX2" fmla="*/ 1524000 w 2351314"/>
                <a:gd name="connsiteY2" fmla="*/ 218122 h 218607"/>
                <a:gd name="connsiteX3" fmla="*/ 2351314 w 2351314"/>
                <a:gd name="connsiteY3" fmla="*/ 58465 h 218607"/>
              </a:gdLst>
              <a:ahLst/>
              <a:cxnLst>
                <a:cxn ang="0">
                  <a:pos x="connsiteX0" y="connsiteY0"/>
                </a:cxn>
                <a:cxn ang="0">
                  <a:pos x="connsiteX1" y="connsiteY1"/>
                </a:cxn>
                <a:cxn ang="0">
                  <a:pos x="connsiteX2" y="connsiteY2"/>
                </a:cxn>
                <a:cxn ang="0">
                  <a:pos x="connsiteX3" y="connsiteY3"/>
                </a:cxn>
              </a:cxnLst>
              <a:rect l="l" t="t" r="r" b="b"/>
              <a:pathLst>
                <a:path w="2351314" h="218607">
                  <a:moveTo>
                    <a:pt x="0" y="174579"/>
                  </a:moveTo>
                  <a:cubicBezTo>
                    <a:pt x="272143" y="83865"/>
                    <a:pt x="544286" y="-6849"/>
                    <a:pt x="798286" y="408"/>
                  </a:cubicBezTo>
                  <a:cubicBezTo>
                    <a:pt x="1052286" y="7665"/>
                    <a:pt x="1265162" y="208446"/>
                    <a:pt x="1524000" y="218122"/>
                  </a:cubicBezTo>
                  <a:cubicBezTo>
                    <a:pt x="1782838" y="227798"/>
                    <a:pt x="2218266" y="89913"/>
                    <a:pt x="2351314" y="58465"/>
                  </a:cubicBezTo>
                </a:path>
              </a:pathLst>
            </a:custGeom>
            <a:noFill/>
            <a:ln w="19050">
              <a:solidFill>
                <a:srgbClr val="EB89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3116298" y="2536513"/>
              <a:ext cx="998501" cy="123840"/>
            </a:xfrm>
            <a:custGeom>
              <a:avLst/>
              <a:gdLst>
                <a:gd name="connsiteX0" fmla="*/ 0 w 2351314"/>
                <a:gd name="connsiteY0" fmla="*/ 174579 h 218607"/>
                <a:gd name="connsiteX1" fmla="*/ 798286 w 2351314"/>
                <a:gd name="connsiteY1" fmla="*/ 408 h 218607"/>
                <a:gd name="connsiteX2" fmla="*/ 1524000 w 2351314"/>
                <a:gd name="connsiteY2" fmla="*/ 218122 h 218607"/>
                <a:gd name="connsiteX3" fmla="*/ 2351314 w 2351314"/>
                <a:gd name="connsiteY3" fmla="*/ 58465 h 218607"/>
              </a:gdLst>
              <a:ahLst/>
              <a:cxnLst>
                <a:cxn ang="0">
                  <a:pos x="connsiteX0" y="connsiteY0"/>
                </a:cxn>
                <a:cxn ang="0">
                  <a:pos x="connsiteX1" y="connsiteY1"/>
                </a:cxn>
                <a:cxn ang="0">
                  <a:pos x="connsiteX2" y="connsiteY2"/>
                </a:cxn>
                <a:cxn ang="0">
                  <a:pos x="connsiteX3" y="connsiteY3"/>
                </a:cxn>
              </a:cxnLst>
              <a:rect l="l" t="t" r="r" b="b"/>
              <a:pathLst>
                <a:path w="2351314" h="218607">
                  <a:moveTo>
                    <a:pt x="0" y="174579"/>
                  </a:moveTo>
                  <a:cubicBezTo>
                    <a:pt x="272143" y="83865"/>
                    <a:pt x="544286" y="-6849"/>
                    <a:pt x="798286" y="408"/>
                  </a:cubicBezTo>
                  <a:cubicBezTo>
                    <a:pt x="1052286" y="7665"/>
                    <a:pt x="1265162" y="208446"/>
                    <a:pt x="1524000" y="218122"/>
                  </a:cubicBezTo>
                  <a:cubicBezTo>
                    <a:pt x="1782838" y="227798"/>
                    <a:pt x="2218266" y="89913"/>
                    <a:pt x="2351314" y="58465"/>
                  </a:cubicBezTo>
                </a:path>
              </a:pathLst>
            </a:custGeom>
            <a:noFill/>
            <a:ln w="19050">
              <a:solidFill>
                <a:srgbClr val="EB89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3116298" y="2641255"/>
              <a:ext cx="998501" cy="123840"/>
            </a:xfrm>
            <a:custGeom>
              <a:avLst/>
              <a:gdLst>
                <a:gd name="connsiteX0" fmla="*/ 0 w 2351314"/>
                <a:gd name="connsiteY0" fmla="*/ 174579 h 218607"/>
                <a:gd name="connsiteX1" fmla="*/ 798286 w 2351314"/>
                <a:gd name="connsiteY1" fmla="*/ 408 h 218607"/>
                <a:gd name="connsiteX2" fmla="*/ 1524000 w 2351314"/>
                <a:gd name="connsiteY2" fmla="*/ 218122 h 218607"/>
                <a:gd name="connsiteX3" fmla="*/ 2351314 w 2351314"/>
                <a:gd name="connsiteY3" fmla="*/ 58465 h 218607"/>
              </a:gdLst>
              <a:ahLst/>
              <a:cxnLst>
                <a:cxn ang="0">
                  <a:pos x="connsiteX0" y="connsiteY0"/>
                </a:cxn>
                <a:cxn ang="0">
                  <a:pos x="connsiteX1" y="connsiteY1"/>
                </a:cxn>
                <a:cxn ang="0">
                  <a:pos x="connsiteX2" y="connsiteY2"/>
                </a:cxn>
                <a:cxn ang="0">
                  <a:pos x="connsiteX3" y="connsiteY3"/>
                </a:cxn>
              </a:cxnLst>
              <a:rect l="l" t="t" r="r" b="b"/>
              <a:pathLst>
                <a:path w="2351314" h="218607">
                  <a:moveTo>
                    <a:pt x="0" y="174579"/>
                  </a:moveTo>
                  <a:cubicBezTo>
                    <a:pt x="272143" y="83865"/>
                    <a:pt x="544286" y="-6849"/>
                    <a:pt x="798286" y="408"/>
                  </a:cubicBezTo>
                  <a:cubicBezTo>
                    <a:pt x="1052286" y="7665"/>
                    <a:pt x="1265162" y="208446"/>
                    <a:pt x="1524000" y="218122"/>
                  </a:cubicBezTo>
                  <a:cubicBezTo>
                    <a:pt x="1782838" y="227798"/>
                    <a:pt x="2218266" y="89913"/>
                    <a:pt x="2351314" y="58465"/>
                  </a:cubicBezTo>
                </a:path>
              </a:pathLst>
            </a:custGeom>
            <a:noFill/>
            <a:ln w="19050">
              <a:solidFill>
                <a:srgbClr val="EB89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2639601" y="2075402"/>
            <a:ext cx="1570260" cy="338554"/>
          </a:xfrm>
          <a:prstGeom prst="rect">
            <a:avLst/>
          </a:prstGeom>
          <a:noFill/>
        </p:spPr>
        <p:txBody>
          <a:bodyPr wrap="square" rtlCol="0">
            <a:spAutoFit/>
          </a:bodyPr>
          <a:lstStyle/>
          <a:p>
            <a:r>
              <a:rPr lang="en-US" altLang="zh-CN" sz="1600" b="1" dirty="0" smtClean="0">
                <a:solidFill>
                  <a:srgbClr val="EB8947"/>
                </a:solidFill>
                <a:latin typeface="汉仪丫丫体简" panose="02010604000101010101" pitchFamily="2" charset="-122"/>
                <a:ea typeface="汉仪丫丫体简" panose="02010604000101010101" pitchFamily="2" charset="-122"/>
              </a:rPr>
              <a:t>CONTENTS</a:t>
            </a:r>
            <a:endParaRPr lang="zh-CN" altLang="en-US" sz="1600" b="1" dirty="0">
              <a:solidFill>
                <a:srgbClr val="EB8947"/>
              </a:solidFill>
              <a:latin typeface="汉仪丫丫体简" panose="02010604000101010101" pitchFamily="2" charset="-122"/>
              <a:ea typeface="汉仪丫丫体简" panose="02010604000101010101" pitchFamily="2" charset="-122"/>
            </a:endParaRPr>
          </a:p>
        </p:txBody>
      </p:sp>
      <p:pic>
        <p:nvPicPr>
          <p:cNvPr id="16" name="图片 1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589852" y="2834194"/>
            <a:ext cx="1267457" cy="1260197"/>
          </a:xfrm>
          <a:prstGeom prst="rect">
            <a:avLst/>
          </a:prstGeom>
        </p:spPr>
      </p:pic>
      <p:sp>
        <p:nvSpPr>
          <p:cNvPr id="25" name="文本框 24"/>
          <p:cNvSpPr txBox="1"/>
          <p:nvPr/>
        </p:nvSpPr>
        <p:spPr>
          <a:xfrm>
            <a:off x="5412939" y="1851167"/>
            <a:ext cx="5113670" cy="523220"/>
          </a:xfrm>
          <a:prstGeom prst="rect">
            <a:avLst/>
          </a:prstGeom>
          <a:noFill/>
        </p:spPr>
        <p:txBody>
          <a:bodyPr wrap="square" rtlCol="0">
            <a:spAutoFit/>
          </a:bodyPr>
          <a:lstStyle/>
          <a:p>
            <a:r>
              <a:rPr lang="en-US" altLang="zh-CN" sz="2800" b="1" dirty="0" smtClean="0">
                <a:solidFill>
                  <a:srgbClr val="EB8947"/>
                </a:solidFill>
                <a:latin typeface="汉仪丫丫体简" panose="02010604000101010101" pitchFamily="2" charset="-122"/>
                <a:ea typeface="汉仪丫丫体简" panose="02010604000101010101" pitchFamily="2" charset="-122"/>
              </a:rPr>
              <a:t>1.</a:t>
            </a:r>
            <a:r>
              <a:rPr lang="zh-CN" altLang="en-US" sz="2800" b="1" dirty="0" smtClean="0">
                <a:solidFill>
                  <a:srgbClr val="EB8947"/>
                </a:solidFill>
                <a:latin typeface="汉仪丫丫体简" panose="02010604000101010101" pitchFamily="2" charset="-122"/>
                <a:ea typeface="汉仪丫丫体简" panose="02010604000101010101" pitchFamily="2" charset="-122"/>
              </a:rPr>
              <a:t>宝贝档案</a:t>
            </a:r>
          </a:p>
        </p:txBody>
      </p:sp>
      <p:sp>
        <p:nvSpPr>
          <p:cNvPr id="26" name="文本框 25"/>
          <p:cNvSpPr txBox="1"/>
          <p:nvPr/>
        </p:nvSpPr>
        <p:spPr>
          <a:xfrm>
            <a:off x="5240280" y="2911583"/>
            <a:ext cx="5113670" cy="523220"/>
          </a:xfrm>
          <a:prstGeom prst="rect">
            <a:avLst/>
          </a:prstGeom>
          <a:noFill/>
        </p:spPr>
        <p:txBody>
          <a:bodyPr wrap="square" rtlCol="0">
            <a:spAutoFit/>
          </a:bodyPr>
          <a:lstStyle/>
          <a:p>
            <a:r>
              <a:rPr lang="zh-CN" altLang="en-US" sz="2800" b="1" dirty="0" smtClean="0">
                <a:solidFill>
                  <a:srgbClr val="EB8947"/>
                </a:solidFill>
                <a:latin typeface="汉仪丫丫体简" panose="02010604000101010101" pitchFamily="2" charset="-122"/>
                <a:ea typeface="汉仪丫丫体简" panose="02010604000101010101" pitchFamily="2" charset="-122"/>
              </a:rPr>
              <a:t> </a:t>
            </a:r>
            <a:r>
              <a:rPr lang="en-US" altLang="zh-CN" sz="2800" b="1" dirty="0" smtClean="0">
                <a:solidFill>
                  <a:srgbClr val="EB8947"/>
                </a:solidFill>
                <a:latin typeface="汉仪丫丫体简" panose="02010604000101010101" pitchFamily="2" charset="-122"/>
                <a:ea typeface="汉仪丫丫体简" panose="02010604000101010101" pitchFamily="2" charset="-122"/>
              </a:rPr>
              <a:t>2.</a:t>
            </a:r>
            <a:r>
              <a:rPr lang="zh-CN" altLang="en-US" sz="2800" b="1" dirty="0" smtClean="0">
                <a:solidFill>
                  <a:srgbClr val="EB8947"/>
                </a:solidFill>
                <a:latin typeface="汉仪丫丫体简" panose="02010604000101010101" pitchFamily="2" charset="-122"/>
                <a:ea typeface="汉仪丫丫体简" panose="02010604000101010101" pitchFamily="2" charset="-122"/>
              </a:rPr>
              <a:t>精彩瞬间</a:t>
            </a:r>
            <a:endParaRPr lang="zh-CN" altLang="en-US" sz="2800" b="1" dirty="0">
              <a:solidFill>
                <a:srgbClr val="EB8947"/>
              </a:solidFill>
              <a:latin typeface="汉仪丫丫体简" panose="02010604000101010101" pitchFamily="2" charset="-122"/>
              <a:ea typeface="汉仪丫丫体简" panose="02010604000101010101" pitchFamily="2" charset="-122"/>
            </a:endParaRPr>
          </a:p>
        </p:txBody>
      </p:sp>
      <p:sp>
        <p:nvSpPr>
          <p:cNvPr id="27" name="文本框 26"/>
          <p:cNvSpPr txBox="1"/>
          <p:nvPr/>
        </p:nvSpPr>
        <p:spPr>
          <a:xfrm>
            <a:off x="5432331" y="3876391"/>
            <a:ext cx="5113670" cy="523220"/>
          </a:xfrm>
          <a:prstGeom prst="rect">
            <a:avLst/>
          </a:prstGeom>
          <a:noFill/>
        </p:spPr>
        <p:txBody>
          <a:bodyPr wrap="square" rtlCol="0">
            <a:spAutoFit/>
          </a:bodyPr>
          <a:lstStyle/>
          <a:p>
            <a:r>
              <a:rPr lang="en-US" altLang="zh-CN" sz="2800" b="1" dirty="0" smtClean="0">
                <a:solidFill>
                  <a:srgbClr val="EB8947"/>
                </a:solidFill>
                <a:latin typeface="汉仪丫丫体简" panose="02010604000101010101" pitchFamily="2" charset="-122"/>
                <a:ea typeface="汉仪丫丫体简" panose="02010604000101010101" pitchFamily="2" charset="-122"/>
              </a:rPr>
              <a:t>3.</a:t>
            </a:r>
            <a:r>
              <a:rPr lang="zh-CN" altLang="en-US" sz="2800" b="1" dirty="0" smtClean="0">
                <a:solidFill>
                  <a:srgbClr val="EB8947"/>
                </a:solidFill>
                <a:latin typeface="汉仪丫丫体简" panose="02010604000101010101" pitchFamily="2" charset="-122"/>
                <a:ea typeface="汉仪丫丫体简" panose="02010604000101010101" pitchFamily="2" charset="-122"/>
              </a:rPr>
              <a:t>我学会了</a:t>
            </a:r>
            <a:endParaRPr lang="zh-CN" altLang="en-US" sz="2800" b="1" dirty="0">
              <a:solidFill>
                <a:srgbClr val="EB8947"/>
              </a:solidFill>
              <a:latin typeface="汉仪丫丫体简" panose="02010604000101010101" pitchFamily="2" charset="-122"/>
              <a:ea typeface="汉仪丫丫体简" panose="02010604000101010101" pitchFamily="2" charset="-122"/>
            </a:endParaRPr>
          </a:p>
        </p:txBody>
      </p:sp>
      <p:pic>
        <p:nvPicPr>
          <p:cNvPr id="30" name="图片 29"/>
          <p:cNvPicPr>
            <a:picLocks noChangeAspect="1"/>
          </p:cNvPicPr>
          <p:nvPr/>
        </p:nvPicPr>
        <p:blipFill rotWithShape="1">
          <a:blip r:embed="rId8">
            <a:extLst>
              <a:ext uri="{28A0092B-C50C-407E-A947-70E740481C1C}">
                <a14:useLocalDpi xmlns:a14="http://schemas.microsoft.com/office/drawing/2010/main" val="0"/>
              </a:ext>
            </a:extLst>
          </a:blip>
          <a:srcRect l="79167" t="11820" r="9479" b="65754"/>
          <a:stretch/>
        </p:blipFill>
        <p:spPr>
          <a:xfrm>
            <a:off x="7684763" y="881526"/>
            <a:ext cx="1431959" cy="1589606"/>
          </a:xfrm>
          <a:prstGeom prst="rect">
            <a:avLst/>
          </a:prstGeom>
        </p:spPr>
      </p:pic>
      <p:pic>
        <p:nvPicPr>
          <p:cNvPr id="29" name="图片 28"/>
          <p:cNvPicPr>
            <a:picLocks noChangeAspect="1"/>
          </p:cNvPicPr>
          <p:nvPr/>
        </p:nvPicPr>
        <p:blipFill rotWithShape="1">
          <a:blip r:embed="rId9">
            <a:extLst>
              <a:ext uri="{28A0092B-C50C-407E-A947-70E740481C1C}">
                <a14:useLocalDpi xmlns:a14="http://schemas.microsoft.com/office/drawing/2010/main" val="0"/>
              </a:ext>
            </a:extLst>
          </a:blip>
          <a:srcRect l="61354" t="67422" r="11354"/>
          <a:stretch/>
        </p:blipFill>
        <p:spPr>
          <a:xfrm>
            <a:off x="8062647" y="4524828"/>
            <a:ext cx="3378781" cy="2266841"/>
          </a:xfrm>
          <a:prstGeom prst="rect">
            <a:avLst/>
          </a:prstGeom>
        </p:spPr>
      </p:pic>
      <p:pic>
        <p:nvPicPr>
          <p:cNvPr id="7" name="图片 6"/>
          <p:cNvPicPr>
            <a:picLocks noChangeAspect="1"/>
          </p:cNvPicPr>
          <p:nvPr/>
        </p:nvPicPr>
        <p:blipFill rotWithShape="1">
          <a:blip r:embed="rId10">
            <a:extLst>
              <a:ext uri="{28A0092B-C50C-407E-A947-70E740481C1C}">
                <a14:useLocalDpi xmlns:a14="http://schemas.microsoft.com/office/drawing/2010/main" val="0"/>
              </a:ext>
            </a:extLst>
          </a:blip>
          <a:srcRect t="66495"/>
          <a:stretch/>
        </p:blipFill>
        <p:spPr>
          <a:xfrm>
            <a:off x="0" y="4572061"/>
            <a:ext cx="12192000" cy="2295869"/>
          </a:xfrm>
          <a:prstGeom prst="rect">
            <a:avLst/>
          </a:prstGeom>
        </p:spPr>
      </p:pic>
      <p:sp>
        <p:nvSpPr>
          <p:cNvPr id="28" name="文本框 27"/>
          <p:cNvSpPr txBox="1"/>
          <p:nvPr/>
        </p:nvSpPr>
        <p:spPr>
          <a:xfrm>
            <a:off x="5338564" y="4744103"/>
            <a:ext cx="5113670" cy="523220"/>
          </a:xfrm>
          <a:prstGeom prst="rect">
            <a:avLst/>
          </a:prstGeom>
          <a:noFill/>
        </p:spPr>
        <p:txBody>
          <a:bodyPr wrap="square" rtlCol="0">
            <a:spAutoFit/>
          </a:bodyPr>
          <a:lstStyle/>
          <a:p>
            <a:r>
              <a:rPr lang="zh-CN" altLang="en-US" sz="2800" b="1" dirty="0" smtClean="0">
                <a:solidFill>
                  <a:srgbClr val="EB8947"/>
                </a:solidFill>
                <a:latin typeface="汉仪丫丫体简" panose="02010604000101010101" pitchFamily="2" charset="-122"/>
                <a:ea typeface="汉仪丫丫体简" panose="02010604000101010101" pitchFamily="2" charset="-122"/>
              </a:rPr>
              <a:t> </a:t>
            </a:r>
            <a:r>
              <a:rPr lang="en-US" altLang="zh-CN" sz="2800" b="1" dirty="0" smtClean="0">
                <a:solidFill>
                  <a:srgbClr val="EB8947"/>
                </a:solidFill>
                <a:latin typeface="汉仪丫丫体简" panose="02010604000101010101" pitchFamily="2" charset="-122"/>
                <a:ea typeface="汉仪丫丫体简" panose="02010604000101010101" pitchFamily="2" charset="-122"/>
              </a:rPr>
              <a:t>4.</a:t>
            </a:r>
            <a:r>
              <a:rPr lang="zh-CN" altLang="en-US" sz="2800" b="1" dirty="0" smtClean="0">
                <a:solidFill>
                  <a:srgbClr val="EB8947"/>
                </a:solidFill>
                <a:latin typeface="汉仪丫丫体简" panose="02010604000101010101" pitchFamily="2" charset="-122"/>
                <a:ea typeface="汉仪丫丫体简" panose="02010604000101010101" pitchFamily="2" charset="-122"/>
              </a:rPr>
              <a:t>成长快乐 </a:t>
            </a:r>
            <a:endParaRPr lang="zh-CN" altLang="en-US" sz="2800" b="1" dirty="0">
              <a:solidFill>
                <a:srgbClr val="EB8947"/>
              </a:solidFill>
              <a:latin typeface="汉仪丫丫体简" panose="02010604000101010101" pitchFamily="2" charset="-122"/>
              <a:ea typeface="汉仪丫丫体简" panose="02010604000101010101" pitchFamily="2" charset="-122"/>
            </a:endParaRPr>
          </a:p>
        </p:txBody>
      </p:sp>
      <p:pic>
        <p:nvPicPr>
          <p:cNvPr id="31" name="图片 3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785780">
            <a:off x="4736425" y="1520643"/>
            <a:ext cx="760392" cy="950489"/>
          </a:xfrm>
          <a:prstGeom prst="rect">
            <a:avLst/>
          </a:prstGeom>
        </p:spPr>
      </p:pic>
      <p:pic>
        <p:nvPicPr>
          <p:cNvPr id="33" name="图片 3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0627348">
            <a:off x="4736425" y="2592984"/>
            <a:ext cx="760392" cy="950489"/>
          </a:xfrm>
          <a:prstGeom prst="rect">
            <a:avLst/>
          </a:prstGeom>
        </p:spPr>
      </p:pic>
      <p:pic>
        <p:nvPicPr>
          <p:cNvPr id="34" name="图片 3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0070160">
            <a:off x="4673653" y="3543473"/>
            <a:ext cx="760392" cy="950489"/>
          </a:xfrm>
          <a:prstGeom prst="rect">
            <a:avLst/>
          </a:prstGeom>
        </p:spPr>
      </p:pic>
      <p:pic>
        <p:nvPicPr>
          <p:cNvPr id="35" name="图片 3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108535">
            <a:off x="4736425" y="4445822"/>
            <a:ext cx="760392" cy="950489"/>
          </a:xfrm>
          <a:prstGeom prst="rect">
            <a:avLst/>
          </a:prstGeom>
        </p:spPr>
      </p:pic>
    </p:spTree>
    <p:extLst>
      <p:ext uri="{BB962C8B-B14F-4D97-AF65-F5344CB8AC3E}">
        <p14:creationId xmlns:p14="http://schemas.microsoft.com/office/powerpoint/2010/main" val="311244614"/>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arn(inVertical)">
                                      <p:cBhvr>
                                        <p:cTn id="10" dur="500"/>
                                        <p:tgtEl>
                                          <p:spTgt spid="15"/>
                                        </p:tgtEl>
                                      </p:cBhvr>
                                    </p:animEffect>
                                  </p:childTnLst>
                                </p:cTn>
                              </p:par>
                              <p:par>
                                <p:cTn id="11" presetID="16" presetClass="entr" presetSubtype="21"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arn(inVertical)">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additive="base">
                                        <p:cTn id="18" dur="500" fill="hold"/>
                                        <p:tgtEl>
                                          <p:spTgt spid="31"/>
                                        </p:tgtEl>
                                        <p:attrNameLst>
                                          <p:attrName>ppt_x</p:attrName>
                                        </p:attrNameLst>
                                      </p:cBhvr>
                                      <p:tavLst>
                                        <p:tav tm="0">
                                          <p:val>
                                            <p:strVal val="#ppt_x"/>
                                          </p:val>
                                        </p:tav>
                                        <p:tav tm="100000">
                                          <p:val>
                                            <p:strVal val="#ppt_x"/>
                                          </p:val>
                                        </p:tav>
                                      </p:tavLst>
                                    </p:anim>
                                    <p:anim calcmode="lin" valueType="num">
                                      <p:cBhvr additive="base">
                                        <p:cTn id="19" dur="500" fill="hold"/>
                                        <p:tgtEl>
                                          <p:spTgt spid="31"/>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ppt_x"/>
                                          </p:val>
                                        </p:tav>
                                        <p:tav tm="100000">
                                          <p:val>
                                            <p:strVal val="#ppt_x"/>
                                          </p:val>
                                        </p:tav>
                                      </p:tavLst>
                                    </p:anim>
                                    <p:anim calcmode="lin" valueType="num">
                                      <p:cBhvr additive="base">
                                        <p:cTn id="23"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33"/>
                                        </p:tgtEl>
                                        <p:attrNameLst>
                                          <p:attrName>style.visibility</p:attrName>
                                        </p:attrNameLst>
                                      </p:cBhvr>
                                      <p:to>
                                        <p:strVal val="visible"/>
                                      </p:to>
                                    </p:set>
                                    <p:anim calcmode="lin" valueType="num">
                                      <p:cBhvr additive="base">
                                        <p:cTn id="28" dur="500" fill="hold"/>
                                        <p:tgtEl>
                                          <p:spTgt spid="33"/>
                                        </p:tgtEl>
                                        <p:attrNameLst>
                                          <p:attrName>ppt_x</p:attrName>
                                        </p:attrNameLst>
                                      </p:cBhvr>
                                      <p:tavLst>
                                        <p:tav tm="0">
                                          <p:val>
                                            <p:strVal val="#ppt_x"/>
                                          </p:val>
                                        </p:tav>
                                        <p:tav tm="100000">
                                          <p:val>
                                            <p:strVal val="#ppt_x"/>
                                          </p:val>
                                        </p:tav>
                                      </p:tavLst>
                                    </p:anim>
                                    <p:anim calcmode="lin" valueType="num">
                                      <p:cBhvr additive="base">
                                        <p:cTn id="29" dur="500" fill="hold"/>
                                        <p:tgtEl>
                                          <p:spTgt spid="33"/>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ppt_x"/>
                                          </p:val>
                                        </p:tav>
                                        <p:tav tm="100000">
                                          <p:val>
                                            <p:strVal val="#ppt_x"/>
                                          </p:val>
                                        </p:tav>
                                      </p:tavLst>
                                    </p:anim>
                                    <p:anim calcmode="lin" valueType="num">
                                      <p:cBhvr additive="base">
                                        <p:cTn id="33"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34"/>
                                        </p:tgtEl>
                                        <p:attrNameLst>
                                          <p:attrName>style.visibility</p:attrName>
                                        </p:attrNameLst>
                                      </p:cBhvr>
                                      <p:to>
                                        <p:strVal val="visible"/>
                                      </p:to>
                                    </p:set>
                                    <p:anim calcmode="lin" valueType="num">
                                      <p:cBhvr additive="base">
                                        <p:cTn id="38" dur="500" fill="hold"/>
                                        <p:tgtEl>
                                          <p:spTgt spid="34"/>
                                        </p:tgtEl>
                                        <p:attrNameLst>
                                          <p:attrName>ppt_x</p:attrName>
                                        </p:attrNameLst>
                                      </p:cBhvr>
                                      <p:tavLst>
                                        <p:tav tm="0">
                                          <p:val>
                                            <p:strVal val="#ppt_x"/>
                                          </p:val>
                                        </p:tav>
                                        <p:tav tm="100000">
                                          <p:val>
                                            <p:strVal val="#ppt_x"/>
                                          </p:val>
                                        </p:tav>
                                      </p:tavLst>
                                    </p:anim>
                                    <p:anim calcmode="lin" valueType="num">
                                      <p:cBhvr additive="base">
                                        <p:cTn id="39" dur="500" fill="hold"/>
                                        <p:tgtEl>
                                          <p:spTgt spid="34"/>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ppt_x"/>
                                          </p:val>
                                        </p:tav>
                                        <p:tav tm="100000">
                                          <p:val>
                                            <p:strVal val="#ppt_x"/>
                                          </p:val>
                                        </p:tav>
                                      </p:tavLst>
                                    </p:anim>
                                    <p:anim calcmode="lin" valueType="num">
                                      <p:cBhvr additive="base">
                                        <p:cTn id="4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nodeType="clickEffect">
                                  <p:stCondLst>
                                    <p:cond delay="0"/>
                                  </p:stCondLst>
                                  <p:childTnLst>
                                    <p:set>
                                      <p:cBhvr>
                                        <p:cTn id="47" dur="1" fill="hold">
                                          <p:stCondLst>
                                            <p:cond delay="0"/>
                                          </p:stCondLst>
                                        </p:cTn>
                                        <p:tgtEl>
                                          <p:spTgt spid="35"/>
                                        </p:tgtEl>
                                        <p:attrNameLst>
                                          <p:attrName>style.visibility</p:attrName>
                                        </p:attrNameLst>
                                      </p:cBhvr>
                                      <p:to>
                                        <p:strVal val="visible"/>
                                      </p:to>
                                    </p:set>
                                    <p:anim calcmode="lin" valueType="num">
                                      <p:cBhvr additive="base">
                                        <p:cTn id="48" dur="500" fill="hold"/>
                                        <p:tgtEl>
                                          <p:spTgt spid="35"/>
                                        </p:tgtEl>
                                        <p:attrNameLst>
                                          <p:attrName>ppt_x</p:attrName>
                                        </p:attrNameLst>
                                      </p:cBhvr>
                                      <p:tavLst>
                                        <p:tav tm="0">
                                          <p:val>
                                            <p:strVal val="#ppt_x"/>
                                          </p:val>
                                        </p:tav>
                                        <p:tav tm="100000">
                                          <p:val>
                                            <p:strVal val="#ppt_x"/>
                                          </p:val>
                                        </p:tav>
                                      </p:tavLst>
                                    </p:anim>
                                    <p:anim calcmode="lin" valueType="num">
                                      <p:cBhvr additive="base">
                                        <p:cTn id="49" dur="500" fill="hold"/>
                                        <p:tgtEl>
                                          <p:spTgt spid="35"/>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28"/>
                                        </p:tgtEl>
                                        <p:attrNameLst>
                                          <p:attrName>style.visibility</p:attrName>
                                        </p:attrNameLst>
                                      </p:cBhvr>
                                      <p:to>
                                        <p:strVal val="visible"/>
                                      </p:to>
                                    </p:set>
                                    <p:anim calcmode="lin" valueType="num">
                                      <p:cBhvr additive="base">
                                        <p:cTn id="52" dur="500" fill="hold"/>
                                        <p:tgtEl>
                                          <p:spTgt spid="28"/>
                                        </p:tgtEl>
                                        <p:attrNameLst>
                                          <p:attrName>ppt_x</p:attrName>
                                        </p:attrNameLst>
                                      </p:cBhvr>
                                      <p:tavLst>
                                        <p:tav tm="0">
                                          <p:val>
                                            <p:strVal val="#ppt_x"/>
                                          </p:val>
                                        </p:tav>
                                        <p:tav tm="100000">
                                          <p:val>
                                            <p:strVal val="#ppt_x"/>
                                          </p:val>
                                        </p:tav>
                                      </p:tavLst>
                                    </p:anim>
                                    <p:anim calcmode="lin" valueType="num">
                                      <p:cBhvr additive="base">
                                        <p:cTn id="53"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5" grpId="0"/>
      <p:bldP spid="25" grpId="0"/>
      <p:bldP spid="26" grpId="0"/>
      <p:bldP spid="27" grpId="0"/>
      <p:bldP spid="2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6" name="图片 5"/>
          <p:cNvPicPr>
            <a:picLocks noChangeAspect="1"/>
          </p:cNvPicPr>
          <p:nvPr/>
        </p:nvPicPr>
        <p:blipFill rotWithShape="1">
          <a:blip r:embed="rId5">
            <a:extLst>
              <a:ext uri="{28A0092B-C50C-407E-A947-70E740481C1C}">
                <a14:useLocalDpi xmlns:a14="http://schemas.microsoft.com/office/drawing/2010/main" val="0"/>
              </a:ext>
            </a:extLst>
          </a:blip>
          <a:srcRect t="66495"/>
          <a:stretch/>
        </p:blipFill>
        <p:spPr>
          <a:xfrm>
            <a:off x="0" y="4588328"/>
            <a:ext cx="12192000" cy="2295869"/>
          </a:xfrm>
          <a:prstGeom prst="rect">
            <a:avLst/>
          </a:prstGeom>
        </p:spPr>
      </p:pic>
      <p:pic>
        <p:nvPicPr>
          <p:cNvPr id="7" name="图片 6"/>
          <p:cNvPicPr>
            <a:picLocks noChangeAspect="1"/>
          </p:cNvPicPr>
          <p:nvPr/>
        </p:nvPicPr>
        <p:blipFill rotWithShape="1">
          <a:blip r:embed="rId6">
            <a:extLst>
              <a:ext uri="{28A0092B-C50C-407E-A947-70E740481C1C}">
                <a14:useLocalDpi xmlns:a14="http://schemas.microsoft.com/office/drawing/2010/main" val="0"/>
              </a:ext>
            </a:extLst>
          </a:blip>
          <a:srcRect l="61354" t="67422" r="11354"/>
          <a:stretch/>
        </p:blipFill>
        <p:spPr>
          <a:xfrm>
            <a:off x="8062647" y="4524828"/>
            <a:ext cx="3378781" cy="2266841"/>
          </a:xfrm>
          <a:prstGeom prst="rect">
            <a:avLst/>
          </a:prstGeom>
        </p:spPr>
      </p:pic>
      <p:pic>
        <p:nvPicPr>
          <p:cNvPr id="8" name="图片 7"/>
          <p:cNvPicPr>
            <a:picLocks noChangeAspect="1"/>
          </p:cNvPicPr>
          <p:nvPr/>
        </p:nvPicPr>
        <p:blipFill rotWithShape="1">
          <a:blip r:embed="rId7">
            <a:extLst>
              <a:ext uri="{28A0092B-C50C-407E-A947-70E740481C1C}">
                <a14:useLocalDpi xmlns:a14="http://schemas.microsoft.com/office/drawing/2010/main" val="0"/>
              </a:ext>
            </a:extLst>
          </a:blip>
          <a:srcRect l="11785" t="51218" r="69525"/>
          <a:stretch/>
        </p:blipFill>
        <p:spPr>
          <a:xfrm>
            <a:off x="655879" y="3164114"/>
            <a:ext cx="2278743" cy="3342712"/>
          </a:xfrm>
          <a:prstGeom prst="rect">
            <a:avLst/>
          </a:prstGeom>
        </p:spPr>
      </p:pic>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89852" y="2834194"/>
            <a:ext cx="1267457" cy="1260197"/>
          </a:xfrm>
          <a:prstGeom prst="rect">
            <a:avLst/>
          </a:prstGeom>
        </p:spPr>
      </p:pic>
      <p:pic>
        <p:nvPicPr>
          <p:cNvPr id="11" name="图片 10"/>
          <p:cNvPicPr>
            <a:picLocks noChangeAspect="1"/>
          </p:cNvPicPr>
          <p:nvPr/>
        </p:nvPicPr>
        <p:blipFill rotWithShape="1">
          <a:blip r:embed="rId9">
            <a:extLst>
              <a:ext uri="{28A0092B-C50C-407E-A947-70E740481C1C}">
                <a14:useLocalDpi xmlns:a14="http://schemas.microsoft.com/office/drawing/2010/main" val="0"/>
              </a:ext>
            </a:extLst>
          </a:blip>
          <a:srcRect l="79167" t="11820" r="9479" b="65754"/>
          <a:stretch/>
        </p:blipFill>
        <p:spPr>
          <a:xfrm>
            <a:off x="9036057" y="165885"/>
            <a:ext cx="1431959" cy="1589606"/>
          </a:xfrm>
          <a:prstGeom prst="rect">
            <a:avLst/>
          </a:prstGeom>
        </p:spPr>
      </p:pic>
      <p:pic>
        <p:nvPicPr>
          <p:cNvPr id="14" name="图片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73034" y="696599"/>
            <a:ext cx="1993661" cy="1495059"/>
          </a:xfrm>
          <a:prstGeom prst="rect">
            <a:avLst/>
          </a:prstGeom>
        </p:spPr>
      </p:pic>
      <p:pic>
        <p:nvPicPr>
          <p:cNvPr id="18" name="图片 17"/>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083973" y="-61404"/>
            <a:ext cx="6451035" cy="6451035"/>
          </a:xfrm>
          <a:prstGeom prst="rect">
            <a:avLst/>
          </a:prstGeom>
        </p:spPr>
      </p:pic>
      <p:sp>
        <p:nvSpPr>
          <p:cNvPr id="9" name="文本框 8"/>
          <p:cNvSpPr txBox="1"/>
          <p:nvPr/>
        </p:nvSpPr>
        <p:spPr>
          <a:xfrm>
            <a:off x="5014008" y="2519653"/>
            <a:ext cx="5113670" cy="923330"/>
          </a:xfrm>
          <a:prstGeom prst="rect">
            <a:avLst/>
          </a:prstGeom>
          <a:noFill/>
        </p:spPr>
        <p:txBody>
          <a:bodyPr wrap="square" rtlCol="0">
            <a:spAutoFit/>
          </a:bodyPr>
          <a:lstStyle/>
          <a:p>
            <a:r>
              <a:rPr lang="en-US" altLang="zh-CN" sz="5400" b="1" dirty="0" smtClean="0">
                <a:solidFill>
                  <a:srgbClr val="EB8947"/>
                </a:solidFill>
                <a:latin typeface="汉仪丫丫体简" panose="02010604000101010101" pitchFamily="2" charset="-122"/>
                <a:ea typeface="汉仪丫丫体简" panose="02010604000101010101" pitchFamily="2" charset="-122"/>
              </a:rPr>
              <a:t>1.</a:t>
            </a:r>
            <a:r>
              <a:rPr lang="zh-CN" altLang="en-US" sz="5400" b="1" dirty="0" smtClean="0">
                <a:solidFill>
                  <a:srgbClr val="EB8947"/>
                </a:solidFill>
                <a:latin typeface="汉仪丫丫体简" panose="02010604000101010101" pitchFamily="2" charset="-122"/>
                <a:ea typeface="汉仪丫丫体简" panose="02010604000101010101" pitchFamily="2" charset="-122"/>
              </a:rPr>
              <a:t>宝贝档案</a:t>
            </a:r>
          </a:p>
        </p:txBody>
      </p:sp>
      <p:pic>
        <p:nvPicPr>
          <p:cNvPr id="15" name="图片 14"/>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520526" y="1976678"/>
            <a:ext cx="1899898" cy="2374872"/>
          </a:xfrm>
          <a:prstGeom prst="rect">
            <a:avLst/>
          </a:prstGeom>
        </p:spPr>
      </p:pic>
      <p:sp>
        <p:nvSpPr>
          <p:cNvPr id="17" name="文本框 16"/>
          <p:cNvSpPr txBox="1"/>
          <p:nvPr/>
        </p:nvSpPr>
        <p:spPr>
          <a:xfrm>
            <a:off x="5163359" y="3403683"/>
            <a:ext cx="5113670" cy="646331"/>
          </a:xfrm>
          <a:prstGeom prst="rect">
            <a:avLst/>
          </a:prstGeom>
          <a:noFill/>
        </p:spPr>
        <p:txBody>
          <a:bodyPr wrap="square" rtlCol="0">
            <a:spAutoFit/>
          </a:bodyPr>
          <a:lstStyle/>
          <a:p>
            <a:r>
              <a:rPr lang="en-US" altLang="zh-CN" sz="3600" b="1" dirty="0" smtClean="0">
                <a:solidFill>
                  <a:srgbClr val="EB8947"/>
                </a:solidFill>
                <a:latin typeface="汉仪丫丫体简" panose="02010604000101010101" pitchFamily="2" charset="-122"/>
                <a:ea typeface="汉仪丫丫体简" panose="02010604000101010101" pitchFamily="2" charset="-122"/>
              </a:rPr>
              <a:t>Baby file.</a:t>
            </a:r>
            <a:endParaRPr lang="zh-CN" altLang="en-US" sz="3600" b="1" dirty="0">
              <a:solidFill>
                <a:srgbClr val="EB8947"/>
              </a:solidFill>
              <a:latin typeface="汉仪丫丫体简" panose="02010604000101010101" pitchFamily="2" charset="-122"/>
              <a:ea typeface="汉仪丫丫体简" panose="02010604000101010101" pitchFamily="2" charset="-122"/>
            </a:endParaRPr>
          </a:p>
        </p:txBody>
      </p:sp>
    </p:spTree>
    <p:extLst>
      <p:ext uri="{BB962C8B-B14F-4D97-AF65-F5344CB8AC3E}">
        <p14:creationId xmlns:p14="http://schemas.microsoft.com/office/powerpoint/2010/main" val="223900952"/>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down)">
                                      <p:cBhvr>
                                        <p:cTn id="17" dur="500"/>
                                        <p:tgtEl>
                                          <p:spTgt spid="9"/>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down)">
                                      <p:cBhvr>
                                        <p:cTn id="2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l="61354" t="67422" r="11354"/>
          <a:stretch/>
        </p:blipFill>
        <p:spPr>
          <a:xfrm>
            <a:off x="8062647" y="4524828"/>
            <a:ext cx="3378781" cy="2266841"/>
          </a:xfrm>
          <a:prstGeom prst="rect">
            <a:avLst/>
          </a:prstGeom>
        </p:spPr>
      </p:pic>
      <p:pic>
        <p:nvPicPr>
          <p:cNvPr id="8" name="图片 7"/>
          <p:cNvPicPr>
            <a:picLocks noChangeAspect="1"/>
          </p:cNvPicPr>
          <p:nvPr/>
        </p:nvPicPr>
        <p:blipFill rotWithShape="1">
          <a:blip r:embed="rId6">
            <a:extLst>
              <a:ext uri="{28A0092B-C50C-407E-A947-70E740481C1C}">
                <a14:useLocalDpi xmlns:a14="http://schemas.microsoft.com/office/drawing/2010/main" val="0"/>
              </a:ext>
            </a:extLst>
          </a:blip>
          <a:srcRect l="11785" t="51218" r="69525"/>
          <a:stretch/>
        </p:blipFill>
        <p:spPr>
          <a:xfrm>
            <a:off x="655879" y="3164114"/>
            <a:ext cx="2278743" cy="3342712"/>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3034" y="696599"/>
            <a:ext cx="1993661" cy="1495059"/>
          </a:xfrm>
          <a:prstGeom prst="rect">
            <a:avLst/>
          </a:prstGeom>
        </p:spPr>
      </p:pic>
      <p:pic>
        <p:nvPicPr>
          <p:cNvPr id="11" name="图片 10"/>
          <p:cNvPicPr>
            <a:picLocks noChangeAspect="1"/>
          </p:cNvPicPr>
          <p:nvPr/>
        </p:nvPicPr>
        <p:blipFill rotWithShape="1">
          <a:blip r:embed="rId8">
            <a:extLst>
              <a:ext uri="{28A0092B-C50C-407E-A947-70E740481C1C}">
                <a14:useLocalDpi xmlns:a14="http://schemas.microsoft.com/office/drawing/2010/main" val="0"/>
              </a:ext>
            </a:extLst>
          </a:blip>
          <a:srcRect l="79167" t="11820" r="9479" b="65754"/>
          <a:stretch/>
        </p:blipFill>
        <p:spPr>
          <a:xfrm>
            <a:off x="8194720" y="696599"/>
            <a:ext cx="1431959" cy="1589606"/>
          </a:xfrm>
          <a:prstGeom prst="rect">
            <a:avLst/>
          </a:prstGeom>
        </p:spPr>
      </p:pic>
      <p:pic>
        <p:nvPicPr>
          <p:cNvPr id="13" name="图片 12"/>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242455" y="1099048"/>
            <a:ext cx="5387776" cy="5387776"/>
          </a:xfrm>
          <a:prstGeom prst="rect">
            <a:avLst/>
          </a:prstGeom>
        </p:spPr>
      </p:pic>
      <p:pic>
        <p:nvPicPr>
          <p:cNvPr id="12" name="图片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344837" y="5281890"/>
            <a:ext cx="622890" cy="619322"/>
          </a:xfrm>
          <a:prstGeom prst="rect">
            <a:avLst/>
          </a:prstGeom>
        </p:spPr>
      </p:pic>
      <p:sp>
        <p:nvSpPr>
          <p:cNvPr id="14" name="文本框 13"/>
          <p:cNvSpPr txBox="1"/>
          <p:nvPr/>
        </p:nvSpPr>
        <p:spPr>
          <a:xfrm>
            <a:off x="4139729" y="613131"/>
            <a:ext cx="5113670" cy="830997"/>
          </a:xfrm>
          <a:prstGeom prst="rect">
            <a:avLst/>
          </a:prstGeom>
          <a:noFill/>
        </p:spPr>
        <p:txBody>
          <a:bodyPr wrap="square" rtlCol="0">
            <a:spAutoFit/>
          </a:bodyPr>
          <a:lstStyle/>
          <a:p>
            <a:r>
              <a:rPr lang="zh-CN" altLang="en-US" sz="4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4800" b="1" dirty="0">
              <a:solidFill>
                <a:srgbClr val="EB8947"/>
              </a:solidFill>
              <a:latin typeface="汉仪丫丫体简" panose="02010604000101010101" pitchFamily="2" charset="-122"/>
              <a:ea typeface="汉仪丫丫体简" panose="02010604000101010101" pitchFamily="2" charset="-122"/>
            </a:endParaRPr>
          </a:p>
        </p:txBody>
      </p:sp>
      <p:pic>
        <p:nvPicPr>
          <p:cNvPr id="6" name="图片 5"/>
          <p:cNvPicPr>
            <a:picLocks noChangeAspect="1"/>
          </p:cNvPicPr>
          <p:nvPr/>
        </p:nvPicPr>
        <p:blipFill rotWithShape="1">
          <a:blip r:embed="rId11">
            <a:extLst>
              <a:ext uri="{28A0092B-C50C-407E-A947-70E740481C1C}">
                <a14:useLocalDpi xmlns:a14="http://schemas.microsoft.com/office/drawing/2010/main" val="0"/>
              </a:ext>
            </a:extLst>
          </a:blip>
          <a:srcRect t="66495"/>
          <a:stretch/>
        </p:blipFill>
        <p:spPr>
          <a:xfrm>
            <a:off x="0" y="4588328"/>
            <a:ext cx="12192000" cy="2295869"/>
          </a:xfrm>
          <a:prstGeom prst="rect">
            <a:avLst/>
          </a:prstGeom>
        </p:spPr>
      </p:pic>
    </p:spTree>
    <p:extLst>
      <p:ext uri="{BB962C8B-B14F-4D97-AF65-F5344CB8AC3E}">
        <p14:creationId xmlns:p14="http://schemas.microsoft.com/office/powerpoint/2010/main" val="1621914024"/>
      </p:ext>
    </p:extLst>
  </p:cSld>
  <p:clrMapOvr>
    <a:masterClrMapping/>
  </p:clrMapOvr>
  <p:transition spd="slow" advClick="0" advTm="3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wheel(1)">
                                      <p:cBhvr>
                                        <p:cTn id="13"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6" name="图片 5"/>
          <p:cNvPicPr>
            <a:picLocks noChangeAspect="1"/>
          </p:cNvPicPr>
          <p:nvPr/>
        </p:nvPicPr>
        <p:blipFill rotWithShape="1">
          <a:blip r:embed="rId5">
            <a:extLst>
              <a:ext uri="{28A0092B-C50C-407E-A947-70E740481C1C}">
                <a14:useLocalDpi xmlns:a14="http://schemas.microsoft.com/office/drawing/2010/main" val="0"/>
              </a:ext>
            </a:extLst>
          </a:blip>
          <a:srcRect l="61354" t="67422" r="11354"/>
          <a:stretch/>
        </p:blipFill>
        <p:spPr>
          <a:xfrm>
            <a:off x="8062647" y="4524828"/>
            <a:ext cx="3378781" cy="2266841"/>
          </a:xfrm>
          <a:prstGeom prst="rect">
            <a:avLst/>
          </a:prstGeom>
        </p:spPr>
      </p:pic>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3034" y="696599"/>
            <a:ext cx="1993661" cy="1495059"/>
          </a:xfrm>
          <a:prstGeom prst="rect">
            <a:avLst/>
          </a:prstGeom>
        </p:spPr>
      </p:pic>
      <p:pic>
        <p:nvPicPr>
          <p:cNvPr id="9" name="图片 8"/>
          <p:cNvPicPr>
            <a:picLocks noChangeAspect="1"/>
          </p:cNvPicPr>
          <p:nvPr/>
        </p:nvPicPr>
        <p:blipFill rotWithShape="1">
          <a:blip r:embed="rId7">
            <a:extLst>
              <a:ext uri="{28A0092B-C50C-407E-A947-70E740481C1C}">
                <a14:useLocalDpi xmlns:a14="http://schemas.microsoft.com/office/drawing/2010/main" val="0"/>
              </a:ext>
            </a:extLst>
          </a:blip>
          <a:srcRect l="79167" t="11820" r="9479" b="65754"/>
          <a:stretch/>
        </p:blipFill>
        <p:spPr>
          <a:xfrm>
            <a:off x="8194720" y="696599"/>
            <a:ext cx="1431959" cy="1589606"/>
          </a:xfrm>
          <a:prstGeom prst="rect">
            <a:avLst/>
          </a:prstGeom>
        </p:spPr>
      </p:pic>
      <p:pic>
        <p:nvPicPr>
          <p:cNvPr id="11" name="图片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44837" y="5281890"/>
            <a:ext cx="622890" cy="619322"/>
          </a:xfrm>
          <a:prstGeom prst="rect">
            <a:avLst/>
          </a:prstGeom>
        </p:spPr>
      </p:pic>
      <p:sp>
        <p:nvSpPr>
          <p:cNvPr id="12" name="文本框 11"/>
          <p:cNvSpPr txBox="1"/>
          <p:nvPr/>
        </p:nvSpPr>
        <p:spPr>
          <a:xfrm>
            <a:off x="4139729" y="613131"/>
            <a:ext cx="5113670" cy="830997"/>
          </a:xfrm>
          <a:prstGeom prst="rect">
            <a:avLst/>
          </a:prstGeom>
          <a:noFill/>
        </p:spPr>
        <p:txBody>
          <a:bodyPr wrap="square" rtlCol="0">
            <a:spAutoFit/>
          </a:bodyPr>
          <a:lstStyle/>
          <a:p>
            <a:r>
              <a:rPr lang="zh-CN" altLang="en-US" sz="4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4800" b="1" dirty="0">
              <a:solidFill>
                <a:srgbClr val="EB8947"/>
              </a:solidFill>
              <a:latin typeface="汉仪丫丫体简" panose="02010604000101010101" pitchFamily="2" charset="-122"/>
              <a:ea typeface="汉仪丫丫体简" panose="02010604000101010101" pitchFamily="2" charset="-122"/>
            </a:endParaRPr>
          </a:p>
        </p:txBody>
      </p:sp>
      <p:pic>
        <p:nvPicPr>
          <p:cNvPr id="13" name="图片 12"/>
          <p:cNvPicPr>
            <a:picLocks noChangeAspect="1"/>
          </p:cNvPicPr>
          <p:nvPr/>
        </p:nvPicPr>
        <p:blipFill rotWithShape="1">
          <a:blip r:embed="rId9">
            <a:extLst>
              <a:ext uri="{28A0092B-C50C-407E-A947-70E740481C1C}">
                <a14:useLocalDpi xmlns:a14="http://schemas.microsoft.com/office/drawing/2010/main" val="0"/>
              </a:ext>
            </a:extLst>
          </a:blip>
          <a:srcRect t="66495"/>
          <a:stretch/>
        </p:blipFill>
        <p:spPr>
          <a:xfrm>
            <a:off x="0" y="4588328"/>
            <a:ext cx="12192000" cy="2295869"/>
          </a:xfrm>
          <a:prstGeom prst="rect">
            <a:avLst/>
          </a:prstGeom>
        </p:spPr>
      </p:pic>
      <p:pic>
        <p:nvPicPr>
          <p:cNvPr id="14" name="图片 13"/>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rot="21030253">
            <a:off x="971964" y="2204539"/>
            <a:ext cx="2117118" cy="2708466"/>
          </a:xfrm>
          <a:prstGeom prst="rect">
            <a:avLst/>
          </a:prstGeom>
        </p:spPr>
      </p:pic>
      <p:pic>
        <p:nvPicPr>
          <p:cNvPr id="7" name="图片 6"/>
          <p:cNvPicPr>
            <a:picLocks noChangeAspect="1"/>
          </p:cNvPicPr>
          <p:nvPr/>
        </p:nvPicPr>
        <p:blipFill rotWithShape="1">
          <a:blip r:embed="rId11">
            <a:extLst>
              <a:ext uri="{28A0092B-C50C-407E-A947-70E740481C1C}">
                <a14:useLocalDpi xmlns:a14="http://schemas.microsoft.com/office/drawing/2010/main" val="0"/>
              </a:ext>
            </a:extLst>
          </a:blip>
          <a:srcRect l="11785" t="51218" r="69525"/>
          <a:stretch/>
        </p:blipFill>
        <p:spPr>
          <a:xfrm>
            <a:off x="655879" y="3164114"/>
            <a:ext cx="2278743" cy="3342712"/>
          </a:xfrm>
          <a:prstGeom prst="rect">
            <a:avLst/>
          </a:prstGeom>
        </p:spPr>
      </p:pic>
      <p:grpSp>
        <p:nvGrpSpPr>
          <p:cNvPr id="17" name="组合 16"/>
          <p:cNvGrpSpPr/>
          <p:nvPr/>
        </p:nvGrpSpPr>
        <p:grpSpPr>
          <a:xfrm>
            <a:off x="2891545" y="2407272"/>
            <a:ext cx="3120488" cy="2050845"/>
            <a:chOff x="6980767" y="2588327"/>
            <a:chExt cx="3120488" cy="2050845"/>
          </a:xfrm>
        </p:grpSpPr>
        <p:pic>
          <p:nvPicPr>
            <p:cNvPr id="16" name="图片 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646649">
              <a:off x="7144124" y="2700524"/>
              <a:ext cx="2793773" cy="1862515"/>
            </a:xfrm>
            <a:prstGeom prst="rect">
              <a:avLst/>
            </a:prstGeom>
          </p:spPr>
        </p:pic>
        <p:pic>
          <p:nvPicPr>
            <p:cNvPr id="15" name="图片 14"/>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463433">
              <a:off x="6980767" y="2588327"/>
              <a:ext cx="3120488" cy="2050845"/>
            </a:xfrm>
            <a:prstGeom prst="rect">
              <a:avLst/>
            </a:prstGeom>
          </p:spPr>
        </p:pic>
      </p:grpSp>
      <p:sp>
        <p:nvSpPr>
          <p:cNvPr id="18" name="文本框 17"/>
          <p:cNvSpPr txBox="1"/>
          <p:nvPr/>
        </p:nvSpPr>
        <p:spPr>
          <a:xfrm>
            <a:off x="6365493" y="2590836"/>
            <a:ext cx="5113670" cy="584775"/>
          </a:xfrm>
          <a:prstGeom prst="rect">
            <a:avLst/>
          </a:prstGeom>
          <a:noFill/>
        </p:spPr>
        <p:txBody>
          <a:bodyPr wrap="square" rtlCol="0">
            <a:spAutoFit/>
          </a:bodyPr>
          <a:lstStyle/>
          <a:p>
            <a:r>
              <a:rPr lang="zh-CN" altLang="en-US" sz="32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3200" b="1" dirty="0">
              <a:solidFill>
                <a:srgbClr val="EB8947"/>
              </a:solidFill>
              <a:latin typeface="汉仪丫丫体简" panose="02010604000101010101" pitchFamily="2" charset="-122"/>
              <a:ea typeface="汉仪丫丫体简" panose="02010604000101010101" pitchFamily="2" charset="-122"/>
            </a:endParaRPr>
          </a:p>
        </p:txBody>
      </p:sp>
      <p:sp>
        <p:nvSpPr>
          <p:cNvPr id="19" name="文本框 18"/>
          <p:cNvSpPr txBox="1"/>
          <p:nvPr/>
        </p:nvSpPr>
        <p:spPr>
          <a:xfrm>
            <a:off x="6442242" y="3071918"/>
            <a:ext cx="5113670" cy="1938992"/>
          </a:xfrm>
          <a:prstGeom prst="rect">
            <a:avLst/>
          </a:prstGeom>
          <a:noFill/>
        </p:spPr>
        <p:txBody>
          <a:bodyPr wrap="square" rtlCol="0">
            <a:spAutoFit/>
          </a:bodyPr>
          <a:lstStyle/>
          <a:p>
            <a:pPr>
              <a:lnSpc>
                <a:spcPct val="150000"/>
              </a:lnSpc>
            </a:pPr>
            <a:r>
              <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rPr>
              <a:t>请输入您的正文请输入您的正文请输入您的正文请输入您的正文请输入您的正文请输入您的正文请输入您的正文请输入您的正文请输入您的正文</a:t>
            </a: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p:txBody>
      </p:sp>
      <p:pic>
        <p:nvPicPr>
          <p:cNvPr id="20" name="图片 1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9878670" y="633546"/>
            <a:ext cx="1899898" cy="2374872"/>
          </a:xfrm>
          <a:prstGeom prst="rect">
            <a:avLst/>
          </a:prstGeom>
        </p:spPr>
      </p:pic>
    </p:spTree>
    <p:extLst>
      <p:ext uri="{BB962C8B-B14F-4D97-AF65-F5344CB8AC3E}">
        <p14:creationId xmlns:p14="http://schemas.microsoft.com/office/powerpoint/2010/main" val="2854120665"/>
      </p:ext>
    </p:extLst>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down)">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par>
                                <p:cTn id="13" presetID="16" presetClass="entr" presetSubtype="21"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inVertical)">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grpId="0"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circle(in)">
                                      <p:cBhvr>
                                        <p:cTn id="20" dur="2000"/>
                                        <p:tgtEl>
                                          <p:spTgt spid="18"/>
                                        </p:tgtEl>
                                      </p:cBhvr>
                                    </p:animEffect>
                                  </p:childTnLst>
                                </p:cTn>
                              </p:par>
                              <p:par>
                                <p:cTn id="21" presetID="6" presetClass="entr" presetSubtype="16"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circle(in)">
                                      <p:cBhvr>
                                        <p:cTn id="23"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8"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7" name="图片 6"/>
          <p:cNvPicPr>
            <a:picLocks noChangeAspect="1"/>
          </p:cNvPicPr>
          <p:nvPr/>
        </p:nvPicPr>
        <p:blipFill rotWithShape="1">
          <a:blip r:embed="rId5">
            <a:extLst>
              <a:ext uri="{28A0092B-C50C-407E-A947-70E740481C1C}">
                <a14:useLocalDpi xmlns:a14="http://schemas.microsoft.com/office/drawing/2010/main" val="0"/>
              </a:ext>
            </a:extLst>
          </a:blip>
          <a:srcRect l="61354" t="67422" r="11354"/>
          <a:stretch/>
        </p:blipFill>
        <p:spPr>
          <a:xfrm>
            <a:off x="8062647" y="4524828"/>
            <a:ext cx="3378781" cy="2266841"/>
          </a:xfrm>
          <a:prstGeom prst="rect">
            <a:avLst/>
          </a:prstGeom>
        </p:spPr>
      </p:pic>
      <p:pic>
        <p:nvPicPr>
          <p:cNvPr id="10" name="图片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80598" y="4599808"/>
            <a:ext cx="1267457" cy="1260197"/>
          </a:xfrm>
          <a:prstGeom prst="rect">
            <a:avLst/>
          </a:prstGeom>
        </p:spPr>
      </p:pic>
      <p:pic>
        <p:nvPicPr>
          <p:cNvPr id="11" name="图片 10"/>
          <p:cNvPicPr>
            <a:picLocks noChangeAspect="1"/>
          </p:cNvPicPr>
          <p:nvPr/>
        </p:nvPicPr>
        <p:blipFill rotWithShape="1">
          <a:blip r:embed="rId7">
            <a:extLst>
              <a:ext uri="{28A0092B-C50C-407E-A947-70E740481C1C}">
                <a14:useLocalDpi xmlns:a14="http://schemas.microsoft.com/office/drawing/2010/main" val="0"/>
              </a:ext>
            </a:extLst>
          </a:blip>
          <a:srcRect l="79167" t="11820" r="9479" b="65754"/>
          <a:stretch/>
        </p:blipFill>
        <p:spPr>
          <a:xfrm>
            <a:off x="7684763" y="881526"/>
            <a:ext cx="1431959" cy="1589606"/>
          </a:xfrm>
          <a:prstGeom prst="rect">
            <a:avLst/>
          </a:prstGeom>
        </p:spPr>
      </p:pic>
      <p:pic>
        <p:nvPicPr>
          <p:cNvPr id="12" name="图片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73034" y="696599"/>
            <a:ext cx="1993661" cy="1495059"/>
          </a:xfrm>
          <a:prstGeom prst="rect">
            <a:avLst/>
          </a:prstGeom>
        </p:spPr>
      </p:pic>
      <p:pic>
        <p:nvPicPr>
          <p:cNvPr id="14" name="图片 1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658939" y="1172857"/>
            <a:ext cx="4250157" cy="2918735"/>
          </a:xfrm>
          <a:prstGeom prst="rect">
            <a:avLst/>
          </a:prstGeom>
        </p:spPr>
      </p:pic>
      <p:sp>
        <p:nvSpPr>
          <p:cNvPr id="15" name="文本框 14"/>
          <p:cNvSpPr txBox="1"/>
          <p:nvPr/>
        </p:nvSpPr>
        <p:spPr>
          <a:xfrm>
            <a:off x="7533145" y="2484541"/>
            <a:ext cx="5113670" cy="584775"/>
          </a:xfrm>
          <a:prstGeom prst="rect">
            <a:avLst/>
          </a:prstGeom>
          <a:noFill/>
        </p:spPr>
        <p:txBody>
          <a:bodyPr wrap="square" rtlCol="0">
            <a:spAutoFit/>
          </a:bodyPr>
          <a:lstStyle/>
          <a:p>
            <a:r>
              <a:rPr lang="zh-CN" altLang="en-US" sz="32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3200" b="1" dirty="0">
              <a:solidFill>
                <a:srgbClr val="EB8947"/>
              </a:solidFill>
              <a:latin typeface="汉仪丫丫体简" panose="02010604000101010101" pitchFamily="2" charset="-122"/>
              <a:ea typeface="汉仪丫丫体简" panose="02010604000101010101" pitchFamily="2" charset="-122"/>
            </a:endParaRPr>
          </a:p>
        </p:txBody>
      </p:sp>
      <p:sp>
        <p:nvSpPr>
          <p:cNvPr id="16" name="文本框 15"/>
          <p:cNvSpPr txBox="1"/>
          <p:nvPr/>
        </p:nvSpPr>
        <p:spPr>
          <a:xfrm>
            <a:off x="6356689" y="3332628"/>
            <a:ext cx="5113670" cy="1938992"/>
          </a:xfrm>
          <a:prstGeom prst="rect">
            <a:avLst/>
          </a:prstGeom>
          <a:noFill/>
        </p:spPr>
        <p:txBody>
          <a:bodyPr wrap="square" rtlCol="0">
            <a:spAutoFit/>
          </a:bodyPr>
          <a:lstStyle/>
          <a:p>
            <a:pPr>
              <a:lnSpc>
                <a:spcPct val="150000"/>
              </a:lnSpc>
            </a:pPr>
            <a:r>
              <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rPr>
              <a:t>请输入您的正文请输入您的正文请输入您的正文请输入您的正文请输入您的正文请输入您的正文请输入您的正文请输入您的正文请输入您的正文</a:t>
            </a: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p:txBody>
      </p:sp>
      <p:pic>
        <p:nvPicPr>
          <p:cNvPr id="17" name="图片 1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43157" y="2777506"/>
            <a:ext cx="5926743" cy="3131263"/>
          </a:xfrm>
          <a:prstGeom prst="rect">
            <a:avLst/>
          </a:prstGeom>
        </p:spPr>
      </p:pic>
      <p:pic>
        <p:nvPicPr>
          <p:cNvPr id="8" name="图片 7"/>
          <p:cNvPicPr>
            <a:picLocks noChangeAspect="1"/>
          </p:cNvPicPr>
          <p:nvPr/>
        </p:nvPicPr>
        <p:blipFill rotWithShape="1">
          <a:blip r:embed="rId11">
            <a:extLst>
              <a:ext uri="{28A0092B-C50C-407E-A947-70E740481C1C}">
                <a14:useLocalDpi xmlns:a14="http://schemas.microsoft.com/office/drawing/2010/main" val="0"/>
              </a:ext>
            </a:extLst>
          </a:blip>
          <a:srcRect l="11785" t="51218" r="69525"/>
          <a:stretch/>
        </p:blipFill>
        <p:spPr>
          <a:xfrm>
            <a:off x="3153484" y="520302"/>
            <a:ext cx="2278743" cy="3342712"/>
          </a:xfrm>
          <a:prstGeom prst="rect">
            <a:avLst/>
          </a:prstGeom>
        </p:spPr>
      </p:pic>
      <p:pic>
        <p:nvPicPr>
          <p:cNvPr id="6" name="图片 5"/>
          <p:cNvPicPr>
            <a:picLocks noChangeAspect="1"/>
          </p:cNvPicPr>
          <p:nvPr/>
        </p:nvPicPr>
        <p:blipFill rotWithShape="1">
          <a:blip r:embed="rId12">
            <a:extLst>
              <a:ext uri="{28A0092B-C50C-407E-A947-70E740481C1C}">
                <a14:useLocalDpi xmlns:a14="http://schemas.microsoft.com/office/drawing/2010/main" val="0"/>
              </a:ext>
            </a:extLst>
          </a:blip>
          <a:srcRect t="66495"/>
          <a:stretch/>
        </p:blipFill>
        <p:spPr>
          <a:xfrm>
            <a:off x="0" y="4559300"/>
            <a:ext cx="12192000" cy="2295869"/>
          </a:xfrm>
          <a:prstGeom prst="rect">
            <a:avLst/>
          </a:prstGeom>
        </p:spPr>
      </p:pic>
    </p:spTree>
    <p:extLst>
      <p:ext uri="{BB962C8B-B14F-4D97-AF65-F5344CB8AC3E}">
        <p14:creationId xmlns:p14="http://schemas.microsoft.com/office/powerpoint/2010/main" val="874777289"/>
      </p:ext>
    </p:extLst>
  </p:cSld>
  <p:clrMapOvr>
    <a:masterClrMapping/>
  </p:clrMapOvr>
  <p:transition spd="slow" advClick="0" advTm="300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wipe(down)">
                                      <p:cBhvr>
                                        <p:cTn id="14" dur="50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heel(1)">
                                      <p:cBhvr>
                                        <p:cTn id="19" dur="2000"/>
                                        <p:tgtEl>
                                          <p:spTgt spid="15"/>
                                        </p:tgtEl>
                                      </p:cBhvr>
                                    </p:animEffect>
                                  </p:childTnLst>
                                </p:cTn>
                              </p:par>
                              <p:par>
                                <p:cTn id="20" presetID="21" presetClass="entr" presetSubtype="1"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heel(1)">
                                      <p:cBhvr>
                                        <p:cTn id="22" dur="2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6" name="图片 5"/>
          <p:cNvPicPr>
            <a:picLocks noChangeAspect="1"/>
          </p:cNvPicPr>
          <p:nvPr/>
        </p:nvPicPr>
        <p:blipFill rotWithShape="1">
          <a:blip r:embed="rId5">
            <a:extLst>
              <a:ext uri="{28A0092B-C50C-407E-A947-70E740481C1C}">
                <a14:useLocalDpi xmlns:a14="http://schemas.microsoft.com/office/drawing/2010/main" val="0"/>
              </a:ext>
            </a:extLst>
          </a:blip>
          <a:srcRect l="61354" t="67422" r="11354"/>
          <a:stretch/>
        </p:blipFill>
        <p:spPr>
          <a:xfrm>
            <a:off x="8062647" y="4524828"/>
            <a:ext cx="3378781" cy="2266841"/>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079" y="336760"/>
            <a:ext cx="1993661" cy="1495059"/>
          </a:xfrm>
          <a:prstGeom prst="rect">
            <a:avLst/>
          </a:prstGeom>
        </p:spPr>
      </p:pic>
      <p:pic>
        <p:nvPicPr>
          <p:cNvPr id="8" name="图片 7"/>
          <p:cNvPicPr>
            <a:picLocks noChangeAspect="1"/>
          </p:cNvPicPr>
          <p:nvPr/>
        </p:nvPicPr>
        <p:blipFill rotWithShape="1">
          <a:blip r:embed="rId7">
            <a:extLst>
              <a:ext uri="{28A0092B-C50C-407E-A947-70E740481C1C}">
                <a14:useLocalDpi xmlns:a14="http://schemas.microsoft.com/office/drawing/2010/main" val="0"/>
              </a:ext>
            </a:extLst>
          </a:blip>
          <a:srcRect l="79167" t="11820" r="9479" b="65754"/>
          <a:stretch/>
        </p:blipFill>
        <p:spPr>
          <a:xfrm>
            <a:off x="7921484" y="351664"/>
            <a:ext cx="1431959" cy="1589606"/>
          </a:xfrm>
          <a:prstGeom prst="rect">
            <a:avLst/>
          </a:prstGeom>
        </p:spPr>
      </p:pic>
      <p:sp>
        <p:nvSpPr>
          <p:cNvPr id="10" name="文本框 9"/>
          <p:cNvSpPr txBox="1"/>
          <p:nvPr/>
        </p:nvSpPr>
        <p:spPr>
          <a:xfrm>
            <a:off x="4139729" y="903824"/>
            <a:ext cx="4181643" cy="830997"/>
          </a:xfrm>
          <a:prstGeom prst="rect">
            <a:avLst/>
          </a:prstGeom>
          <a:noFill/>
        </p:spPr>
        <p:txBody>
          <a:bodyPr wrap="square" rtlCol="0">
            <a:spAutoFit/>
          </a:bodyPr>
          <a:lstStyle/>
          <a:p>
            <a:r>
              <a:rPr lang="zh-CN" altLang="en-US" sz="4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4800" b="1" dirty="0">
              <a:solidFill>
                <a:srgbClr val="EB8947"/>
              </a:solidFill>
              <a:latin typeface="汉仪丫丫体简" panose="02010604000101010101" pitchFamily="2" charset="-122"/>
              <a:ea typeface="汉仪丫丫体简" panose="02010604000101010101" pitchFamily="2" charset="-122"/>
            </a:endParaRPr>
          </a:p>
        </p:txBody>
      </p:sp>
      <p:pic>
        <p:nvPicPr>
          <p:cNvPr id="11" name="图片 10"/>
          <p:cNvPicPr>
            <a:picLocks noChangeAspect="1"/>
          </p:cNvPicPr>
          <p:nvPr/>
        </p:nvPicPr>
        <p:blipFill rotWithShape="1">
          <a:blip r:embed="rId8">
            <a:extLst>
              <a:ext uri="{28A0092B-C50C-407E-A947-70E740481C1C}">
                <a14:useLocalDpi xmlns:a14="http://schemas.microsoft.com/office/drawing/2010/main" val="0"/>
              </a:ext>
            </a:extLst>
          </a:blip>
          <a:srcRect t="66495"/>
          <a:stretch/>
        </p:blipFill>
        <p:spPr>
          <a:xfrm>
            <a:off x="0" y="4575910"/>
            <a:ext cx="12192000" cy="2295869"/>
          </a:xfrm>
          <a:prstGeom prst="rect">
            <a:avLst/>
          </a:prstGeom>
        </p:spPr>
      </p:pic>
      <p:pic>
        <p:nvPicPr>
          <p:cNvPr id="13" name="图片 12"/>
          <p:cNvPicPr>
            <a:picLocks noChangeAspect="1"/>
          </p:cNvPicPr>
          <p:nvPr/>
        </p:nvPicPr>
        <p:blipFill rotWithShape="1">
          <a:blip r:embed="rId9">
            <a:extLst>
              <a:ext uri="{28A0092B-C50C-407E-A947-70E740481C1C}">
                <a14:useLocalDpi xmlns:a14="http://schemas.microsoft.com/office/drawing/2010/main" val="0"/>
              </a:ext>
            </a:extLst>
          </a:blip>
          <a:srcRect l="11785" t="51218" r="69525"/>
          <a:stretch/>
        </p:blipFill>
        <p:spPr>
          <a:xfrm>
            <a:off x="4448847" y="1662105"/>
            <a:ext cx="2278743" cy="3342712"/>
          </a:xfrm>
          <a:prstGeom prst="rect">
            <a:avLst/>
          </a:prstGeom>
        </p:spPr>
      </p:pic>
      <p:sp>
        <p:nvSpPr>
          <p:cNvPr id="17" name="文本框 16"/>
          <p:cNvSpPr txBox="1"/>
          <p:nvPr/>
        </p:nvSpPr>
        <p:spPr>
          <a:xfrm>
            <a:off x="621369" y="4527968"/>
            <a:ext cx="5113670" cy="584775"/>
          </a:xfrm>
          <a:prstGeom prst="rect">
            <a:avLst/>
          </a:prstGeom>
          <a:noFill/>
        </p:spPr>
        <p:txBody>
          <a:bodyPr wrap="square" rtlCol="0">
            <a:spAutoFit/>
          </a:bodyPr>
          <a:lstStyle/>
          <a:p>
            <a:r>
              <a:rPr lang="zh-CN" altLang="en-US" sz="32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3200" b="1" dirty="0">
              <a:solidFill>
                <a:srgbClr val="EB8947"/>
              </a:solidFill>
              <a:latin typeface="汉仪丫丫体简" panose="02010604000101010101" pitchFamily="2" charset="-122"/>
              <a:ea typeface="汉仪丫丫体简" panose="02010604000101010101" pitchFamily="2" charset="-122"/>
            </a:endParaRPr>
          </a:p>
        </p:txBody>
      </p:sp>
      <p:sp>
        <p:nvSpPr>
          <p:cNvPr id="18" name="文本框 17"/>
          <p:cNvSpPr txBox="1"/>
          <p:nvPr/>
        </p:nvSpPr>
        <p:spPr>
          <a:xfrm>
            <a:off x="698118" y="5009050"/>
            <a:ext cx="5113670" cy="1200329"/>
          </a:xfrm>
          <a:prstGeom prst="rect">
            <a:avLst/>
          </a:prstGeom>
          <a:noFill/>
        </p:spPr>
        <p:txBody>
          <a:bodyPr wrap="square" rtlCol="0">
            <a:spAutoFit/>
          </a:bodyPr>
          <a:lstStyle/>
          <a:p>
            <a:pPr>
              <a:lnSpc>
                <a:spcPct val="150000"/>
              </a:lnSpc>
            </a:pPr>
            <a:r>
              <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rPr>
              <a:t>请输入您的正文请输入您的正文请输入您的正文请输入您的正文请输入您的正文请输入您的正文请</a:t>
            </a: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p:txBody>
      </p:sp>
      <p:pic>
        <p:nvPicPr>
          <p:cNvPr id="19" name="图片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491479" y="19441"/>
            <a:ext cx="1899898" cy="2374872"/>
          </a:xfrm>
          <a:prstGeom prst="rect">
            <a:avLst/>
          </a:prstGeom>
        </p:spPr>
      </p:pic>
      <p:pic>
        <p:nvPicPr>
          <p:cNvPr id="21" name="图片 2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994890" y="1306286"/>
            <a:ext cx="3311412" cy="3311412"/>
          </a:xfrm>
          <a:prstGeom prst="rect">
            <a:avLst/>
          </a:prstGeom>
        </p:spPr>
      </p:pic>
      <p:pic>
        <p:nvPicPr>
          <p:cNvPr id="22" name="图片 2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468242">
            <a:off x="8532666" y="2338013"/>
            <a:ext cx="1972710" cy="144796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图片 19"/>
          <p:cNvPicPr>
            <a:picLocks noChangeAspect="1"/>
          </p:cNvPicPr>
          <p:nvPr/>
        </p:nvPicPr>
        <p:blipFill rotWithShape="1">
          <a:blip r:embed="rId13" cstate="print">
            <a:extLst>
              <a:ext uri="{28A0092B-C50C-407E-A947-70E740481C1C}">
                <a14:useLocalDpi xmlns:a14="http://schemas.microsoft.com/office/drawing/2010/main" val="0"/>
              </a:ext>
            </a:extLst>
          </a:blip>
          <a:srcRect l="27045" t="21667" r="27109" b="20555"/>
          <a:stretch/>
        </p:blipFill>
        <p:spPr>
          <a:xfrm rot="449448">
            <a:off x="6380828" y="3313567"/>
            <a:ext cx="3177343" cy="2253025"/>
          </a:xfrm>
          <a:prstGeom prst="rect">
            <a:avLst/>
          </a:prstGeom>
        </p:spPr>
      </p:pic>
      <p:pic>
        <p:nvPicPr>
          <p:cNvPr id="23" name="图片 2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81239" y="2026106"/>
            <a:ext cx="2836239" cy="2285292"/>
          </a:xfrm>
          <a:prstGeom prst="rect">
            <a:avLst/>
          </a:prstGeom>
        </p:spPr>
      </p:pic>
      <p:pic>
        <p:nvPicPr>
          <p:cNvPr id="25" name="图片 24"/>
          <p:cNvPicPr>
            <a:picLocks noChangeAspect="1"/>
          </p:cNvPicPr>
          <p:nvPr/>
        </p:nvPicPr>
        <p:blipFill rotWithShape="1">
          <a:blip r:embed="rId15" cstate="print">
            <a:extLst>
              <a:ext uri="{28A0092B-C50C-407E-A947-70E740481C1C}">
                <a14:useLocalDpi xmlns:a14="http://schemas.microsoft.com/office/drawing/2010/main" val="0"/>
              </a:ext>
            </a:extLst>
          </a:blip>
          <a:srcRect r="16458" b="32390"/>
          <a:stretch/>
        </p:blipFill>
        <p:spPr>
          <a:xfrm>
            <a:off x="1785679" y="2781301"/>
            <a:ext cx="2035294" cy="971549"/>
          </a:xfrm>
          <a:prstGeom prst="rect">
            <a:avLst/>
          </a:prstGeom>
        </p:spPr>
      </p:pic>
    </p:spTree>
    <p:extLst>
      <p:ext uri="{BB962C8B-B14F-4D97-AF65-F5344CB8AC3E}">
        <p14:creationId xmlns:p14="http://schemas.microsoft.com/office/powerpoint/2010/main" val="2816854695"/>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barn(inVertical)">
                                      <p:cBhvr>
                                        <p:cTn id="12" dur="500"/>
                                        <p:tgtEl>
                                          <p:spTgt spid="25"/>
                                        </p:tgtEl>
                                      </p:cBhvr>
                                    </p:animEffect>
                                  </p:childTnLst>
                                </p:cTn>
                              </p:par>
                              <p:par>
                                <p:cTn id="13" presetID="16" presetClass="entr" presetSubtype="21"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barn(inVertical)">
                                      <p:cBhvr>
                                        <p:cTn id="15" dur="500"/>
                                        <p:tgtEl>
                                          <p:spTgt spid="23"/>
                                        </p:tgtEl>
                                      </p:cBhvr>
                                    </p:animEffect>
                                  </p:childTnLst>
                                </p:cTn>
                              </p:par>
                              <p:par>
                                <p:cTn id="16" presetID="16" presetClass="entr" presetSubtype="21"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barn(inVertical)">
                                      <p:cBhvr>
                                        <p:cTn id="18" dur="500"/>
                                        <p:tgtEl>
                                          <p:spTgt spid="20"/>
                                        </p:tgtEl>
                                      </p:cBhvr>
                                    </p:animEffect>
                                  </p:childTnLst>
                                </p:cTn>
                              </p:par>
                              <p:par>
                                <p:cTn id="19" presetID="16" presetClass="entr" presetSubtype="21"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barn(inVertical)">
                                      <p:cBhvr>
                                        <p:cTn id="21" dur="500"/>
                                        <p:tgtEl>
                                          <p:spTgt spid="22"/>
                                        </p:tgtEl>
                                      </p:cBhvr>
                                    </p:animEffect>
                                  </p:childTnLst>
                                </p:cTn>
                              </p:par>
                              <p:par>
                                <p:cTn id="22" presetID="16" presetClass="entr" presetSubtype="21"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barn(inVertical)">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1000"/>
                                        <p:tgtEl>
                                          <p:spTgt spid="18"/>
                                        </p:tgtEl>
                                      </p:cBhvr>
                                    </p:animEffect>
                                    <p:anim calcmode="lin" valueType="num">
                                      <p:cBhvr>
                                        <p:cTn id="35" dur="1000" fill="hold"/>
                                        <p:tgtEl>
                                          <p:spTgt spid="18"/>
                                        </p:tgtEl>
                                        <p:attrNameLst>
                                          <p:attrName>ppt_x</p:attrName>
                                        </p:attrNameLst>
                                      </p:cBhvr>
                                      <p:tavLst>
                                        <p:tav tm="0">
                                          <p:val>
                                            <p:strVal val="#ppt_x"/>
                                          </p:val>
                                        </p:tav>
                                        <p:tav tm="100000">
                                          <p:val>
                                            <p:strVal val="#ppt_x"/>
                                          </p:val>
                                        </p:tav>
                                      </p:tavLst>
                                    </p:anim>
                                    <p:anim calcmode="lin" valueType="num">
                                      <p:cBhvr>
                                        <p:cTn id="3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6" name="图片 5"/>
          <p:cNvPicPr>
            <a:picLocks noChangeAspect="1"/>
          </p:cNvPicPr>
          <p:nvPr/>
        </p:nvPicPr>
        <p:blipFill rotWithShape="1">
          <a:blip r:embed="rId5">
            <a:extLst>
              <a:ext uri="{28A0092B-C50C-407E-A947-70E740481C1C}">
                <a14:useLocalDpi xmlns:a14="http://schemas.microsoft.com/office/drawing/2010/main" val="0"/>
              </a:ext>
            </a:extLst>
          </a:blip>
          <a:srcRect l="61354" t="67422" r="11354"/>
          <a:stretch/>
        </p:blipFill>
        <p:spPr>
          <a:xfrm>
            <a:off x="8062647" y="4524828"/>
            <a:ext cx="3378781" cy="2266841"/>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73034" y="696599"/>
            <a:ext cx="1993661" cy="1495059"/>
          </a:xfrm>
          <a:prstGeom prst="rect">
            <a:avLst/>
          </a:prstGeom>
        </p:spPr>
      </p:pic>
      <p:pic>
        <p:nvPicPr>
          <p:cNvPr id="8" name="图片 7"/>
          <p:cNvPicPr>
            <a:picLocks noChangeAspect="1"/>
          </p:cNvPicPr>
          <p:nvPr/>
        </p:nvPicPr>
        <p:blipFill rotWithShape="1">
          <a:blip r:embed="rId7">
            <a:extLst>
              <a:ext uri="{28A0092B-C50C-407E-A947-70E740481C1C}">
                <a14:useLocalDpi xmlns:a14="http://schemas.microsoft.com/office/drawing/2010/main" val="0"/>
              </a:ext>
            </a:extLst>
          </a:blip>
          <a:srcRect l="79167" t="11820" r="9479" b="65754"/>
          <a:stretch/>
        </p:blipFill>
        <p:spPr>
          <a:xfrm>
            <a:off x="8194720" y="696599"/>
            <a:ext cx="1431959" cy="1589606"/>
          </a:xfrm>
          <a:prstGeom prst="rect">
            <a:avLst/>
          </a:prstGeom>
        </p:spPr>
      </p:pic>
      <p:pic>
        <p:nvPicPr>
          <p:cNvPr id="9" name="图片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44837" y="5281890"/>
            <a:ext cx="622890" cy="619322"/>
          </a:xfrm>
          <a:prstGeom prst="rect">
            <a:avLst/>
          </a:prstGeom>
        </p:spPr>
      </p:pic>
      <p:sp>
        <p:nvSpPr>
          <p:cNvPr id="10" name="文本框 9"/>
          <p:cNvSpPr txBox="1"/>
          <p:nvPr/>
        </p:nvSpPr>
        <p:spPr>
          <a:xfrm>
            <a:off x="4139729" y="613131"/>
            <a:ext cx="5113670" cy="830997"/>
          </a:xfrm>
          <a:prstGeom prst="rect">
            <a:avLst/>
          </a:prstGeom>
          <a:noFill/>
        </p:spPr>
        <p:txBody>
          <a:bodyPr wrap="square" rtlCol="0">
            <a:spAutoFit/>
          </a:bodyPr>
          <a:lstStyle/>
          <a:p>
            <a:r>
              <a:rPr lang="zh-CN" altLang="en-US" sz="4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4800" b="1" dirty="0">
              <a:solidFill>
                <a:srgbClr val="EB8947"/>
              </a:solidFill>
              <a:latin typeface="汉仪丫丫体简" panose="02010604000101010101" pitchFamily="2" charset="-122"/>
              <a:ea typeface="汉仪丫丫体简" panose="02010604000101010101" pitchFamily="2" charset="-122"/>
            </a:endParaRPr>
          </a:p>
        </p:txBody>
      </p:sp>
      <p:pic>
        <p:nvPicPr>
          <p:cNvPr id="11" name="图片 10"/>
          <p:cNvPicPr>
            <a:picLocks noChangeAspect="1"/>
          </p:cNvPicPr>
          <p:nvPr/>
        </p:nvPicPr>
        <p:blipFill rotWithShape="1">
          <a:blip r:embed="rId9">
            <a:extLst>
              <a:ext uri="{28A0092B-C50C-407E-A947-70E740481C1C}">
                <a14:useLocalDpi xmlns:a14="http://schemas.microsoft.com/office/drawing/2010/main" val="0"/>
              </a:ext>
            </a:extLst>
          </a:blip>
          <a:srcRect t="66495"/>
          <a:stretch/>
        </p:blipFill>
        <p:spPr>
          <a:xfrm>
            <a:off x="0" y="4588328"/>
            <a:ext cx="12192000" cy="2295869"/>
          </a:xfrm>
          <a:prstGeom prst="rect">
            <a:avLst/>
          </a:prstGeom>
        </p:spPr>
      </p:pic>
      <p:pic>
        <p:nvPicPr>
          <p:cNvPr id="13" name="图片 12"/>
          <p:cNvPicPr>
            <a:picLocks noChangeAspect="1"/>
          </p:cNvPicPr>
          <p:nvPr/>
        </p:nvPicPr>
        <p:blipFill rotWithShape="1">
          <a:blip r:embed="rId10">
            <a:extLst>
              <a:ext uri="{28A0092B-C50C-407E-A947-70E740481C1C}">
                <a14:useLocalDpi xmlns:a14="http://schemas.microsoft.com/office/drawing/2010/main" val="0"/>
              </a:ext>
            </a:extLst>
          </a:blip>
          <a:srcRect l="11785" t="51218" r="69525"/>
          <a:stretch/>
        </p:blipFill>
        <p:spPr>
          <a:xfrm>
            <a:off x="655879" y="3164114"/>
            <a:ext cx="2278743" cy="3342712"/>
          </a:xfrm>
          <a:prstGeom prst="rect">
            <a:avLst/>
          </a:prstGeom>
        </p:spPr>
      </p:pic>
      <p:pic>
        <p:nvPicPr>
          <p:cNvPr id="19" name="图片 1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635933" y="1098769"/>
            <a:ext cx="1899898" cy="2374872"/>
          </a:xfrm>
          <a:prstGeom prst="rect">
            <a:avLst/>
          </a:prstGeom>
        </p:spPr>
      </p:pic>
      <p:pic>
        <p:nvPicPr>
          <p:cNvPr id="20" name="图片 1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778017">
            <a:off x="3181053" y="1697772"/>
            <a:ext cx="2739855" cy="2739855"/>
          </a:xfrm>
          <a:prstGeom prst="rect">
            <a:avLst/>
          </a:prstGeom>
        </p:spPr>
      </p:pic>
      <p:pic>
        <p:nvPicPr>
          <p:cNvPr id="21" name="图片 2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5259635" y="1316146"/>
            <a:ext cx="3495773" cy="3495773"/>
          </a:xfrm>
          <a:prstGeom prst="rect">
            <a:avLst/>
          </a:prstGeom>
        </p:spPr>
      </p:pic>
      <p:sp>
        <p:nvSpPr>
          <p:cNvPr id="22" name="文本框 21"/>
          <p:cNvSpPr txBox="1"/>
          <p:nvPr/>
        </p:nvSpPr>
        <p:spPr>
          <a:xfrm>
            <a:off x="2339954" y="4795501"/>
            <a:ext cx="7849074" cy="1569660"/>
          </a:xfrm>
          <a:prstGeom prst="rect">
            <a:avLst/>
          </a:prstGeom>
          <a:noFill/>
        </p:spPr>
        <p:txBody>
          <a:bodyPr wrap="square" rtlCol="0">
            <a:spAutoFit/>
          </a:bodyPr>
          <a:lstStyle/>
          <a:p>
            <a:pPr>
              <a:lnSpc>
                <a:spcPct val="150000"/>
              </a:lnSpc>
            </a:pPr>
            <a:r>
              <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rPr>
              <a:t>请输入您的正文请输入您的正文请输入您的正文请输入您的正文请输入您的正文请输入您的正文请输入您的正文请输入您的正文请输入您的正文</a:t>
            </a: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p:txBody>
      </p:sp>
    </p:spTree>
    <p:extLst>
      <p:ext uri="{BB962C8B-B14F-4D97-AF65-F5344CB8AC3E}">
        <p14:creationId xmlns:p14="http://schemas.microsoft.com/office/powerpoint/2010/main" val="1708886741"/>
      </p:ext>
    </p:extLst>
  </p:cSld>
  <p:clrMapOvr>
    <a:masterClrMapping/>
  </p:clrMapOvr>
  <p:transition spd="slow" advClick="0" advTm="3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barn(inVertical)">
                                      <p:cBhvr>
                                        <p:cTn id="12" dur="500"/>
                                        <p:tgtEl>
                                          <p:spTgt spid="20"/>
                                        </p:tgtEl>
                                      </p:cBhvr>
                                    </p:animEffect>
                                  </p:childTnLst>
                                </p:cTn>
                              </p:par>
                              <p:par>
                                <p:cTn id="13" presetID="16" presetClass="entr" presetSubtype="21"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barn(inVertical)">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fade">
                                      <p:cBhvr>
                                        <p:cTn id="2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图片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29" name="图片 28"/>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30" name="图片 29"/>
          <p:cNvPicPr>
            <a:picLocks noChangeAspect="1"/>
          </p:cNvPicPr>
          <p:nvPr/>
        </p:nvPicPr>
        <p:blipFill rotWithShape="1">
          <a:blip r:embed="rId5">
            <a:extLst>
              <a:ext uri="{28A0092B-C50C-407E-A947-70E740481C1C}">
                <a14:useLocalDpi xmlns:a14="http://schemas.microsoft.com/office/drawing/2010/main" val="0"/>
              </a:ext>
            </a:extLst>
          </a:blip>
          <a:srcRect t="66495"/>
          <a:stretch/>
        </p:blipFill>
        <p:spPr>
          <a:xfrm>
            <a:off x="0" y="4588328"/>
            <a:ext cx="12192000" cy="2295869"/>
          </a:xfrm>
          <a:prstGeom prst="rect">
            <a:avLst/>
          </a:prstGeom>
        </p:spPr>
      </p:pic>
      <p:pic>
        <p:nvPicPr>
          <p:cNvPr id="31" name="图片 30"/>
          <p:cNvPicPr>
            <a:picLocks noChangeAspect="1"/>
          </p:cNvPicPr>
          <p:nvPr/>
        </p:nvPicPr>
        <p:blipFill rotWithShape="1">
          <a:blip r:embed="rId6">
            <a:extLst>
              <a:ext uri="{28A0092B-C50C-407E-A947-70E740481C1C}">
                <a14:useLocalDpi xmlns:a14="http://schemas.microsoft.com/office/drawing/2010/main" val="0"/>
              </a:ext>
            </a:extLst>
          </a:blip>
          <a:srcRect l="61354" t="67422" r="11354"/>
          <a:stretch/>
        </p:blipFill>
        <p:spPr>
          <a:xfrm>
            <a:off x="8062647" y="4524828"/>
            <a:ext cx="3378781" cy="2266841"/>
          </a:xfrm>
          <a:prstGeom prst="rect">
            <a:avLst/>
          </a:prstGeom>
        </p:spPr>
      </p:pic>
      <p:pic>
        <p:nvPicPr>
          <p:cNvPr id="32" name="图片 31"/>
          <p:cNvPicPr>
            <a:picLocks noChangeAspect="1"/>
          </p:cNvPicPr>
          <p:nvPr/>
        </p:nvPicPr>
        <p:blipFill rotWithShape="1">
          <a:blip r:embed="rId7">
            <a:extLst>
              <a:ext uri="{28A0092B-C50C-407E-A947-70E740481C1C}">
                <a14:useLocalDpi xmlns:a14="http://schemas.microsoft.com/office/drawing/2010/main" val="0"/>
              </a:ext>
            </a:extLst>
          </a:blip>
          <a:srcRect l="11785" t="51218" r="69525"/>
          <a:stretch/>
        </p:blipFill>
        <p:spPr>
          <a:xfrm>
            <a:off x="655879" y="3164114"/>
            <a:ext cx="2278743" cy="3342712"/>
          </a:xfrm>
          <a:prstGeom prst="rect">
            <a:avLst/>
          </a:prstGeom>
        </p:spPr>
      </p:pic>
      <p:pic>
        <p:nvPicPr>
          <p:cNvPr id="33" name="图片 3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89852" y="2834194"/>
            <a:ext cx="1267457" cy="1260197"/>
          </a:xfrm>
          <a:prstGeom prst="rect">
            <a:avLst/>
          </a:prstGeom>
        </p:spPr>
      </p:pic>
      <p:pic>
        <p:nvPicPr>
          <p:cNvPr id="34" name="图片 33"/>
          <p:cNvPicPr>
            <a:picLocks noChangeAspect="1"/>
          </p:cNvPicPr>
          <p:nvPr/>
        </p:nvPicPr>
        <p:blipFill rotWithShape="1">
          <a:blip r:embed="rId9">
            <a:extLst>
              <a:ext uri="{28A0092B-C50C-407E-A947-70E740481C1C}">
                <a14:useLocalDpi xmlns:a14="http://schemas.microsoft.com/office/drawing/2010/main" val="0"/>
              </a:ext>
            </a:extLst>
          </a:blip>
          <a:srcRect l="79167" t="11820" r="9479" b="65754"/>
          <a:stretch/>
        </p:blipFill>
        <p:spPr>
          <a:xfrm>
            <a:off x="9036057" y="165885"/>
            <a:ext cx="1431959" cy="1589606"/>
          </a:xfrm>
          <a:prstGeom prst="rect">
            <a:avLst/>
          </a:prstGeom>
        </p:spPr>
      </p:pic>
      <p:pic>
        <p:nvPicPr>
          <p:cNvPr id="35" name="图片 34"/>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73034" y="696599"/>
            <a:ext cx="1993661" cy="1495059"/>
          </a:xfrm>
          <a:prstGeom prst="rect">
            <a:avLst/>
          </a:prstGeom>
        </p:spPr>
      </p:pic>
      <p:pic>
        <p:nvPicPr>
          <p:cNvPr id="36" name="图片 3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083973" y="-61404"/>
            <a:ext cx="6451035" cy="6451035"/>
          </a:xfrm>
          <a:prstGeom prst="rect">
            <a:avLst/>
          </a:prstGeom>
        </p:spPr>
      </p:pic>
      <p:sp>
        <p:nvSpPr>
          <p:cNvPr id="37" name="文本框 36"/>
          <p:cNvSpPr txBox="1"/>
          <p:nvPr/>
        </p:nvSpPr>
        <p:spPr>
          <a:xfrm>
            <a:off x="5014008" y="2519653"/>
            <a:ext cx="5113670" cy="923330"/>
          </a:xfrm>
          <a:prstGeom prst="rect">
            <a:avLst/>
          </a:prstGeom>
          <a:noFill/>
        </p:spPr>
        <p:txBody>
          <a:bodyPr wrap="square" rtlCol="0">
            <a:spAutoFit/>
          </a:bodyPr>
          <a:lstStyle/>
          <a:p>
            <a:r>
              <a:rPr lang="en-US" altLang="zh-CN" sz="5400" b="1" dirty="0">
                <a:solidFill>
                  <a:srgbClr val="EB8947"/>
                </a:solidFill>
                <a:latin typeface="汉仪丫丫体简" panose="02010604000101010101" pitchFamily="2" charset="-122"/>
                <a:ea typeface="汉仪丫丫体简" panose="02010604000101010101" pitchFamily="2" charset="-122"/>
              </a:rPr>
              <a:t>2</a:t>
            </a:r>
            <a:r>
              <a:rPr lang="en-US" altLang="zh-CN" sz="5400" b="1" dirty="0" smtClean="0">
                <a:solidFill>
                  <a:srgbClr val="EB8947"/>
                </a:solidFill>
                <a:latin typeface="汉仪丫丫体简" panose="02010604000101010101" pitchFamily="2" charset="-122"/>
                <a:ea typeface="汉仪丫丫体简" panose="02010604000101010101" pitchFamily="2" charset="-122"/>
              </a:rPr>
              <a:t>.</a:t>
            </a:r>
            <a:r>
              <a:rPr lang="zh-CN" altLang="en-US" sz="5400" b="1" dirty="0" smtClean="0">
                <a:solidFill>
                  <a:srgbClr val="EB8947"/>
                </a:solidFill>
                <a:latin typeface="汉仪丫丫体简" panose="02010604000101010101" pitchFamily="2" charset="-122"/>
                <a:ea typeface="汉仪丫丫体简" panose="02010604000101010101" pitchFamily="2" charset="-122"/>
              </a:rPr>
              <a:t>精彩瞬间</a:t>
            </a:r>
          </a:p>
        </p:txBody>
      </p:sp>
      <p:pic>
        <p:nvPicPr>
          <p:cNvPr id="38" name="图片 3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520526" y="1976678"/>
            <a:ext cx="1899898" cy="2374872"/>
          </a:xfrm>
          <a:prstGeom prst="rect">
            <a:avLst/>
          </a:prstGeom>
        </p:spPr>
      </p:pic>
      <p:sp>
        <p:nvSpPr>
          <p:cNvPr id="39" name="文本框 38"/>
          <p:cNvSpPr txBox="1"/>
          <p:nvPr/>
        </p:nvSpPr>
        <p:spPr>
          <a:xfrm>
            <a:off x="5163359" y="3403683"/>
            <a:ext cx="5113670" cy="584775"/>
          </a:xfrm>
          <a:prstGeom prst="rect">
            <a:avLst/>
          </a:prstGeom>
          <a:noFill/>
        </p:spPr>
        <p:txBody>
          <a:bodyPr wrap="square" rtlCol="0">
            <a:spAutoFit/>
          </a:bodyPr>
          <a:lstStyle/>
          <a:p>
            <a:r>
              <a:rPr lang="en-US" altLang="zh-CN" sz="3200" b="1" dirty="0" smtClean="0">
                <a:solidFill>
                  <a:srgbClr val="EB8947"/>
                </a:solidFill>
                <a:latin typeface="汉仪丫丫体简" panose="02010604000101010101" pitchFamily="2" charset="-122"/>
                <a:ea typeface="汉仪丫丫体简" panose="02010604000101010101" pitchFamily="2" charset="-122"/>
              </a:rPr>
              <a:t>Wonderful moment</a:t>
            </a:r>
            <a:endParaRPr lang="zh-CN" altLang="en-US" sz="3200" b="1" dirty="0">
              <a:solidFill>
                <a:srgbClr val="EB8947"/>
              </a:solidFill>
              <a:latin typeface="汉仪丫丫体简" panose="02010604000101010101" pitchFamily="2" charset="-122"/>
              <a:ea typeface="汉仪丫丫体简" panose="02010604000101010101" pitchFamily="2" charset="-122"/>
            </a:endParaRPr>
          </a:p>
        </p:txBody>
      </p:sp>
    </p:spTree>
    <p:extLst>
      <p:ext uri="{BB962C8B-B14F-4D97-AF65-F5344CB8AC3E}">
        <p14:creationId xmlns:p14="http://schemas.microsoft.com/office/powerpoint/2010/main" val="3077747214"/>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down)">
                                      <p:cBhvr>
                                        <p:cTn id="7" dur="5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barn(inVertical)">
                                      <p:cBhvr>
                                        <p:cTn id="12" dur="500"/>
                                        <p:tgtEl>
                                          <p:spTgt spid="38"/>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barn(inVertical)">
                                      <p:cBhvr>
                                        <p:cTn id="15" dur="500"/>
                                        <p:tgtEl>
                                          <p:spTgt spid="37"/>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barn(inVertical)">
                                      <p:cBhvr>
                                        <p:cTn id="1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6" name="图片 5"/>
          <p:cNvPicPr>
            <a:picLocks noChangeAspect="1"/>
          </p:cNvPicPr>
          <p:nvPr/>
        </p:nvPicPr>
        <p:blipFill rotWithShape="1">
          <a:blip r:embed="rId5">
            <a:extLst>
              <a:ext uri="{28A0092B-C50C-407E-A947-70E740481C1C}">
                <a14:useLocalDpi xmlns:a14="http://schemas.microsoft.com/office/drawing/2010/main" val="0"/>
              </a:ext>
            </a:extLst>
          </a:blip>
          <a:srcRect l="61354" t="67422" r="11354"/>
          <a:stretch/>
        </p:blipFill>
        <p:spPr>
          <a:xfrm>
            <a:off x="8062647" y="4524828"/>
            <a:ext cx="3378781" cy="2266841"/>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0096" y="209419"/>
            <a:ext cx="1993661" cy="1495059"/>
          </a:xfrm>
          <a:prstGeom prst="rect">
            <a:avLst/>
          </a:prstGeom>
        </p:spPr>
      </p:pic>
      <p:pic>
        <p:nvPicPr>
          <p:cNvPr id="8" name="图片 7"/>
          <p:cNvPicPr>
            <a:picLocks noChangeAspect="1"/>
          </p:cNvPicPr>
          <p:nvPr/>
        </p:nvPicPr>
        <p:blipFill rotWithShape="1">
          <a:blip r:embed="rId7">
            <a:extLst>
              <a:ext uri="{28A0092B-C50C-407E-A947-70E740481C1C}">
                <a14:useLocalDpi xmlns:a14="http://schemas.microsoft.com/office/drawing/2010/main" val="0"/>
              </a:ext>
            </a:extLst>
          </a:blip>
          <a:srcRect l="79167" t="11820" r="9479" b="65754"/>
          <a:stretch/>
        </p:blipFill>
        <p:spPr>
          <a:xfrm>
            <a:off x="8194720" y="696599"/>
            <a:ext cx="1431959" cy="1589606"/>
          </a:xfrm>
          <a:prstGeom prst="rect">
            <a:avLst/>
          </a:prstGeom>
        </p:spPr>
      </p:pic>
      <p:pic>
        <p:nvPicPr>
          <p:cNvPr id="9" name="图片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344837" y="5281890"/>
            <a:ext cx="622890" cy="619322"/>
          </a:xfrm>
          <a:prstGeom prst="rect">
            <a:avLst/>
          </a:prstGeom>
        </p:spPr>
      </p:pic>
      <p:sp>
        <p:nvSpPr>
          <p:cNvPr id="10" name="文本框 9"/>
          <p:cNvSpPr txBox="1"/>
          <p:nvPr/>
        </p:nvSpPr>
        <p:spPr>
          <a:xfrm>
            <a:off x="4139729" y="413109"/>
            <a:ext cx="5113670" cy="830997"/>
          </a:xfrm>
          <a:prstGeom prst="rect">
            <a:avLst/>
          </a:prstGeom>
          <a:noFill/>
        </p:spPr>
        <p:txBody>
          <a:bodyPr wrap="square" rtlCol="0">
            <a:spAutoFit/>
          </a:bodyPr>
          <a:lstStyle/>
          <a:p>
            <a:r>
              <a:rPr lang="zh-CN" altLang="en-US" sz="4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4800" b="1" dirty="0">
              <a:solidFill>
                <a:srgbClr val="EB8947"/>
              </a:solidFill>
              <a:latin typeface="汉仪丫丫体简" panose="02010604000101010101" pitchFamily="2" charset="-122"/>
              <a:ea typeface="汉仪丫丫体简" panose="02010604000101010101" pitchFamily="2" charset="-122"/>
            </a:endParaRPr>
          </a:p>
        </p:txBody>
      </p:sp>
      <p:pic>
        <p:nvPicPr>
          <p:cNvPr id="11" name="图片 10"/>
          <p:cNvPicPr>
            <a:picLocks noChangeAspect="1"/>
          </p:cNvPicPr>
          <p:nvPr/>
        </p:nvPicPr>
        <p:blipFill rotWithShape="1">
          <a:blip r:embed="rId9">
            <a:extLst>
              <a:ext uri="{28A0092B-C50C-407E-A947-70E740481C1C}">
                <a14:useLocalDpi xmlns:a14="http://schemas.microsoft.com/office/drawing/2010/main" val="0"/>
              </a:ext>
            </a:extLst>
          </a:blip>
          <a:srcRect t="66495"/>
          <a:stretch/>
        </p:blipFill>
        <p:spPr>
          <a:xfrm>
            <a:off x="0" y="4588328"/>
            <a:ext cx="12192000" cy="2295869"/>
          </a:xfrm>
          <a:prstGeom prst="rect">
            <a:avLst/>
          </a:prstGeom>
        </p:spPr>
      </p:pic>
      <p:pic>
        <p:nvPicPr>
          <p:cNvPr id="12" name="图片 11"/>
          <p:cNvPicPr>
            <a:picLocks noChangeAspect="1"/>
          </p:cNvPicPr>
          <p:nvPr/>
        </p:nvPicPr>
        <p:blipFill rotWithShape="1">
          <a:blip r:embed="rId10" cstate="print">
            <a:extLst>
              <a:ext uri="{28A0092B-C50C-407E-A947-70E740481C1C}">
                <a14:useLocalDpi xmlns:a14="http://schemas.microsoft.com/office/drawing/2010/main" val="0"/>
              </a:ext>
            </a:extLst>
          </a:blip>
          <a:srcRect l="11785" t="51218" r="69525"/>
          <a:stretch/>
        </p:blipFill>
        <p:spPr>
          <a:xfrm>
            <a:off x="655880" y="3812498"/>
            <a:ext cx="1836736" cy="2694328"/>
          </a:xfrm>
          <a:prstGeom prst="rect">
            <a:avLst/>
          </a:prstGeom>
        </p:spPr>
      </p:pic>
      <p:pic>
        <p:nvPicPr>
          <p:cNvPr id="13" name="图片 1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0155952" y="975307"/>
            <a:ext cx="1899898" cy="2374872"/>
          </a:xfrm>
          <a:prstGeom prst="rect">
            <a:avLst/>
          </a:prstGeom>
        </p:spPr>
      </p:pic>
      <p:pic>
        <p:nvPicPr>
          <p:cNvPr id="17" name="图片 1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735768">
            <a:off x="6150263" y="2306874"/>
            <a:ext cx="3951427" cy="2793536"/>
          </a:xfrm>
          <a:prstGeom prst="rect">
            <a:avLst/>
          </a:prstGeom>
        </p:spPr>
      </p:pic>
      <p:pic>
        <p:nvPicPr>
          <p:cNvPr id="18" name="图片 1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571025" y="1050190"/>
            <a:ext cx="3257690" cy="2472030"/>
          </a:xfrm>
          <a:prstGeom prst="rect">
            <a:avLst/>
          </a:prstGeom>
        </p:spPr>
      </p:pic>
      <p:sp>
        <p:nvSpPr>
          <p:cNvPr id="19" name="文本框 18"/>
          <p:cNvSpPr txBox="1"/>
          <p:nvPr/>
        </p:nvSpPr>
        <p:spPr>
          <a:xfrm>
            <a:off x="2011267" y="2361750"/>
            <a:ext cx="5113670" cy="523220"/>
          </a:xfrm>
          <a:prstGeom prst="rect">
            <a:avLst/>
          </a:prstGeom>
          <a:noFill/>
        </p:spPr>
        <p:txBody>
          <a:bodyPr wrap="square" rtlCol="0">
            <a:spAutoFit/>
          </a:bodyPr>
          <a:lstStyle/>
          <a:p>
            <a:r>
              <a:rPr lang="zh-CN" altLang="en-US" sz="2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2800" b="1" dirty="0">
              <a:solidFill>
                <a:srgbClr val="EB8947"/>
              </a:solidFill>
              <a:latin typeface="汉仪丫丫体简" panose="02010604000101010101" pitchFamily="2" charset="-122"/>
              <a:ea typeface="汉仪丫丫体简" panose="02010604000101010101" pitchFamily="2" charset="-122"/>
            </a:endParaRPr>
          </a:p>
        </p:txBody>
      </p:sp>
      <p:sp>
        <p:nvSpPr>
          <p:cNvPr id="20" name="文本框 19"/>
          <p:cNvSpPr txBox="1"/>
          <p:nvPr/>
        </p:nvSpPr>
        <p:spPr>
          <a:xfrm>
            <a:off x="982330" y="3123365"/>
            <a:ext cx="5113670" cy="1938992"/>
          </a:xfrm>
          <a:prstGeom prst="rect">
            <a:avLst/>
          </a:prstGeom>
          <a:noFill/>
        </p:spPr>
        <p:txBody>
          <a:bodyPr wrap="square" rtlCol="0">
            <a:spAutoFit/>
          </a:bodyPr>
          <a:lstStyle/>
          <a:p>
            <a:pPr>
              <a:lnSpc>
                <a:spcPct val="150000"/>
              </a:lnSpc>
            </a:pPr>
            <a:r>
              <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rPr>
              <a:t>请输入您的正文请输入您的正文请输入您的正文请输入您的正文请输入您的正文请输入您的正文请输入您的正文请输入您的正文请输入您的正文</a:t>
            </a: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p:txBody>
      </p:sp>
    </p:spTree>
    <p:extLst>
      <p:ext uri="{BB962C8B-B14F-4D97-AF65-F5344CB8AC3E}">
        <p14:creationId xmlns:p14="http://schemas.microsoft.com/office/powerpoint/2010/main" val="2930656585"/>
      </p:ext>
    </p:extLst>
  </p:cSld>
  <p:clrMapOvr>
    <a:masterClrMapping/>
  </p:clrMapOvr>
  <p:transition spd="slow" advClick="0" advTm="3000">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1000"/>
                                        <p:tgtEl>
                                          <p:spTgt spid="19"/>
                                        </p:tgtEl>
                                      </p:cBhvr>
                                    </p:animEffect>
                                    <p:anim calcmode="lin" valueType="num">
                                      <p:cBhvr>
                                        <p:cTn id="15" dur="1000" fill="hold"/>
                                        <p:tgtEl>
                                          <p:spTgt spid="19"/>
                                        </p:tgtEl>
                                        <p:attrNameLst>
                                          <p:attrName>ppt_x</p:attrName>
                                        </p:attrNameLst>
                                      </p:cBhvr>
                                      <p:tavLst>
                                        <p:tav tm="0">
                                          <p:val>
                                            <p:strVal val="#ppt_x"/>
                                          </p:val>
                                        </p:tav>
                                        <p:tav tm="100000">
                                          <p:val>
                                            <p:strVal val="#ppt_x"/>
                                          </p:val>
                                        </p:tav>
                                      </p:tavLst>
                                    </p:anim>
                                    <p:anim calcmode="lin" valueType="num">
                                      <p:cBhvr>
                                        <p:cTn id="16" dur="1000" fill="hold"/>
                                        <p:tgtEl>
                                          <p:spTgt spid="19"/>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1000"/>
                                        <p:tgtEl>
                                          <p:spTgt spid="18"/>
                                        </p:tgtEl>
                                      </p:cBhvr>
                                    </p:animEffect>
                                    <p:anim calcmode="lin" valueType="num">
                                      <p:cBhvr>
                                        <p:cTn id="20" dur="1000" fill="hold"/>
                                        <p:tgtEl>
                                          <p:spTgt spid="18"/>
                                        </p:tgtEl>
                                        <p:attrNameLst>
                                          <p:attrName>ppt_x</p:attrName>
                                        </p:attrNameLst>
                                      </p:cBhvr>
                                      <p:tavLst>
                                        <p:tav tm="0">
                                          <p:val>
                                            <p:strVal val="#ppt_x"/>
                                          </p:val>
                                        </p:tav>
                                        <p:tav tm="100000">
                                          <p:val>
                                            <p:strVal val="#ppt_x"/>
                                          </p:val>
                                        </p:tav>
                                      </p:tavLst>
                                    </p:anim>
                                    <p:anim calcmode="lin" valueType="num">
                                      <p:cBhvr>
                                        <p:cTn id="21" dur="1000" fill="hold"/>
                                        <p:tgtEl>
                                          <p:spTgt spid="18"/>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1000"/>
                                        <p:tgtEl>
                                          <p:spTgt spid="20"/>
                                        </p:tgtEl>
                                      </p:cBhvr>
                                    </p:animEffect>
                                    <p:anim calcmode="lin" valueType="num">
                                      <p:cBhvr>
                                        <p:cTn id="25" dur="1000" fill="hold"/>
                                        <p:tgtEl>
                                          <p:spTgt spid="20"/>
                                        </p:tgtEl>
                                        <p:attrNameLst>
                                          <p:attrName>ppt_x</p:attrName>
                                        </p:attrNameLst>
                                      </p:cBhvr>
                                      <p:tavLst>
                                        <p:tav tm="0">
                                          <p:val>
                                            <p:strVal val="#ppt_x"/>
                                          </p:val>
                                        </p:tav>
                                        <p:tav tm="100000">
                                          <p:val>
                                            <p:strVal val="#ppt_x"/>
                                          </p:val>
                                        </p:tav>
                                      </p:tavLst>
                                    </p:anim>
                                    <p:anim calcmode="lin" valueType="num">
                                      <p:cBhvr>
                                        <p:cTn id="26" dur="1000" fill="hold"/>
                                        <p:tgtEl>
                                          <p:spTgt spid="20"/>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1000"/>
                                        <p:tgtEl>
                                          <p:spTgt spid="17"/>
                                        </p:tgtEl>
                                      </p:cBhvr>
                                    </p:animEffect>
                                    <p:anim calcmode="lin" valueType="num">
                                      <p:cBhvr>
                                        <p:cTn id="30" dur="1000" fill="hold"/>
                                        <p:tgtEl>
                                          <p:spTgt spid="17"/>
                                        </p:tgtEl>
                                        <p:attrNameLst>
                                          <p:attrName>ppt_x</p:attrName>
                                        </p:attrNameLst>
                                      </p:cBhvr>
                                      <p:tavLst>
                                        <p:tav tm="0">
                                          <p:val>
                                            <p:strVal val="#ppt_x"/>
                                          </p:val>
                                        </p:tav>
                                        <p:tav tm="100000">
                                          <p:val>
                                            <p:strVal val="#ppt_x"/>
                                          </p:val>
                                        </p:tav>
                                      </p:tavLst>
                                    </p:anim>
                                    <p:anim calcmode="lin" valueType="num">
                                      <p:cBhvr>
                                        <p:cTn id="3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9"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0096" y="209419"/>
            <a:ext cx="1993661" cy="1495059"/>
          </a:xfrm>
          <a:prstGeom prst="rect">
            <a:avLst/>
          </a:prstGeom>
        </p:spPr>
      </p:pic>
      <p:pic>
        <p:nvPicPr>
          <p:cNvPr id="8" name="图片 7"/>
          <p:cNvPicPr>
            <a:picLocks noChangeAspect="1"/>
          </p:cNvPicPr>
          <p:nvPr/>
        </p:nvPicPr>
        <p:blipFill rotWithShape="1">
          <a:blip r:embed="rId6">
            <a:extLst>
              <a:ext uri="{28A0092B-C50C-407E-A947-70E740481C1C}">
                <a14:useLocalDpi xmlns:a14="http://schemas.microsoft.com/office/drawing/2010/main" val="0"/>
              </a:ext>
            </a:extLst>
          </a:blip>
          <a:srcRect l="79167" t="11820" r="9479" b="65754"/>
          <a:stretch/>
        </p:blipFill>
        <p:spPr>
          <a:xfrm>
            <a:off x="6694488" y="1191696"/>
            <a:ext cx="1431959" cy="1589606"/>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44837" y="5281890"/>
            <a:ext cx="622890" cy="619322"/>
          </a:xfrm>
          <a:prstGeom prst="rect">
            <a:avLst/>
          </a:prstGeom>
        </p:spPr>
      </p:pic>
      <p:pic>
        <p:nvPicPr>
          <p:cNvPr id="12" name="图片 11"/>
          <p:cNvPicPr>
            <a:picLocks noChangeAspect="1"/>
          </p:cNvPicPr>
          <p:nvPr/>
        </p:nvPicPr>
        <p:blipFill rotWithShape="1">
          <a:blip r:embed="rId8" cstate="print">
            <a:extLst>
              <a:ext uri="{28A0092B-C50C-407E-A947-70E740481C1C}">
                <a14:useLocalDpi xmlns:a14="http://schemas.microsoft.com/office/drawing/2010/main" val="0"/>
              </a:ext>
            </a:extLst>
          </a:blip>
          <a:srcRect l="11785" t="51218" r="69525"/>
          <a:stretch/>
        </p:blipFill>
        <p:spPr>
          <a:xfrm>
            <a:off x="655880" y="3812498"/>
            <a:ext cx="1836736" cy="2694328"/>
          </a:xfrm>
          <a:prstGeom prst="rect">
            <a:avLst/>
          </a:prstGeom>
        </p:spPr>
      </p:pic>
      <p:pic>
        <p:nvPicPr>
          <p:cNvPr id="13" name="图片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55952" y="975307"/>
            <a:ext cx="1899898" cy="2374872"/>
          </a:xfrm>
          <a:prstGeom prst="rect">
            <a:avLst/>
          </a:prstGeom>
        </p:spPr>
      </p:pic>
      <p:pic>
        <p:nvPicPr>
          <p:cNvPr id="18" name="图片 1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081187" y="1444209"/>
            <a:ext cx="4152693" cy="5581992"/>
          </a:xfrm>
          <a:prstGeom prst="rect">
            <a:avLst/>
          </a:prstGeom>
        </p:spPr>
      </p:pic>
      <p:pic>
        <p:nvPicPr>
          <p:cNvPr id="11" name="图片 10"/>
          <p:cNvPicPr>
            <a:picLocks noChangeAspect="1"/>
          </p:cNvPicPr>
          <p:nvPr/>
        </p:nvPicPr>
        <p:blipFill rotWithShape="1">
          <a:blip r:embed="rId11">
            <a:extLst>
              <a:ext uri="{28A0092B-C50C-407E-A947-70E740481C1C}">
                <a14:useLocalDpi xmlns:a14="http://schemas.microsoft.com/office/drawing/2010/main" val="0"/>
              </a:ext>
            </a:extLst>
          </a:blip>
          <a:srcRect t="66495"/>
          <a:stretch/>
        </p:blipFill>
        <p:spPr>
          <a:xfrm>
            <a:off x="0" y="4562131"/>
            <a:ext cx="12192000" cy="2295869"/>
          </a:xfrm>
          <a:prstGeom prst="rect">
            <a:avLst/>
          </a:prstGeom>
        </p:spPr>
      </p:pic>
      <p:pic>
        <p:nvPicPr>
          <p:cNvPr id="21" name="图片 2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23216" y="559808"/>
            <a:ext cx="6009249" cy="6009249"/>
          </a:xfrm>
          <a:prstGeom prst="rect">
            <a:avLst/>
          </a:prstGeom>
        </p:spPr>
      </p:pic>
      <p:sp>
        <p:nvSpPr>
          <p:cNvPr id="22" name="文本框 21"/>
          <p:cNvSpPr txBox="1"/>
          <p:nvPr/>
        </p:nvSpPr>
        <p:spPr>
          <a:xfrm>
            <a:off x="3960619" y="559808"/>
            <a:ext cx="5113670" cy="830997"/>
          </a:xfrm>
          <a:prstGeom prst="rect">
            <a:avLst/>
          </a:prstGeom>
          <a:noFill/>
        </p:spPr>
        <p:txBody>
          <a:bodyPr wrap="square" rtlCol="0">
            <a:spAutoFit/>
          </a:bodyPr>
          <a:lstStyle/>
          <a:p>
            <a:r>
              <a:rPr lang="zh-CN" altLang="en-US" sz="4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4800" b="1" dirty="0">
              <a:solidFill>
                <a:srgbClr val="EB8947"/>
              </a:solidFill>
              <a:latin typeface="汉仪丫丫体简" panose="02010604000101010101" pitchFamily="2" charset="-122"/>
              <a:ea typeface="汉仪丫丫体简" panose="02010604000101010101" pitchFamily="2" charset="-122"/>
            </a:endParaRPr>
          </a:p>
        </p:txBody>
      </p:sp>
    </p:spTree>
    <p:extLst>
      <p:ext uri="{BB962C8B-B14F-4D97-AF65-F5344CB8AC3E}">
        <p14:creationId xmlns:p14="http://schemas.microsoft.com/office/powerpoint/2010/main" val="781181199"/>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nodeType="click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wheel(1)">
                                      <p:cBhvr>
                                        <p:cTn id="14"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6" name="图片 5"/>
          <p:cNvPicPr>
            <a:picLocks noChangeAspect="1"/>
          </p:cNvPicPr>
          <p:nvPr/>
        </p:nvPicPr>
        <p:blipFill rotWithShape="1">
          <a:blip r:embed="rId5">
            <a:extLst>
              <a:ext uri="{28A0092B-C50C-407E-A947-70E740481C1C}">
                <a14:useLocalDpi xmlns:a14="http://schemas.microsoft.com/office/drawing/2010/main" val="0"/>
              </a:ext>
            </a:extLst>
          </a:blip>
          <a:srcRect l="61354" t="67422" r="11354"/>
          <a:stretch/>
        </p:blipFill>
        <p:spPr>
          <a:xfrm>
            <a:off x="8062647" y="4524828"/>
            <a:ext cx="3378781" cy="2266841"/>
          </a:xfrm>
          <a:prstGeom prst="rect">
            <a:avLst/>
          </a:prstGeom>
        </p:spPr>
      </p:pic>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10096" y="209419"/>
            <a:ext cx="1993661" cy="1495059"/>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44837" y="5281890"/>
            <a:ext cx="622890" cy="619322"/>
          </a:xfrm>
          <a:prstGeom prst="rect">
            <a:avLst/>
          </a:prstGeom>
        </p:spPr>
      </p:pic>
      <p:pic>
        <p:nvPicPr>
          <p:cNvPr id="11" name="图片 10"/>
          <p:cNvPicPr>
            <a:picLocks noChangeAspect="1"/>
          </p:cNvPicPr>
          <p:nvPr/>
        </p:nvPicPr>
        <p:blipFill rotWithShape="1">
          <a:blip r:embed="rId8">
            <a:extLst>
              <a:ext uri="{28A0092B-C50C-407E-A947-70E740481C1C}">
                <a14:useLocalDpi xmlns:a14="http://schemas.microsoft.com/office/drawing/2010/main" val="0"/>
              </a:ext>
            </a:extLst>
          </a:blip>
          <a:srcRect t="66495"/>
          <a:stretch/>
        </p:blipFill>
        <p:spPr>
          <a:xfrm>
            <a:off x="0" y="4588328"/>
            <a:ext cx="12192000" cy="2295869"/>
          </a:xfrm>
          <a:prstGeom prst="rect">
            <a:avLst/>
          </a:prstGeom>
        </p:spPr>
      </p:pic>
      <p:pic>
        <p:nvPicPr>
          <p:cNvPr id="12" name="图片 11"/>
          <p:cNvPicPr>
            <a:picLocks noChangeAspect="1"/>
          </p:cNvPicPr>
          <p:nvPr/>
        </p:nvPicPr>
        <p:blipFill rotWithShape="1">
          <a:blip r:embed="rId9" cstate="print">
            <a:extLst>
              <a:ext uri="{28A0092B-C50C-407E-A947-70E740481C1C}">
                <a14:useLocalDpi xmlns:a14="http://schemas.microsoft.com/office/drawing/2010/main" val="0"/>
              </a:ext>
            </a:extLst>
          </a:blip>
          <a:srcRect l="11785" t="51218" r="69525"/>
          <a:stretch/>
        </p:blipFill>
        <p:spPr>
          <a:xfrm>
            <a:off x="655880" y="3812498"/>
            <a:ext cx="1836736" cy="2694328"/>
          </a:xfrm>
          <a:prstGeom prst="rect">
            <a:avLst/>
          </a:prstGeom>
        </p:spPr>
      </p:pic>
      <p:pic>
        <p:nvPicPr>
          <p:cNvPr id="13" name="图片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691536" y="85202"/>
            <a:ext cx="1899898" cy="2374872"/>
          </a:xfrm>
          <a:prstGeom prst="rect">
            <a:avLst/>
          </a:prstGeom>
        </p:spPr>
      </p:pic>
      <p:pic>
        <p:nvPicPr>
          <p:cNvPr id="15" name="图片 14"/>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974540" y="-503149"/>
            <a:ext cx="4183531" cy="3174585"/>
          </a:xfrm>
          <a:prstGeom prst="rect">
            <a:avLst/>
          </a:prstGeom>
        </p:spPr>
      </p:pic>
      <p:sp>
        <p:nvSpPr>
          <p:cNvPr id="16" name="文本框 15"/>
          <p:cNvSpPr txBox="1"/>
          <p:nvPr/>
        </p:nvSpPr>
        <p:spPr>
          <a:xfrm>
            <a:off x="4865470" y="1268594"/>
            <a:ext cx="5113670" cy="523220"/>
          </a:xfrm>
          <a:prstGeom prst="rect">
            <a:avLst/>
          </a:prstGeom>
          <a:noFill/>
        </p:spPr>
        <p:txBody>
          <a:bodyPr wrap="square" rtlCol="0">
            <a:spAutoFit/>
          </a:bodyPr>
          <a:lstStyle/>
          <a:p>
            <a:r>
              <a:rPr lang="zh-CN" altLang="en-US" sz="2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2800" b="1" dirty="0">
              <a:solidFill>
                <a:srgbClr val="EB8947"/>
              </a:solidFill>
              <a:latin typeface="汉仪丫丫体简" panose="02010604000101010101" pitchFamily="2" charset="-122"/>
              <a:ea typeface="汉仪丫丫体简" panose="02010604000101010101" pitchFamily="2" charset="-122"/>
            </a:endParaRPr>
          </a:p>
        </p:txBody>
      </p:sp>
      <p:pic>
        <p:nvPicPr>
          <p:cNvPr id="19" name="图片 1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1928819">
            <a:off x="8316337" y="1105299"/>
            <a:ext cx="3474569" cy="3811206"/>
          </a:xfrm>
          <a:prstGeom prst="rect">
            <a:avLst/>
          </a:prstGeom>
        </p:spPr>
      </p:pic>
      <p:pic>
        <p:nvPicPr>
          <p:cNvPr id="18" name="图片 1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888916">
            <a:off x="5611799" y="2638977"/>
            <a:ext cx="3417750" cy="3417750"/>
          </a:xfrm>
          <a:prstGeom prst="rect">
            <a:avLst/>
          </a:prstGeom>
        </p:spPr>
      </p:pic>
      <p:pic>
        <p:nvPicPr>
          <p:cNvPr id="8" name="图片 7"/>
          <p:cNvPicPr>
            <a:picLocks noChangeAspect="1"/>
          </p:cNvPicPr>
          <p:nvPr/>
        </p:nvPicPr>
        <p:blipFill rotWithShape="1">
          <a:blip r:embed="rId14">
            <a:extLst>
              <a:ext uri="{28A0092B-C50C-407E-A947-70E740481C1C}">
                <a14:useLocalDpi xmlns:a14="http://schemas.microsoft.com/office/drawing/2010/main" val="0"/>
              </a:ext>
            </a:extLst>
          </a:blip>
          <a:srcRect l="79167" t="11820" r="9479" b="65754"/>
          <a:stretch/>
        </p:blipFill>
        <p:spPr>
          <a:xfrm>
            <a:off x="8062647" y="449304"/>
            <a:ext cx="1431959" cy="1589606"/>
          </a:xfrm>
          <a:prstGeom prst="rect">
            <a:avLst/>
          </a:prstGeom>
        </p:spPr>
      </p:pic>
      <p:pic>
        <p:nvPicPr>
          <p:cNvPr id="20" name="图片 19"/>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rot="20415484">
            <a:off x="819340" y="815313"/>
            <a:ext cx="4378989" cy="6195861"/>
          </a:xfrm>
          <a:prstGeom prst="rect">
            <a:avLst/>
          </a:prstGeom>
        </p:spPr>
      </p:pic>
    </p:spTree>
    <p:extLst>
      <p:ext uri="{BB962C8B-B14F-4D97-AF65-F5344CB8AC3E}">
        <p14:creationId xmlns:p14="http://schemas.microsoft.com/office/powerpoint/2010/main" val="1608525387"/>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down)">
                                      <p:cBhvr>
                                        <p:cTn id="19" dur="500"/>
                                        <p:tgtEl>
                                          <p:spTgt spid="20"/>
                                        </p:tgtEl>
                                      </p:cBhvr>
                                    </p:animEffect>
                                  </p:childTnLst>
                                </p:cTn>
                              </p:par>
                              <p:par>
                                <p:cTn id="20" presetID="22" presetClass="entr" presetSubtype="4"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heel(1)">
                                      <p:cBhvr>
                                        <p:cTn id="2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0096" y="209419"/>
            <a:ext cx="1993661" cy="1495059"/>
          </a:xfrm>
          <a:prstGeom prst="rect">
            <a:avLst/>
          </a:prstGeom>
        </p:spPr>
      </p:pic>
      <p:pic>
        <p:nvPicPr>
          <p:cNvPr id="7" name="图片 6"/>
          <p:cNvPicPr>
            <a:picLocks noChangeAspect="1"/>
          </p:cNvPicPr>
          <p:nvPr/>
        </p:nvPicPr>
        <p:blipFill rotWithShape="1">
          <a:blip r:embed="rId6">
            <a:extLst>
              <a:ext uri="{28A0092B-C50C-407E-A947-70E740481C1C}">
                <a14:useLocalDpi xmlns:a14="http://schemas.microsoft.com/office/drawing/2010/main" val="0"/>
              </a:ext>
            </a:extLst>
          </a:blip>
          <a:srcRect l="79167" t="11820" r="9479" b="65754"/>
          <a:stretch/>
        </p:blipFill>
        <p:spPr>
          <a:xfrm>
            <a:off x="8230133" y="1062324"/>
            <a:ext cx="1431959" cy="1589606"/>
          </a:xfrm>
          <a:prstGeom prst="rect">
            <a:avLst/>
          </a:prstGeom>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44837" y="5281890"/>
            <a:ext cx="622890" cy="619322"/>
          </a:xfrm>
          <a:prstGeom prst="rect">
            <a:avLst/>
          </a:prstGeom>
        </p:spPr>
      </p:pic>
      <p:pic>
        <p:nvPicPr>
          <p:cNvPr id="9" name="图片 8"/>
          <p:cNvPicPr>
            <a:picLocks noChangeAspect="1"/>
          </p:cNvPicPr>
          <p:nvPr/>
        </p:nvPicPr>
        <p:blipFill rotWithShape="1">
          <a:blip r:embed="rId8" cstate="print">
            <a:extLst>
              <a:ext uri="{28A0092B-C50C-407E-A947-70E740481C1C}">
                <a14:useLocalDpi xmlns:a14="http://schemas.microsoft.com/office/drawing/2010/main" val="0"/>
              </a:ext>
            </a:extLst>
          </a:blip>
          <a:srcRect l="11785" t="51218" r="69525"/>
          <a:stretch/>
        </p:blipFill>
        <p:spPr>
          <a:xfrm>
            <a:off x="655880" y="3812498"/>
            <a:ext cx="1836736" cy="2694328"/>
          </a:xfrm>
          <a:prstGeom prst="rect">
            <a:avLst/>
          </a:prstGeom>
        </p:spPr>
      </p:pic>
      <p:pic>
        <p:nvPicPr>
          <p:cNvPr id="10" name="图片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55952" y="975307"/>
            <a:ext cx="1899898" cy="2374872"/>
          </a:xfrm>
          <a:prstGeom prst="rect">
            <a:avLst/>
          </a:prstGeom>
        </p:spPr>
      </p:pic>
      <p:pic>
        <p:nvPicPr>
          <p:cNvPr id="14" name="图片 13"/>
          <p:cNvPicPr>
            <a:picLocks noChangeAspect="1"/>
          </p:cNvPicPr>
          <p:nvPr/>
        </p:nvPicPr>
        <p:blipFill rotWithShape="1">
          <a:blip r:embed="rId10">
            <a:extLst>
              <a:ext uri="{28A0092B-C50C-407E-A947-70E740481C1C}">
                <a14:useLocalDpi xmlns:a14="http://schemas.microsoft.com/office/drawing/2010/main" val="0"/>
              </a:ext>
            </a:extLst>
          </a:blip>
          <a:srcRect t="66495"/>
          <a:stretch/>
        </p:blipFill>
        <p:spPr>
          <a:xfrm>
            <a:off x="0" y="4562131"/>
            <a:ext cx="12192000" cy="2295869"/>
          </a:xfrm>
          <a:prstGeom prst="rect">
            <a:avLst/>
          </a:prstGeom>
        </p:spPr>
      </p:pic>
      <p:sp>
        <p:nvSpPr>
          <p:cNvPr id="16" name="文本框 15"/>
          <p:cNvSpPr txBox="1"/>
          <p:nvPr/>
        </p:nvSpPr>
        <p:spPr>
          <a:xfrm>
            <a:off x="4139729" y="413109"/>
            <a:ext cx="5113670" cy="830997"/>
          </a:xfrm>
          <a:prstGeom prst="rect">
            <a:avLst/>
          </a:prstGeom>
          <a:noFill/>
        </p:spPr>
        <p:txBody>
          <a:bodyPr wrap="square" rtlCol="0">
            <a:spAutoFit/>
          </a:bodyPr>
          <a:lstStyle/>
          <a:p>
            <a:r>
              <a:rPr lang="zh-CN" altLang="en-US" sz="4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4800" b="1" dirty="0">
              <a:solidFill>
                <a:srgbClr val="EB8947"/>
              </a:solidFill>
              <a:latin typeface="汉仪丫丫体简" panose="02010604000101010101" pitchFamily="2" charset="-122"/>
              <a:ea typeface="汉仪丫丫体简" panose="02010604000101010101" pitchFamily="2" charset="-122"/>
            </a:endParaRPr>
          </a:p>
        </p:txBody>
      </p:sp>
      <p:grpSp>
        <p:nvGrpSpPr>
          <p:cNvPr id="21" name="组合 20"/>
          <p:cNvGrpSpPr/>
          <p:nvPr/>
        </p:nvGrpSpPr>
        <p:grpSpPr>
          <a:xfrm rot="168851">
            <a:off x="917279" y="1039102"/>
            <a:ext cx="3393146" cy="3393146"/>
            <a:chOff x="487162" y="939750"/>
            <a:chExt cx="3903825" cy="3903825"/>
          </a:xfrm>
        </p:grpSpPr>
        <p:pic>
          <p:nvPicPr>
            <p:cNvPr id="20" name="图片 1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20795512">
              <a:off x="1132845" y="2120964"/>
              <a:ext cx="2612457" cy="1741638"/>
            </a:xfrm>
            <a:prstGeom prst="rect">
              <a:avLst/>
            </a:prstGeom>
          </p:spPr>
        </p:pic>
        <p:pic>
          <p:nvPicPr>
            <p:cNvPr id="19" name="图片 1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20707951">
              <a:off x="487162" y="939750"/>
              <a:ext cx="3903825" cy="3903825"/>
            </a:xfrm>
            <a:prstGeom prst="rect">
              <a:avLst/>
            </a:prstGeom>
          </p:spPr>
        </p:pic>
      </p:grpSp>
      <p:grpSp>
        <p:nvGrpSpPr>
          <p:cNvPr id="24" name="组合 23"/>
          <p:cNvGrpSpPr/>
          <p:nvPr/>
        </p:nvGrpSpPr>
        <p:grpSpPr>
          <a:xfrm>
            <a:off x="2677780" y="2303896"/>
            <a:ext cx="3717743" cy="3717743"/>
            <a:chOff x="2125088" y="2254128"/>
            <a:chExt cx="3717743" cy="3717743"/>
          </a:xfrm>
        </p:grpSpPr>
        <p:pic>
          <p:nvPicPr>
            <p:cNvPr id="23" name="图片 2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488704">
              <a:off x="2902340" y="3574165"/>
              <a:ext cx="2163238" cy="1442158"/>
            </a:xfrm>
            <a:prstGeom prst="rect">
              <a:avLst/>
            </a:prstGeom>
          </p:spPr>
        </p:pic>
        <p:pic>
          <p:nvPicPr>
            <p:cNvPr id="22" name="图片 2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527420">
              <a:off x="2125088" y="2254128"/>
              <a:ext cx="3717743" cy="3717743"/>
            </a:xfrm>
            <a:prstGeom prst="rect">
              <a:avLst/>
            </a:prstGeom>
          </p:spPr>
        </p:pic>
      </p:grpSp>
      <p:grpSp>
        <p:nvGrpSpPr>
          <p:cNvPr id="27" name="组合 26"/>
          <p:cNvGrpSpPr/>
          <p:nvPr/>
        </p:nvGrpSpPr>
        <p:grpSpPr>
          <a:xfrm>
            <a:off x="5024447" y="922406"/>
            <a:ext cx="3653290" cy="3653290"/>
            <a:chOff x="4726290" y="995096"/>
            <a:chExt cx="3653290" cy="3653290"/>
          </a:xfrm>
        </p:grpSpPr>
        <p:pic>
          <p:nvPicPr>
            <p:cNvPr id="26" name="图片 25"/>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364741">
              <a:off x="5225871" y="2228548"/>
              <a:ext cx="2501528" cy="1667685"/>
            </a:xfrm>
            <a:prstGeom prst="rect">
              <a:avLst/>
            </a:prstGeom>
          </p:spPr>
        </p:pic>
        <p:pic>
          <p:nvPicPr>
            <p:cNvPr id="25" name="图片 24"/>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rot="1470165">
              <a:off x="4726290" y="995096"/>
              <a:ext cx="3653290" cy="3653290"/>
            </a:xfrm>
            <a:prstGeom prst="rect">
              <a:avLst/>
            </a:prstGeom>
          </p:spPr>
        </p:pic>
      </p:grpSp>
      <p:grpSp>
        <p:nvGrpSpPr>
          <p:cNvPr id="30" name="组合 29"/>
          <p:cNvGrpSpPr/>
          <p:nvPr/>
        </p:nvGrpSpPr>
        <p:grpSpPr>
          <a:xfrm>
            <a:off x="7112608" y="2452190"/>
            <a:ext cx="4013021" cy="4013021"/>
            <a:chOff x="6683137" y="2452190"/>
            <a:chExt cx="4013021" cy="4013021"/>
          </a:xfrm>
        </p:grpSpPr>
        <p:pic>
          <p:nvPicPr>
            <p:cNvPr id="29" name="图片 28"/>
            <p:cNvPicPr>
              <a:picLocks noChangeAspect="1"/>
            </p:cNvPicPr>
            <p:nvPr/>
          </p:nvPicPr>
          <p:blipFill rotWithShape="1">
            <a:blip r:embed="rId17" cstate="print">
              <a:extLst>
                <a:ext uri="{28A0092B-C50C-407E-A947-70E740481C1C}">
                  <a14:useLocalDpi xmlns:a14="http://schemas.microsoft.com/office/drawing/2010/main" val="0"/>
                </a:ext>
              </a:extLst>
            </a:blip>
            <a:srcRect t="9156" b="2618"/>
            <a:stretch/>
          </p:blipFill>
          <p:spPr>
            <a:xfrm rot="20327366">
              <a:off x="7323196" y="3541781"/>
              <a:ext cx="2780749" cy="1784901"/>
            </a:xfrm>
            <a:prstGeom prst="rect">
              <a:avLst/>
            </a:prstGeom>
          </p:spPr>
        </p:pic>
        <p:pic>
          <p:nvPicPr>
            <p:cNvPr id="28" name="图片 27"/>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rot="20350289">
              <a:off x="6683137" y="2452190"/>
              <a:ext cx="4013021" cy="4013021"/>
            </a:xfrm>
            <a:prstGeom prst="rect">
              <a:avLst/>
            </a:prstGeom>
          </p:spPr>
        </p:pic>
      </p:grpSp>
    </p:spTree>
    <p:extLst>
      <p:ext uri="{BB962C8B-B14F-4D97-AF65-F5344CB8AC3E}">
        <p14:creationId xmlns:p14="http://schemas.microsoft.com/office/powerpoint/2010/main" val="30388113"/>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randombar(horizontal)">
                                      <p:cBhvr>
                                        <p:cTn id="12" dur="500"/>
                                        <p:tgtEl>
                                          <p:spTgt spid="21"/>
                                        </p:tgtEl>
                                      </p:cBhvr>
                                    </p:animEffect>
                                  </p:childTnLst>
                                </p:cTn>
                              </p:par>
                              <p:par>
                                <p:cTn id="13" presetID="14" presetClass="entr" presetSubtype="10"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randombar(horizontal)">
                                      <p:cBhvr>
                                        <p:cTn id="15" dur="500"/>
                                        <p:tgtEl>
                                          <p:spTgt spid="24"/>
                                        </p:tgtEl>
                                      </p:cBhvr>
                                    </p:animEffect>
                                  </p:childTnLst>
                                </p:cTn>
                              </p:par>
                              <p:par>
                                <p:cTn id="16" presetID="14" presetClass="entr" presetSubtype="10"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randombar(horizontal)">
                                      <p:cBhvr>
                                        <p:cTn id="18" dur="500"/>
                                        <p:tgtEl>
                                          <p:spTgt spid="27"/>
                                        </p:tgtEl>
                                      </p:cBhvr>
                                    </p:animEffect>
                                  </p:childTnLst>
                                </p:cTn>
                              </p:par>
                              <p:par>
                                <p:cTn id="19" presetID="14" presetClass="entr" presetSubtype="1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randombar(horizontal)">
                                      <p:cBhvr>
                                        <p:cTn id="2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0096" y="209419"/>
            <a:ext cx="1993661" cy="1495059"/>
          </a:xfrm>
          <a:prstGeom prst="rect">
            <a:avLst/>
          </a:prstGeom>
        </p:spPr>
      </p:pic>
      <p:pic>
        <p:nvPicPr>
          <p:cNvPr id="7" name="图片 6"/>
          <p:cNvPicPr>
            <a:picLocks noChangeAspect="1"/>
          </p:cNvPicPr>
          <p:nvPr/>
        </p:nvPicPr>
        <p:blipFill rotWithShape="1">
          <a:blip r:embed="rId6">
            <a:extLst>
              <a:ext uri="{28A0092B-C50C-407E-A947-70E740481C1C}">
                <a14:useLocalDpi xmlns:a14="http://schemas.microsoft.com/office/drawing/2010/main" val="0"/>
              </a:ext>
            </a:extLst>
          </a:blip>
          <a:srcRect l="79167" t="11820" r="9479" b="65754"/>
          <a:stretch/>
        </p:blipFill>
        <p:spPr>
          <a:xfrm>
            <a:off x="10361511" y="3927199"/>
            <a:ext cx="1431959" cy="1589606"/>
          </a:xfrm>
          <a:prstGeom prst="rect">
            <a:avLst/>
          </a:prstGeom>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44837" y="5281890"/>
            <a:ext cx="622890" cy="619322"/>
          </a:xfrm>
          <a:prstGeom prst="rect">
            <a:avLst/>
          </a:prstGeom>
        </p:spPr>
      </p:pic>
      <p:pic>
        <p:nvPicPr>
          <p:cNvPr id="9" name="图片 8"/>
          <p:cNvPicPr>
            <a:picLocks noChangeAspect="1"/>
          </p:cNvPicPr>
          <p:nvPr/>
        </p:nvPicPr>
        <p:blipFill rotWithShape="1">
          <a:blip r:embed="rId8" cstate="print">
            <a:extLst>
              <a:ext uri="{28A0092B-C50C-407E-A947-70E740481C1C}">
                <a14:useLocalDpi xmlns:a14="http://schemas.microsoft.com/office/drawing/2010/main" val="0"/>
              </a:ext>
            </a:extLst>
          </a:blip>
          <a:srcRect l="11785" t="51218" r="69525"/>
          <a:stretch/>
        </p:blipFill>
        <p:spPr>
          <a:xfrm>
            <a:off x="655880" y="3812498"/>
            <a:ext cx="1836736" cy="2694328"/>
          </a:xfrm>
          <a:prstGeom prst="rect">
            <a:avLst/>
          </a:prstGeom>
        </p:spPr>
      </p:pic>
      <p:pic>
        <p:nvPicPr>
          <p:cNvPr id="10" name="图片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155952" y="975307"/>
            <a:ext cx="1899898" cy="2374872"/>
          </a:xfrm>
          <a:prstGeom prst="rect">
            <a:avLst/>
          </a:prstGeom>
        </p:spPr>
      </p:pic>
      <p:pic>
        <p:nvPicPr>
          <p:cNvPr id="11" name="图片 10"/>
          <p:cNvPicPr>
            <a:picLocks noChangeAspect="1"/>
          </p:cNvPicPr>
          <p:nvPr/>
        </p:nvPicPr>
        <p:blipFill rotWithShape="1">
          <a:blip r:embed="rId10">
            <a:extLst>
              <a:ext uri="{28A0092B-C50C-407E-A947-70E740481C1C}">
                <a14:useLocalDpi xmlns:a14="http://schemas.microsoft.com/office/drawing/2010/main" val="0"/>
              </a:ext>
            </a:extLst>
          </a:blip>
          <a:srcRect t="66495"/>
          <a:stretch/>
        </p:blipFill>
        <p:spPr>
          <a:xfrm>
            <a:off x="0" y="4562131"/>
            <a:ext cx="12192000" cy="2295869"/>
          </a:xfrm>
          <a:prstGeom prst="rect">
            <a:avLst/>
          </a:prstGeom>
        </p:spPr>
      </p:pic>
      <p:sp>
        <p:nvSpPr>
          <p:cNvPr id="13" name="文本框 12"/>
          <p:cNvSpPr txBox="1"/>
          <p:nvPr/>
        </p:nvSpPr>
        <p:spPr>
          <a:xfrm>
            <a:off x="4139729" y="413109"/>
            <a:ext cx="5113670" cy="830997"/>
          </a:xfrm>
          <a:prstGeom prst="rect">
            <a:avLst/>
          </a:prstGeom>
          <a:noFill/>
        </p:spPr>
        <p:txBody>
          <a:bodyPr wrap="square" rtlCol="0">
            <a:spAutoFit/>
          </a:bodyPr>
          <a:lstStyle/>
          <a:p>
            <a:r>
              <a:rPr lang="zh-CN" altLang="en-US" sz="4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4800" b="1" dirty="0">
              <a:solidFill>
                <a:srgbClr val="EB8947"/>
              </a:solidFill>
              <a:latin typeface="汉仪丫丫体简" panose="02010604000101010101" pitchFamily="2" charset="-122"/>
              <a:ea typeface="汉仪丫丫体简" panose="02010604000101010101" pitchFamily="2" charset="-122"/>
            </a:endParaRPr>
          </a:p>
        </p:txBody>
      </p:sp>
      <p:sp>
        <p:nvSpPr>
          <p:cNvPr id="14" name="文本框 13"/>
          <p:cNvSpPr txBox="1"/>
          <p:nvPr/>
        </p:nvSpPr>
        <p:spPr>
          <a:xfrm>
            <a:off x="1788002" y="4460392"/>
            <a:ext cx="5113670" cy="523220"/>
          </a:xfrm>
          <a:prstGeom prst="rect">
            <a:avLst/>
          </a:prstGeom>
          <a:noFill/>
        </p:spPr>
        <p:txBody>
          <a:bodyPr wrap="square" rtlCol="0">
            <a:spAutoFit/>
          </a:bodyPr>
          <a:lstStyle/>
          <a:p>
            <a:r>
              <a:rPr lang="zh-CN" altLang="en-US" sz="2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2800" b="1" dirty="0">
              <a:solidFill>
                <a:srgbClr val="EB8947"/>
              </a:solidFill>
              <a:latin typeface="汉仪丫丫体简" panose="02010604000101010101" pitchFamily="2" charset="-122"/>
              <a:ea typeface="汉仪丫丫体简" panose="02010604000101010101" pitchFamily="2" charset="-122"/>
            </a:endParaRPr>
          </a:p>
        </p:txBody>
      </p:sp>
      <p:sp>
        <p:nvSpPr>
          <p:cNvPr id="15" name="文本框 14"/>
          <p:cNvSpPr txBox="1"/>
          <p:nvPr/>
        </p:nvSpPr>
        <p:spPr>
          <a:xfrm>
            <a:off x="1746159" y="4937166"/>
            <a:ext cx="8118127" cy="1569660"/>
          </a:xfrm>
          <a:prstGeom prst="rect">
            <a:avLst/>
          </a:prstGeom>
          <a:noFill/>
        </p:spPr>
        <p:txBody>
          <a:bodyPr wrap="square" rtlCol="0">
            <a:spAutoFit/>
          </a:bodyPr>
          <a:lstStyle/>
          <a:p>
            <a:pPr>
              <a:lnSpc>
                <a:spcPct val="150000"/>
              </a:lnSpc>
            </a:pPr>
            <a:r>
              <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rPr>
              <a:t>请输入您的正文请输入您的正文请输入您的正文请输入您的正文请输入您的正文请输入您的正文请输入您的正文请输入您的正文请输入您的正文</a:t>
            </a: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p:txBody>
      </p:sp>
      <p:pic>
        <p:nvPicPr>
          <p:cNvPr id="16" name="图片 1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370252" y="1503960"/>
            <a:ext cx="8869940" cy="2967857"/>
          </a:xfrm>
          <a:prstGeom prst="rect">
            <a:avLst/>
          </a:prstGeom>
        </p:spPr>
      </p:pic>
    </p:spTree>
    <p:extLst>
      <p:ext uri="{BB962C8B-B14F-4D97-AF65-F5344CB8AC3E}">
        <p14:creationId xmlns:p14="http://schemas.microsoft.com/office/powerpoint/2010/main" val="195003179"/>
      </p:ext>
    </p:extLst>
  </p:cSld>
  <p:clrMapOvr>
    <a:masterClrMapping/>
  </p:clrMapOvr>
  <p:transition spd="slow" advClick="0" advTm="3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1000"/>
                                        <p:tgtEl>
                                          <p:spTgt spid="16"/>
                                        </p:tgtEl>
                                      </p:cBhvr>
                                    </p:animEffect>
                                    <p:anim calcmode="lin" valueType="num">
                                      <p:cBhvr>
                                        <p:cTn id="13" dur="1000" fill="hold"/>
                                        <p:tgtEl>
                                          <p:spTgt spid="16"/>
                                        </p:tgtEl>
                                        <p:attrNameLst>
                                          <p:attrName>ppt_x</p:attrName>
                                        </p:attrNameLst>
                                      </p:cBhvr>
                                      <p:tavLst>
                                        <p:tav tm="0">
                                          <p:val>
                                            <p:strVal val="#ppt_x"/>
                                          </p:val>
                                        </p:tav>
                                        <p:tav tm="100000">
                                          <p:val>
                                            <p:strVal val="#ppt_x"/>
                                          </p:val>
                                        </p:tav>
                                      </p:tavLst>
                                    </p:anim>
                                    <p:anim calcmode="lin" valueType="num">
                                      <p:cBhvr>
                                        <p:cTn id="1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0096" y="209419"/>
            <a:ext cx="1993661" cy="1495059"/>
          </a:xfrm>
          <a:prstGeom prst="rect">
            <a:avLst/>
          </a:prstGeom>
        </p:spPr>
      </p:pic>
      <p:pic>
        <p:nvPicPr>
          <p:cNvPr id="7" name="图片 6"/>
          <p:cNvPicPr>
            <a:picLocks noChangeAspect="1"/>
          </p:cNvPicPr>
          <p:nvPr/>
        </p:nvPicPr>
        <p:blipFill rotWithShape="1">
          <a:blip r:embed="rId6">
            <a:extLst>
              <a:ext uri="{28A0092B-C50C-407E-A947-70E740481C1C}">
                <a14:useLocalDpi xmlns:a14="http://schemas.microsoft.com/office/drawing/2010/main" val="0"/>
              </a:ext>
            </a:extLst>
          </a:blip>
          <a:srcRect l="79167" t="11820" r="9479" b="65754"/>
          <a:stretch/>
        </p:blipFill>
        <p:spPr>
          <a:xfrm>
            <a:off x="4155978" y="1476166"/>
            <a:ext cx="1431959" cy="1589606"/>
          </a:xfrm>
          <a:prstGeom prst="rect">
            <a:avLst/>
          </a:prstGeom>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44837" y="5281890"/>
            <a:ext cx="622890" cy="619322"/>
          </a:xfrm>
          <a:prstGeom prst="rect">
            <a:avLst/>
          </a:prstGeom>
        </p:spPr>
      </p:pic>
      <p:pic>
        <p:nvPicPr>
          <p:cNvPr id="9" name="图片 8"/>
          <p:cNvPicPr>
            <a:picLocks noChangeAspect="1"/>
          </p:cNvPicPr>
          <p:nvPr/>
        </p:nvPicPr>
        <p:blipFill rotWithShape="1">
          <a:blip r:embed="rId8" cstate="print">
            <a:extLst>
              <a:ext uri="{28A0092B-C50C-407E-A947-70E740481C1C}">
                <a14:useLocalDpi xmlns:a14="http://schemas.microsoft.com/office/drawing/2010/main" val="0"/>
              </a:ext>
            </a:extLst>
          </a:blip>
          <a:srcRect l="11785" t="51218" r="69525"/>
          <a:stretch/>
        </p:blipFill>
        <p:spPr>
          <a:xfrm>
            <a:off x="655880" y="3812498"/>
            <a:ext cx="1836736" cy="2694328"/>
          </a:xfrm>
          <a:prstGeom prst="rect">
            <a:avLst/>
          </a:prstGeom>
        </p:spPr>
      </p:pic>
      <p:pic>
        <p:nvPicPr>
          <p:cNvPr id="11" name="图片 10"/>
          <p:cNvPicPr>
            <a:picLocks noChangeAspect="1"/>
          </p:cNvPicPr>
          <p:nvPr/>
        </p:nvPicPr>
        <p:blipFill rotWithShape="1">
          <a:blip r:embed="rId9">
            <a:extLst>
              <a:ext uri="{28A0092B-C50C-407E-A947-70E740481C1C}">
                <a14:useLocalDpi xmlns:a14="http://schemas.microsoft.com/office/drawing/2010/main" val="0"/>
              </a:ext>
            </a:extLst>
          </a:blip>
          <a:srcRect t="66495"/>
          <a:stretch/>
        </p:blipFill>
        <p:spPr>
          <a:xfrm>
            <a:off x="0" y="4562131"/>
            <a:ext cx="12192000" cy="2295869"/>
          </a:xfrm>
          <a:prstGeom prst="rect">
            <a:avLst/>
          </a:prstGeom>
        </p:spPr>
      </p:pic>
      <p:sp>
        <p:nvSpPr>
          <p:cNvPr id="13" name="文本框 12"/>
          <p:cNvSpPr txBox="1"/>
          <p:nvPr/>
        </p:nvSpPr>
        <p:spPr>
          <a:xfrm>
            <a:off x="4139729" y="413109"/>
            <a:ext cx="5113670" cy="830997"/>
          </a:xfrm>
          <a:prstGeom prst="rect">
            <a:avLst/>
          </a:prstGeom>
          <a:noFill/>
        </p:spPr>
        <p:txBody>
          <a:bodyPr wrap="square" rtlCol="0">
            <a:spAutoFit/>
          </a:bodyPr>
          <a:lstStyle/>
          <a:p>
            <a:r>
              <a:rPr lang="zh-CN" altLang="en-US" sz="4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4800" b="1" dirty="0">
              <a:solidFill>
                <a:srgbClr val="EB8947"/>
              </a:solidFill>
              <a:latin typeface="汉仪丫丫体简" panose="02010604000101010101" pitchFamily="2" charset="-122"/>
              <a:ea typeface="汉仪丫丫体简" panose="02010604000101010101" pitchFamily="2" charset="-122"/>
            </a:endParaRPr>
          </a:p>
        </p:txBody>
      </p:sp>
      <p:sp>
        <p:nvSpPr>
          <p:cNvPr id="15" name="文本框 14"/>
          <p:cNvSpPr txBox="1"/>
          <p:nvPr/>
        </p:nvSpPr>
        <p:spPr>
          <a:xfrm>
            <a:off x="832617" y="3559334"/>
            <a:ext cx="6028070" cy="1938992"/>
          </a:xfrm>
          <a:prstGeom prst="rect">
            <a:avLst/>
          </a:prstGeom>
          <a:noFill/>
        </p:spPr>
        <p:txBody>
          <a:bodyPr wrap="square" rtlCol="0">
            <a:spAutoFit/>
          </a:bodyPr>
          <a:lstStyle/>
          <a:p>
            <a:pPr>
              <a:lnSpc>
                <a:spcPct val="150000"/>
              </a:lnSpc>
            </a:pPr>
            <a:r>
              <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rPr>
              <a:t>请输入您的正文请输入您的正文请输入您的正文请输入您的正文请输入您的正文请输入您的正文请输入您的正文请输入您的正文请输入您的正文</a:t>
            </a: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p:txBody>
      </p:sp>
      <p:pic>
        <p:nvPicPr>
          <p:cNvPr id="16" name="图片 15"/>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819948" y="1277223"/>
            <a:ext cx="3863858" cy="5225710"/>
          </a:xfrm>
          <a:prstGeom prst="rect">
            <a:avLst/>
          </a:prstGeom>
        </p:spPr>
      </p:pic>
      <p:pic>
        <p:nvPicPr>
          <p:cNvPr id="10" name="图片 9"/>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733857" y="456278"/>
            <a:ext cx="1899898" cy="2374872"/>
          </a:xfrm>
          <a:prstGeom prst="rect">
            <a:avLst/>
          </a:prstGeom>
        </p:spPr>
      </p:pic>
      <p:pic>
        <p:nvPicPr>
          <p:cNvPr id="17" name="图片 1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44364" y="2471054"/>
            <a:ext cx="2836643" cy="1055163"/>
          </a:xfrm>
          <a:prstGeom prst="rect">
            <a:avLst/>
          </a:prstGeom>
        </p:spPr>
      </p:pic>
      <p:sp>
        <p:nvSpPr>
          <p:cNvPr id="14" name="文本框 13"/>
          <p:cNvSpPr txBox="1"/>
          <p:nvPr/>
        </p:nvSpPr>
        <p:spPr>
          <a:xfrm>
            <a:off x="1024172" y="2694804"/>
            <a:ext cx="5113670" cy="523220"/>
          </a:xfrm>
          <a:prstGeom prst="rect">
            <a:avLst/>
          </a:prstGeom>
          <a:noFill/>
        </p:spPr>
        <p:txBody>
          <a:bodyPr wrap="square" rtlCol="0">
            <a:spAutoFit/>
          </a:bodyPr>
          <a:lstStyle/>
          <a:p>
            <a:r>
              <a:rPr lang="zh-CN" altLang="en-US" sz="2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2800" b="1" dirty="0">
              <a:solidFill>
                <a:srgbClr val="EB8947"/>
              </a:solidFill>
              <a:latin typeface="汉仪丫丫体简" panose="02010604000101010101" pitchFamily="2" charset="-122"/>
              <a:ea typeface="汉仪丫丫体简" panose="02010604000101010101" pitchFamily="2" charset="-122"/>
            </a:endParaRPr>
          </a:p>
        </p:txBody>
      </p:sp>
    </p:spTree>
    <p:extLst>
      <p:ext uri="{BB962C8B-B14F-4D97-AF65-F5344CB8AC3E}">
        <p14:creationId xmlns:p14="http://schemas.microsoft.com/office/powerpoint/2010/main" val="361376306"/>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arn(inVertical)">
                                      <p:cBhvr>
                                        <p:cTn id="12" dur="500"/>
                                        <p:tgtEl>
                                          <p:spTgt spid="14"/>
                                        </p:tgtEl>
                                      </p:cBhvr>
                                    </p:animEffect>
                                  </p:childTnLst>
                                </p:cTn>
                              </p:par>
                              <p:par>
                                <p:cTn id="13" presetID="16" presetClass="entr" presetSubtype="21"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barn(inVertical)">
                                      <p:cBhvr>
                                        <p:cTn id="15" dur="500"/>
                                        <p:tgtEl>
                                          <p:spTgt spid="17"/>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1000"/>
                                        <p:tgtEl>
                                          <p:spTgt spid="15"/>
                                        </p:tgtEl>
                                      </p:cBhvr>
                                    </p:animEffect>
                                    <p:anim calcmode="lin" valueType="num">
                                      <p:cBhvr>
                                        <p:cTn id="21" dur="1000" fill="hold"/>
                                        <p:tgtEl>
                                          <p:spTgt spid="15"/>
                                        </p:tgtEl>
                                        <p:attrNameLst>
                                          <p:attrName>ppt_x</p:attrName>
                                        </p:attrNameLst>
                                      </p:cBhvr>
                                      <p:tavLst>
                                        <p:tav tm="0">
                                          <p:val>
                                            <p:strVal val="#ppt_x"/>
                                          </p:val>
                                        </p:tav>
                                        <p:tav tm="100000">
                                          <p:val>
                                            <p:strVal val="#ppt_x"/>
                                          </p:val>
                                        </p:tav>
                                      </p:tavLst>
                                    </p:anim>
                                    <p:anim calcmode="lin" valueType="num">
                                      <p:cBhvr>
                                        <p:cTn id="22"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17" name="图片 16"/>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18" name="图片 17"/>
          <p:cNvPicPr>
            <a:picLocks noChangeAspect="1"/>
          </p:cNvPicPr>
          <p:nvPr/>
        </p:nvPicPr>
        <p:blipFill rotWithShape="1">
          <a:blip r:embed="rId5">
            <a:extLst>
              <a:ext uri="{28A0092B-C50C-407E-A947-70E740481C1C}">
                <a14:useLocalDpi xmlns:a14="http://schemas.microsoft.com/office/drawing/2010/main" val="0"/>
              </a:ext>
            </a:extLst>
          </a:blip>
          <a:srcRect t="66495"/>
          <a:stretch/>
        </p:blipFill>
        <p:spPr>
          <a:xfrm>
            <a:off x="0" y="4588328"/>
            <a:ext cx="12192000" cy="2295869"/>
          </a:xfrm>
          <a:prstGeom prst="rect">
            <a:avLst/>
          </a:prstGeom>
        </p:spPr>
      </p:pic>
      <p:pic>
        <p:nvPicPr>
          <p:cNvPr id="19" name="图片 18"/>
          <p:cNvPicPr>
            <a:picLocks noChangeAspect="1"/>
          </p:cNvPicPr>
          <p:nvPr/>
        </p:nvPicPr>
        <p:blipFill rotWithShape="1">
          <a:blip r:embed="rId6">
            <a:extLst>
              <a:ext uri="{28A0092B-C50C-407E-A947-70E740481C1C}">
                <a14:useLocalDpi xmlns:a14="http://schemas.microsoft.com/office/drawing/2010/main" val="0"/>
              </a:ext>
            </a:extLst>
          </a:blip>
          <a:srcRect l="61354" t="67422" r="11354"/>
          <a:stretch/>
        </p:blipFill>
        <p:spPr>
          <a:xfrm>
            <a:off x="8062647" y="4524828"/>
            <a:ext cx="3378781" cy="2266841"/>
          </a:xfrm>
          <a:prstGeom prst="rect">
            <a:avLst/>
          </a:prstGeom>
        </p:spPr>
      </p:pic>
      <p:pic>
        <p:nvPicPr>
          <p:cNvPr id="20" name="图片 19"/>
          <p:cNvPicPr>
            <a:picLocks noChangeAspect="1"/>
          </p:cNvPicPr>
          <p:nvPr/>
        </p:nvPicPr>
        <p:blipFill rotWithShape="1">
          <a:blip r:embed="rId7">
            <a:extLst>
              <a:ext uri="{28A0092B-C50C-407E-A947-70E740481C1C}">
                <a14:useLocalDpi xmlns:a14="http://schemas.microsoft.com/office/drawing/2010/main" val="0"/>
              </a:ext>
            </a:extLst>
          </a:blip>
          <a:srcRect l="11785" t="51218" r="69525"/>
          <a:stretch/>
        </p:blipFill>
        <p:spPr>
          <a:xfrm>
            <a:off x="655879" y="3164114"/>
            <a:ext cx="2278743" cy="3342712"/>
          </a:xfrm>
          <a:prstGeom prst="rect">
            <a:avLst/>
          </a:prstGeom>
        </p:spPr>
      </p:pic>
      <p:pic>
        <p:nvPicPr>
          <p:cNvPr id="21" name="图片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89852" y="2834194"/>
            <a:ext cx="1267457" cy="1260197"/>
          </a:xfrm>
          <a:prstGeom prst="rect">
            <a:avLst/>
          </a:prstGeom>
        </p:spPr>
      </p:pic>
      <p:pic>
        <p:nvPicPr>
          <p:cNvPr id="22" name="图片 21"/>
          <p:cNvPicPr>
            <a:picLocks noChangeAspect="1"/>
          </p:cNvPicPr>
          <p:nvPr/>
        </p:nvPicPr>
        <p:blipFill rotWithShape="1">
          <a:blip r:embed="rId9">
            <a:extLst>
              <a:ext uri="{28A0092B-C50C-407E-A947-70E740481C1C}">
                <a14:useLocalDpi xmlns:a14="http://schemas.microsoft.com/office/drawing/2010/main" val="0"/>
              </a:ext>
            </a:extLst>
          </a:blip>
          <a:srcRect l="79167" t="11820" r="9479" b="65754"/>
          <a:stretch/>
        </p:blipFill>
        <p:spPr>
          <a:xfrm>
            <a:off x="9036057" y="165885"/>
            <a:ext cx="1431959" cy="1589606"/>
          </a:xfrm>
          <a:prstGeom prst="rect">
            <a:avLst/>
          </a:prstGeom>
        </p:spPr>
      </p:pic>
      <p:pic>
        <p:nvPicPr>
          <p:cNvPr id="23" name="图片 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73034" y="696599"/>
            <a:ext cx="1993661" cy="1495059"/>
          </a:xfrm>
          <a:prstGeom prst="rect">
            <a:avLst/>
          </a:prstGeom>
        </p:spPr>
      </p:pic>
      <p:pic>
        <p:nvPicPr>
          <p:cNvPr id="24" name="图片 2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083973" y="-61404"/>
            <a:ext cx="6451035" cy="6451035"/>
          </a:xfrm>
          <a:prstGeom prst="rect">
            <a:avLst/>
          </a:prstGeom>
        </p:spPr>
      </p:pic>
      <p:sp>
        <p:nvSpPr>
          <p:cNvPr id="25" name="文本框 24"/>
          <p:cNvSpPr txBox="1"/>
          <p:nvPr/>
        </p:nvSpPr>
        <p:spPr>
          <a:xfrm>
            <a:off x="5014008" y="2519653"/>
            <a:ext cx="5113670" cy="923330"/>
          </a:xfrm>
          <a:prstGeom prst="rect">
            <a:avLst/>
          </a:prstGeom>
          <a:noFill/>
        </p:spPr>
        <p:txBody>
          <a:bodyPr wrap="square" rtlCol="0">
            <a:spAutoFit/>
          </a:bodyPr>
          <a:lstStyle/>
          <a:p>
            <a:r>
              <a:rPr lang="en-US" altLang="zh-CN" sz="5400" b="1" dirty="0" smtClean="0">
                <a:solidFill>
                  <a:srgbClr val="EB8947"/>
                </a:solidFill>
                <a:latin typeface="汉仪丫丫体简" panose="02010604000101010101" pitchFamily="2" charset="-122"/>
                <a:ea typeface="汉仪丫丫体简" panose="02010604000101010101" pitchFamily="2" charset="-122"/>
              </a:rPr>
              <a:t>3.</a:t>
            </a:r>
            <a:r>
              <a:rPr lang="zh-CN" altLang="en-US" sz="5400" b="1" dirty="0" smtClean="0">
                <a:solidFill>
                  <a:srgbClr val="EB8947"/>
                </a:solidFill>
                <a:latin typeface="汉仪丫丫体简" panose="02010604000101010101" pitchFamily="2" charset="-122"/>
                <a:ea typeface="汉仪丫丫体简" panose="02010604000101010101" pitchFamily="2" charset="-122"/>
              </a:rPr>
              <a:t>我学会了</a:t>
            </a:r>
          </a:p>
        </p:txBody>
      </p:sp>
      <p:pic>
        <p:nvPicPr>
          <p:cNvPr id="26" name="图片 2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520526" y="1976678"/>
            <a:ext cx="1899898" cy="2374872"/>
          </a:xfrm>
          <a:prstGeom prst="rect">
            <a:avLst/>
          </a:prstGeom>
        </p:spPr>
      </p:pic>
      <p:sp>
        <p:nvSpPr>
          <p:cNvPr id="27" name="文本框 26"/>
          <p:cNvSpPr txBox="1"/>
          <p:nvPr/>
        </p:nvSpPr>
        <p:spPr>
          <a:xfrm>
            <a:off x="5163359" y="3403683"/>
            <a:ext cx="5113670" cy="584775"/>
          </a:xfrm>
          <a:prstGeom prst="rect">
            <a:avLst/>
          </a:prstGeom>
          <a:noFill/>
        </p:spPr>
        <p:txBody>
          <a:bodyPr wrap="square" rtlCol="0">
            <a:spAutoFit/>
          </a:bodyPr>
          <a:lstStyle/>
          <a:p>
            <a:r>
              <a:rPr lang="en-US" altLang="zh-CN" sz="3200" b="1" dirty="0" smtClean="0">
                <a:solidFill>
                  <a:srgbClr val="EB8947"/>
                </a:solidFill>
                <a:latin typeface="汉仪丫丫体简" panose="02010604000101010101" pitchFamily="2" charset="-122"/>
                <a:ea typeface="汉仪丫丫体简" panose="02010604000101010101" pitchFamily="2" charset="-122"/>
              </a:rPr>
              <a:t>I have learned it.</a:t>
            </a:r>
            <a:endParaRPr lang="zh-CN" altLang="en-US" sz="3200" b="1" dirty="0">
              <a:solidFill>
                <a:srgbClr val="EB8947"/>
              </a:solidFill>
              <a:latin typeface="汉仪丫丫体简" panose="02010604000101010101" pitchFamily="2" charset="-122"/>
              <a:ea typeface="汉仪丫丫体简" panose="02010604000101010101" pitchFamily="2" charset="-122"/>
            </a:endParaRPr>
          </a:p>
        </p:txBody>
      </p:sp>
    </p:spTree>
    <p:extLst>
      <p:ext uri="{BB962C8B-B14F-4D97-AF65-F5344CB8AC3E}">
        <p14:creationId xmlns:p14="http://schemas.microsoft.com/office/powerpoint/2010/main" val="564563033"/>
      </p:ext>
    </p:extLst>
  </p:cSld>
  <p:clrMapOvr>
    <a:masterClrMapping/>
  </p:clrMapOvr>
  <p:transition spd="slow" advClick="0" advTm="3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barn(inVertical)">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circle(in)">
                                      <p:cBhvr>
                                        <p:cTn id="12" dur="2000"/>
                                        <p:tgtEl>
                                          <p:spTgt spid="25"/>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circle(in)">
                                      <p:cBhvr>
                                        <p:cTn id="15" dur="2000"/>
                                        <p:tgtEl>
                                          <p:spTgt spid="27"/>
                                        </p:tgtEl>
                                      </p:cBhvr>
                                    </p:animEffect>
                                  </p:childTnLst>
                                </p:cTn>
                              </p:par>
                              <p:par>
                                <p:cTn id="16" presetID="6" presetClass="entr" presetSubtype="16"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circle(in)">
                                      <p:cBhvr>
                                        <p:cTn id="18"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15" name="图片 14"/>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0096" y="209419"/>
            <a:ext cx="1993661" cy="1495059"/>
          </a:xfrm>
          <a:prstGeom prst="rect">
            <a:avLst/>
          </a:prstGeom>
        </p:spPr>
      </p:pic>
      <p:pic>
        <p:nvPicPr>
          <p:cNvPr id="17" name="图片 16"/>
          <p:cNvPicPr>
            <a:picLocks noChangeAspect="1"/>
          </p:cNvPicPr>
          <p:nvPr/>
        </p:nvPicPr>
        <p:blipFill rotWithShape="1">
          <a:blip r:embed="rId6">
            <a:extLst>
              <a:ext uri="{28A0092B-C50C-407E-A947-70E740481C1C}">
                <a14:useLocalDpi xmlns:a14="http://schemas.microsoft.com/office/drawing/2010/main" val="0"/>
              </a:ext>
            </a:extLst>
          </a:blip>
          <a:srcRect l="79167" t="11820" r="9479" b="65754"/>
          <a:stretch/>
        </p:blipFill>
        <p:spPr>
          <a:xfrm>
            <a:off x="2718990" y="919922"/>
            <a:ext cx="1431959" cy="1589606"/>
          </a:xfrm>
          <a:prstGeom prst="rect">
            <a:avLst/>
          </a:prstGeom>
        </p:spPr>
      </p:pic>
      <p:pic>
        <p:nvPicPr>
          <p:cNvPr id="18" name="图片 1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44837" y="5281890"/>
            <a:ext cx="622890" cy="619322"/>
          </a:xfrm>
          <a:prstGeom prst="rect">
            <a:avLst/>
          </a:prstGeom>
        </p:spPr>
      </p:pic>
      <p:pic>
        <p:nvPicPr>
          <p:cNvPr id="20" name="图片 19"/>
          <p:cNvPicPr>
            <a:picLocks noChangeAspect="1"/>
          </p:cNvPicPr>
          <p:nvPr/>
        </p:nvPicPr>
        <p:blipFill rotWithShape="1">
          <a:blip r:embed="rId8">
            <a:extLst>
              <a:ext uri="{28A0092B-C50C-407E-A947-70E740481C1C}">
                <a14:useLocalDpi xmlns:a14="http://schemas.microsoft.com/office/drawing/2010/main" val="0"/>
              </a:ext>
            </a:extLst>
          </a:blip>
          <a:srcRect t="66495"/>
          <a:stretch/>
        </p:blipFill>
        <p:spPr>
          <a:xfrm>
            <a:off x="0" y="4562131"/>
            <a:ext cx="12192000" cy="2295869"/>
          </a:xfrm>
          <a:prstGeom prst="rect">
            <a:avLst/>
          </a:prstGeom>
        </p:spPr>
      </p:pic>
      <p:sp>
        <p:nvSpPr>
          <p:cNvPr id="21" name="文本框 20"/>
          <p:cNvSpPr txBox="1"/>
          <p:nvPr/>
        </p:nvSpPr>
        <p:spPr>
          <a:xfrm>
            <a:off x="4139729" y="413109"/>
            <a:ext cx="5113670" cy="830997"/>
          </a:xfrm>
          <a:prstGeom prst="rect">
            <a:avLst/>
          </a:prstGeom>
          <a:noFill/>
        </p:spPr>
        <p:txBody>
          <a:bodyPr wrap="square" rtlCol="0">
            <a:spAutoFit/>
          </a:bodyPr>
          <a:lstStyle/>
          <a:p>
            <a:r>
              <a:rPr lang="zh-CN" altLang="en-US" sz="4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4800" b="1" dirty="0">
              <a:solidFill>
                <a:srgbClr val="EB8947"/>
              </a:solidFill>
              <a:latin typeface="汉仪丫丫体简" panose="02010604000101010101" pitchFamily="2" charset="-122"/>
              <a:ea typeface="汉仪丫丫体简" panose="02010604000101010101" pitchFamily="2" charset="-122"/>
            </a:endParaRPr>
          </a:p>
        </p:txBody>
      </p:sp>
      <p:sp>
        <p:nvSpPr>
          <p:cNvPr id="22" name="文本框 21"/>
          <p:cNvSpPr txBox="1"/>
          <p:nvPr/>
        </p:nvSpPr>
        <p:spPr>
          <a:xfrm>
            <a:off x="6209180" y="2831150"/>
            <a:ext cx="5305225" cy="1938992"/>
          </a:xfrm>
          <a:prstGeom prst="rect">
            <a:avLst/>
          </a:prstGeom>
          <a:noFill/>
        </p:spPr>
        <p:txBody>
          <a:bodyPr wrap="square" rtlCol="0">
            <a:spAutoFit/>
          </a:bodyPr>
          <a:lstStyle/>
          <a:p>
            <a:pPr>
              <a:lnSpc>
                <a:spcPct val="150000"/>
              </a:lnSpc>
            </a:pPr>
            <a:r>
              <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rPr>
              <a:t>请输入您的正文请输入您的正文请输入您的正文请输入您的正文请输入您的正文请输入您的正文请输入您的正文请输入您的正文请输入您的正文</a:t>
            </a: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p:txBody>
      </p:sp>
      <p:pic>
        <p:nvPicPr>
          <p:cNvPr id="24" name="图片 2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733857" y="456278"/>
            <a:ext cx="1899898" cy="2374872"/>
          </a:xfrm>
          <a:prstGeom prst="rect">
            <a:avLst/>
          </a:prstGeom>
        </p:spPr>
      </p:pic>
      <p:pic>
        <p:nvPicPr>
          <p:cNvPr id="27" name="图片 2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0095" y="2551842"/>
            <a:ext cx="4164807" cy="3109723"/>
          </a:xfrm>
          <a:prstGeom prst="rect">
            <a:avLst/>
          </a:prstGeom>
        </p:spPr>
      </p:pic>
      <p:pic>
        <p:nvPicPr>
          <p:cNvPr id="19" name="图片 18"/>
          <p:cNvPicPr>
            <a:picLocks noChangeAspect="1"/>
          </p:cNvPicPr>
          <p:nvPr/>
        </p:nvPicPr>
        <p:blipFill rotWithShape="1">
          <a:blip r:embed="rId11" cstate="print">
            <a:extLst>
              <a:ext uri="{28A0092B-C50C-407E-A947-70E740481C1C}">
                <a14:useLocalDpi xmlns:a14="http://schemas.microsoft.com/office/drawing/2010/main" val="0"/>
              </a:ext>
            </a:extLst>
          </a:blip>
          <a:srcRect l="11785" t="51218" r="69525"/>
          <a:stretch/>
        </p:blipFill>
        <p:spPr>
          <a:xfrm>
            <a:off x="4175856" y="1742870"/>
            <a:ext cx="1836736" cy="2694328"/>
          </a:xfrm>
          <a:prstGeom prst="rect">
            <a:avLst/>
          </a:prstGeom>
        </p:spPr>
      </p:pic>
      <p:pic>
        <p:nvPicPr>
          <p:cNvPr id="28" name="图片 2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604398" y="1850554"/>
            <a:ext cx="4019729" cy="855663"/>
          </a:xfrm>
          <a:prstGeom prst="rect">
            <a:avLst/>
          </a:prstGeom>
        </p:spPr>
      </p:pic>
      <p:sp>
        <p:nvSpPr>
          <p:cNvPr id="26" name="文本框 25"/>
          <p:cNvSpPr txBox="1"/>
          <p:nvPr/>
        </p:nvSpPr>
        <p:spPr>
          <a:xfrm>
            <a:off x="6382128" y="2045837"/>
            <a:ext cx="5113670" cy="523220"/>
          </a:xfrm>
          <a:prstGeom prst="rect">
            <a:avLst/>
          </a:prstGeom>
          <a:noFill/>
        </p:spPr>
        <p:txBody>
          <a:bodyPr wrap="square" rtlCol="0">
            <a:spAutoFit/>
          </a:bodyPr>
          <a:lstStyle/>
          <a:p>
            <a:r>
              <a:rPr lang="zh-CN" altLang="en-US" sz="2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2800" b="1" dirty="0">
              <a:solidFill>
                <a:srgbClr val="EB8947"/>
              </a:solidFill>
              <a:latin typeface="汉仪丫丫体简" panose="02010604000101010101" pitchFamily="2" charset="-122"/>
              <a:ea typeface="汉仪丫丫体简" panose="02010604000101010101" pitchFamily="2" charset="-122"/>
            </a:endParaRPr>
          </a:p>
        </p:txBody>
      </p:sp>
      <p:sp>
        <p:nvSpPr>
          <p:cNvPr id="29" name="文本框 28"/>
          <p:cNvSpPr txBox="1"/>
          <p:nvPr/>
        </p:nvSpPr>
        <p:spPr>
          <a:xfrm>
            <a:off x="6209180" y="4316255"/>
            <a:ext cx="5305225" cy="1938992"/>
          </a:xfrm>
          <a:prstGeom prst="rect">
            <a:avLst/>
          </a:prstGeom>
          <a:noFill/>
        </p:spPr>
        <p:txBody>
          <a:bodyPr wrap="square" rtlCol="0">
            <a:spAutoFit/>
          </a:bodyPr>
          <a:lstStyle/>
          <a:p>
            <a:pPr>
              <a:lnSpc>
                <a:spcPct val="150000"/>
              </a:lnSpc>
            </a:pPr>
            <a:r>
              <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rPr>
              <a:t>请输入您的正文请输入您的正文请输入您的正文请输入您的正文请输入您的正文请输入您的正文请输入您的正文请输入您的正文请输入您的正文</a:t>
            </a: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p:txBody>
      </p:sp>
    </p:spTree>
    <p:extLst>
      <p:ext uri="{BB962C8B-B14F-4D97-AF65-F5344CB8AC3E}">
        <p14:creationId xmlns:p14="http://schemas.microsoft.com/office/powerpoint/2010/main" val="659030969"/>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fill="hold"/>
                                        <p:tgtEl>
                                          <p:spTgt spid="26"/>
                                        </p:tgtEl>
                                        <p:attrNameLst>
                                          <p:attrName>ppt_x</p:attrName>
                                        </p:attrNameLst>
                                      </p:cBhvr>
                                      <p:tavLst>
                                        <p:tav tm="0">
                                          <p:val>
                                            <p:strVal val="#ppt_x"/>
                                          </p:val>
                                        </p:tav>
                                        <p:tav tm="100000">
                                          <p:val>
                                            <p:strVal val="#ppt_x"/>
                                          </p:val>
                                        </p:tav>
                                      </p:tavLst>
                                    </p:anim>
                                    <p:anim calcmode="lin" valueType="num">
                                      <p:cBhvr additive="base">
                                        <p:cTn id="13" dur="500" fill="hold"/>
                                        <p:tgtEl>
                                          <p:spTgt spid="26"/>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additive="base">
                                        <p:cTn id="16" dur="500" fill="hold"/>
                                        <p:tgtEl>
                                          <p:spTgt spid="28"/>
                                        </p:tgtEl>
                                        <p:attrNameLst>
                                          <p:attrName>ppt_x</p:attrName>
                                        </p:attrNameLst>
                                      </p:cBhvr>
                                      <p:tavLst>
                                        <p:tav tm="0">
                                          <p:val>
                                            <p:strVal val="#ppt_x"/>
                                          </p:val>
                                        </p:tav>
                                        <p:tav tm="100000">
                                          <p:val>
                                            <p:strVal val="#ppt_x"/>
                                          </p:val>
                                        </p:tav>
                                      </p:tavLst>
                                    </p:anim>
                                    <p:anim calcmode="lin" valueType="num">
                                      <p:cBhvr additive="base">
                                        <p:cTn id="17" dur="500" fill="hold"/>
                                        <p:tgtEl>
                                          <p:spTgt spid="28"/>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fill="hold"/>
                                        <p:tgtEl>
                                          <p:spTgt spid="22"/>
                                        </p:tgtEl>
                                        <p:attrNameLst>
                                          <p:attrName>ppt_x</p:attrName>
                                        </p:attrNameLst>
                                      </p:cBhvr>
                                      <p:tavLst>
                                        <p:tav tm="0">
                                          <p:val>
                                            <p:strVal val="#ppt_x"/>
                                          </p:val>
                                        </p:tav>
                                        <p:tav tm="100000">
                                          <p:val>
                                            <p:strVal val="#ppt_x"/>
                                          </p:val>
                                        </p:tav>
                                      </p:tavLst>
                                    </p:anim>
                                    <p:anim calcmode="lin" valueType="num">
                                      <p:cBhvr additive="base">
                                        <p:cTn id="21" dur="500" fill="hold"/>
                                        <p:tgtEl>
                                          <p:spTgt spid="22"/>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500" fill="hold"/>
                                        <p:tgtEl>
                                          <p:spTgt spid="29"/>
                                        </p:tgtEl>
                                        <p:attrNameLst>
                                          <p:attrName>ppt_x</p:attrName>
                                        </p:attrNameLst>
                                      </p:cBhvr>
                                      <p:tavLst>
                                        <p:tav tm="0">
                                          <p:val>
                                            <p:strVal val="#ppt_x"/>
                                          </p:val>
                                        </p:tav>
                                        <p:tav tm="100000">
                                          <p:val>
                                            <p:strVal val="#ppt_x"/>
                                          </p:val>
                                        </p:tav>
                                      </p:tavLst>
                                    </p:anim>
                                    <p:anim calcmode="lin" valueType="num">
                                      <p:cBhvr additive="base">
                                        <p:cTn id="25"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6" grpId="0"/>
      <p:bldP spid="2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0096" y="209419"/>
            <a:ext cx="1993661" cy="1495059"/>
          </a:xfrm>
          <a:prstGeom prst="rect">
            <a:avLst/>
          </a:prstGeom>
        </p:spPr>
      </p:pic>
      <p:pic>
        <p:nvPicPr>
          <p:cNvPr id="7" name="图片 6"/>
          <p:cNvPicPr>
            <a:picLocks noChangeAspect="1"/>
          </p:cNvPicPr>
          <p:nvPr/>
        </p:nvPicPr>
        <p:blipFill rotWithShape="1">
          <a:blip r:embed="rId6">
            <a:extLst>
              <a:ext uri="{28A0092B-C50C-407E-A947-70E740481C1C}">
                <a14:useLocalDpi xmlns:a14="http://schemas.microsoft.com/office/drawing/2010/main" val="0"/>
              </a:ext>
            </a:extLst>
          </a:blip>
          <a:srcRect l="79167" t="11820" r="9479" b="65754"/>
          <a:stretch/>
        </p:blipFill>
        <p:spPr>
          <a:xfrm>
            <a:off x="3173793" y="1699060"/>
            <a:ext cx="1431959" cy="1589606"/>
          </a:xfrm>
          <a:prstGeom prst="rect">
            <a:avLst/>
          </a:prstGeom>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44837" y="5281890"/>
            <a:ext cx="622890" cy="619322"/>
          </a:xfrm>
          <a:prstGeom prst="rect">
            <a:avLst/>
          </a:prstGeom>
        </p:spPr>
      </p:pic>
      <p:pic>
        <p:nvPicPr>
          <p:cNvPr id="9" name="图片 8"/>
          <p:cNvPicPr>
            <a:picLocks noChangeAspect="1"/>
          </p:cNvPicPr>
          <p:nvPr/>
        </p:nvPicPr>
        <p:blipFill rotWithShape="1">
          <a:blip r:embed="rId8" cstate="print">
            <a:extLst>
              <a:ext uri="{28A0092B-C50C-407E-A947-70E740481C1C}">
                <a14:useLocalDpi xmlns:a14="http://schemas.microsoft.com/office/drawing/2010/main" val="0"/>
              </a:ext>
            </a:extLst>
          </a:blip>
          <a:srcRect l="11785" t="51218" r="69525"/>
          <a:stretch/>
        </p:blipFill>
        <p:spPr>
          <a:xfrm>
            <a:off x="655880" y="3812498"/>
            <a:ext cx="1836736" cy="2694328"/>
          </a:xfrm>
          <a:prstGeom prst="rect">
            <a:avLst/>
          </a:prstGeom>
        </p:spPr>
      </p:pic>
      <p:pic>
        <p:nvPicPr>
          <p:cNvPr id="10" name="图片 9"/>
          <p:cNvPicPr>
            <a:picLocks noChangeAspect="1"/>
          </p:cNvPicPr>
          <p:nvPr/>
        </p:nvPicPr>
        <p:blipFill rotWithShape="1">
          <a:blip r:embed="rId9">
            <a:extLst>
              <a:ext uri="{28A0092B-C50C-407E-A947-70E740481C1C}">
                <a14:useLocalDpi xmlns:a14="http://schemas.microsoft.com/office/drawing/2010/main" val="0"/>
              </a:ext>
            </a:extLst>
          </a:blip>
          <a:srcRect t="66495"/>
          <a:stretch/>
        </p:blipFill>
        <p:spPr>
          <a:xfrm>
            <a:off x="0" y="4562131"/>
            <a:ext cx="12192000" cy="2295869"/>
          </a:xfrm>
          <a:prstGeom prst="rect">
            <a:avLst/>
          </a:prstGeom>
        </p:spPr>
      </p:pic>
      <p:sp>
        <p:nvSpPr>
          <p:cNvPr id="11" name="文本框 10"/>
          <p:cNvSpPr txBox="1"/>
          <p:nvPr/>
        </p:nvSpPr>
        <p:spPr>
          <a:xfrm>
            <a:off x="4139729" y="413109"/>
            <a:ext cx="5113670" cy="830997"/>
          </a:xfrm>
          <a:prstGeom prst="rect">
            <a:avLst/>
          </a:prstGeom>
          <a:noFill/>
        </p:spPr>
        <p:txBody>
          <a:bodyPr wrap="square" rtlCol="0">
            <a:spAutoFit/>
          </a:bodyPr>
          <a:lstStyle/>
          <a:p>
            <a:r>
              <a:rPr lang="zh-CN" altLang="en-US" sz="4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4800" b="1" dirty="0">
              <a:solidFill>
                <a:srgbClr val="EB8947"/>
              </a:solidFill>
              <a:latin typeface="汉仪丫丫体简" panose="02010604000101010101" pitchFamily="2" charset="-122"/>
              <a:ea typeface="汉仪丫丫体简" panose="02010604000101010101" pitchFamily="2" charset="-122"/>
            </a:endParaRPr>
          </a:p>
        </p:txBody>
      </p:sp>
      <p:sp>
        <p:nvSpPr>
          <p:cNvPr id="12" name="文本框 11"/>
          <p:cNvSpPr txBox="1"/>
          <p:nvPr/>
        </p:nvSpPr>
        <p:spPr>
          <a:xfrm>
            <a:off x="832617" y="3441560"/>
            <a:ext cx="6028070" cy="1938992"/>
          </a:xfrm>
          <a:prstGeom prst="rect">
            <a:avLst/>
          </a:prstGeom>
          <a:noFill/>
        </p:spPr>
        <p:txBody>
          <a:bodyPr wrap="square" rtlCol="0">
            <a:spAutoFit/>
          </a:bodyPr>
          <a:lstStyle/>
          <a:p>
            <a:pPr>
              <a:lnSpc>
                <a:spcPct val="150000"/>
              </a:lnSpc>
            </a:pPr>
            <a:r>
              <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rPr>
              <a:t>请输入您的正文请输入您的正文请输入您的正文请输入您的正文请输入您的正文请输入您的正文请输入您的正文请输入您的正文请输入您的正文</a:t>
            </a: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p:txBody>
      </p:sp>
      <p:pic>
        <p:nvPicPr>
          <p:cNvPr id="14" name="图片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9733857" y="456278"/>
            <a:ext cx="1899898" cy="2374872"/>
          </a:xfrm>
          <a:prstGeom prst="rect">
            <a:avLst/>
          </a:prstGeom>
        </p:spPr>
      </p:pic>
      <p:sp>
        <p:nvSpPr>
          <p:cNvPr id="16" name="文本框 15"/>
          <p:cNvSpPr txBox="1"/>
          <p:nvPr/>
        </p:nvSpPr>
        <p:spPr>
          <a:xfrm>
            <a:off x="785233" y="2929028"/>
            <a:ext cx="5113670" cy="523220"/>
          </a:xfrm>
          <a:prstGeom prst="rect">
            <a:avLst/>
          </a:prstGeom>
          <a:noFill/>
        </p:spPr>
        <p:txBody>
          <a:bodyPr wrap="square" rtlCol="0">
            <a:spAutoFit/>
          </a:bodyPr>
          <a:lstStyle/>
          <a:p>
            <a:r>
              <a:rPr lang="zh-CN" altLang="en-US" sz="2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2800" b="1" dirty="0">
              <a:solidFill>
                <a:srgbClr val="EB8947"/>
              </a:solidFill>
              <a:latin typeface="汉仪丫丫体简" panose="02010604000101010101" pitchFamily="2" charset="-122"/>
              <a:ea typeface="汉仪丫丫体简" panose="02010604000101010101" pitchFamily="2" charset="-122"/>
            </a:endParaRPr>
          </a:p>
        </p:txBody>
      </p:sp>
      <p:sp>
        <p:nvSpPr>
          <p:cNvPr id="18" name="云形标注 17"/>
          <p:cNvSpPr/>
          <p:nvPr/>
        </p:nvSpPr>
        <p:spPr>
          <a:xfrm rot="20119361">
            <a:off x="6164880" y="1369421"/>
            <a:ext cx="2823478" cy="1891731"/>
          </a:xfrm>
          <a:prstGeom prst="cloudCallout">
            <a:avLst/>
          </a:prstGeom>
          <a:blipFill dpi="0" rotWithShape="1">
            <a:blip r:embed="rId11"/>
            <a:srcRect/>
            <a:stretch>
              <a:fillRect l="-30000" t="-13000" r="-37000"/>
            </a:stretch>
          </a:blip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 name="图片 1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7253756" y="2350023"/>
            <a:ext cx="4427592" cy="3870111"/>
          </a:xfrm>
          <a:prstGeom prst="rect">
            <a:avLst/>
          </a:prstGeom>
        </p:spPr>
      </p:pic>
    </p:spTree>
    <p:extLst>
      <p:ext uri="{BB962C8B-B14F-4D97-AF65-F5344CB8AC3E}">
        <p14:creationId xmlns:p14="http://schemas.microsoft.com/office/powerpoint/2010/main" val="2747865473"/>
      </p:ext>
    </p:extLst>
  </p:cSld>
  <p:clrMapOvr>
    <a:masterClrMapping/>
  </p:clrMapOvr>
  <mc:AlternateContent xmlns:mc="http://schemas.openxmlformats.org/markup-compatibility/2006" xmlns:p14="http://schemas.microsoft.com/office/powerpoint/2010/main">
    <mc:Choice Requires="p14">
      <p:transition spd="med" p14:dur="700" advClick="0" advTm="3000">
        <p:fade/>
      </p:transition>
    </mc:Choice>
    <mc:Fallback xmlns="">
      <p:transition spd="med"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grpId="0"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down)">
                                      <p:cBhvr>
                                        <p:cTn id="13" dur="500"/>
                                        <p:tgtEl>
                                          <p:spTgt spid="18"/>
                                        </p:tgtEl>
                                      </p:cBhvr>
                                    </p:animEffect>
                                  </p:childTnLst>
                                </p:cTn>
                              </p:par>
                              <p:par>
                                <p:cTn id="14" presetID="22" presetClass="entr" presetSubtype="4"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down)">
                                      <p:cBhvr>
                                        <p:cTn id="16" dur="500"/>
                                        <p:tgtEl>
                                          <p:spTgt spid="17"/>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6" grpId="0"/>
      <p:bldP spid="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0096" y="209419"/>
            <a:ext cx="1993661" cy="1495059"/>
          </a:xfrm>
          <a:prstGeom prst="rect">
            <a:avLst/>
          </a:prstGeom>
        </p:spPr>
      </p:pic>
      <p:pic>
        <p:nvPicPr>
          <p:cNvPr id="7" name="图片 6"/>
          <p:cNvPicPr>
            <a:picLocks noChangeAspect="1"/>
          </p:cNvPicPr>
          <p:nvPr/>
        </p:nvPicPr>
        <p:blipFill rotWithShape="1">
          <a:blip r:embed="rId6">
            <a:extLst>
              <a:ext uri="{28A0092B-C50C-407E-A947-70E740481C1C}">
                <a14:useLocalDpi xmlns:a14="http://schemas.microsoft.com/office/drawing/2010/main" val="0"/>
              </a:ext>
            </a:extLst>
          </a:blip>
          <a:srcRect l="79167" t="11820" r="9479" b="65754"/>
          <a:stretch/>
        </p:blipFill>
        <p:spPr>
          <a:xfrm>
            <a:off x="2718990" y="919922"/>
            <a:ext cx="1431959" cy="1589606"/>
          </a:xfrm>
          <a:prstGeom prst="rect">
            <a:avLst/>
          </a:prstGeom>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44837" y="5281890"/>
            <a:ext cx="622890" cy="619322"/>
          </a:xfrm>
          <a:prstGeom prst="rect">
            <a:avLst/>
          </a:prstGeom>
        </p:spPr>
      </p:pic>
      <p:pic>
        <p:nvPicPr>
          <p:cNvPr id="9" name="图片 8"/>
          <p:cNvPicPr>
            <a:picLocks noChangeAspect="1"/>
          </p:cNvPicPr>
          <p:nvPr/>
        </p:nvPicPr>
        <p:blipFill rotWithShape="1">
          <a:blip r:embed="rId8">
            <a:extLst>
              <a:ext uri="{28A0092B-C50C-407E-A947-70E740481C1C}">
                <a14:useLocalDpi xmlns:a14="http://schemas.microsoft.com/office/drawing/2010/main" val="0"/>
              </a:ext>
            </a:extLst>
          </a:blip>
          <a:srcRect t="66495"/>
          <a:stretch/>
        </p:blipFill>
        <p:spPr>
          <a:xfrm>
            <a:off x="0" y="4562131"/>
            <a:ext cx="12192000" cy="2295869"/>
          </a:xfrm>
          <a:prstGeom prst="rect">
            <a:avLst/>
          </a:prstGeom>
        </p:spPr>
      </p:pic>
      <p:sp>
        <p:nvSpPr>
          <p:cNvPr id="10" name="文本框 9"/>
          <p:cNvSpPr txBox="1"/>
          <p:nvPr/>
        </p:nvSpPr>
        <p:spPr>
          <a:xfrm>
            <a:off x="4139729" y="413109"/>
            <a:ext cx="5113670" cy="830997"/>
          </a:xfrm>
          <a:prstGeom prst="rect">
            <a:avLst/>
          </a:prstGeom>
          <a:noFill/>
        </p:spPr>
        <p:txBody>
          <a:bodyPr wrap="square" rtlCol="0">
            <a:spAutoFit/>
          </a:bodyPr>
          <a:lstStyle/>
          <a:p>
            <a:r>
              <a:rPr lang="zh-CN" altLang="en-US" sz="4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4800" b="1" dirty="0">
              <a:solidFill>
                <a:srgbClr val="EB8947"/>
              </a:solidFill>
              <a:latin typeface="汉仪丫丫体简" panose="02010604000101010101" pitchFamily="2" charset="-122"/>
              <a:ea typeface="汉仪丫丫体简" panose="02010604000101010101" pitchFamily="2" charset="-122"/>
            </a:endParaRPr>
          </a:p>
        </p:txBody>
      </p:sp>
      <p:pic>
        <p:nvPicPr>
          <p:cNvPr id="12" name="图片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260139" y="159562"/>
            <a:ext cx="1899898" cy="2374872"/>
          </a:xfrm>
          <a:prstGeom prst="rect">
            <a:avLst/>
          </a:prstGeom>
        </p:spPr>
      </p:pic>
      <p:grpSp>
        <p:nvGrpSpPr>
          <p:cNvPr id="18" name="组合 17"/>
          <p:cNvGrpSpPr/>
          <p:nvPr/>
        </p:nvGrpSpPr>
        <p:grpSpPr>
          <a:xfrm>
            <a:off x="4794878" y="1395676"/>
            <a:ext cx="5941382" cy="4777501"/>
            <a:chOff x="2353226" y="754530"/>
            <a:chExt cx="7418306" cy="4929470"/>
          </a:xfrm>
        </p:grpSpPr>
        <p:pic>
          <p:nvPicPr>
            <p:cNvPr id="19" name="图片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645797" y="765127"/>
              <a:ext cx="870718" cy="6487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 name="图片 19"/>
            <p:cNvPicPr>
              <a:picLocks noChangeAspect="1"/>
            </p:cNvPicPr>
            <p:nvPr/>
          </p:nvPicPr>
          <p:blipFill rotWithShape="1">
            <a:blip r:embed="rId11" cstate="print">
              <a:extLst>
                <a:ext uri="{28A0092B-C50C-407E-A947-70E740481C1C}">
                  <a14:useLocalDpi xmlns:a14="http://schemas.microsoft.com/office/drawing/2010/main" val="0"/>
                </a:ext>
              </a:extLst>
            </a:blip>
            <a:srcRect r="10529"/>
            <a:stretch/>
          </p:blipFill>
          <p:spPr>
            <a:xfrm>
              <a:off x="2366535" y="1665156"/>
              <a:ext cx="870718" cy="6487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1" name="图片 20"/>
            <p:cNvPicPr>
              <a:picLocks noChangeAspect="1"/>
            </p:cNvPicPr>
            <p:nvPr/>
          </p:nvPicPr>
          <p:blipFill rotWithShape="1">
            <a:blip r:embed="rId12" cstate="print">
              <a:extLst>
                <a:ext uri="{28A0092B-C50C-407E-A947-70E740481C1C}">
                  <a14:useLocalDpi xmlns:a14="http://schemas.microsoft.com/office/drawing/2010/main" val="0"/>
                </a:ext>
              </a:extLst>
            </a:blip>
            <a:srcRect r="10529"/>
            <a:stretch/>
          </p:blipFill>
          <p:spPr>
            <a:xfrm>
              <a:off x="7751797" y="765127"/>
              <a:ext cx="870718" cy="6487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2" name="图片 21"/>
            <p:cNvPicPr>
              <a:picLocks noChangeAspect="1"/>
            </p:cNvPicPr>
            <p:nvPr/>
          </p:nvPicPr>
          <p:blipFill rotWithShape="1">
            <a:blip r:embed="rId13" cstate="print">
              <a:extLst>
                <a:ext uri="{28A0092B-C50C-407E-A947-70E740481C1C}">
                  <a14:useLocalDpi xmlns:a14="http://schemas.microsoft.com/office/drawing/2010/main" val="0"/>
                </a:ext>
              </a:extLst>
            </a:blip>
            <a:srcRect r="12056"/>
            <a:stretch/>
          </p:blipFill>
          <p:spPr>
            <a:xfrm>
              <a:off x="3454967" y="1665156"/>
              <a:ext cx="870719" cy="6600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图片 22"/>
            <p:cNvPicPr>
              <a:picLocks noChangeAspect="1"/>
            </p:cNvPicPr>
            <p:nvPr/>
          </p:nvPicPr>
          <p:blipFill rotWithShape="1">
            <a:blip r:embed="rId14" cstate="print">
              <a:extLst>
                <a:ext uri="{28A0092B-C50C-407E-A947-70E740481C1C}">
                  <a14:useLocalDpi xmlns:a14="http://schemas.microsoft.com/office/drawing/2010/main" val="0"/>
                </a:ext>
              </a:extLst>
            </a:blip>
            <a:srcRect l="5915" r="6028"/>
            <a:stretch/>
          </p:blipFill>
          <p:spPr>
            <a:xfrm>
              <a:off x="4502855" y="769125"/>
              <a:ext cx="871844" cy="6600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4" name="图片 23"/>
            <p:cNvPicPr>
              <a:picLocks noChangeAspect="1"/>
            </p:cNvPicPr>
            <p:nvPr/>
          </p:nvPicPr>
          <p:blipFill rotWithShape="1">
            <a:blip r:embed="rId15" cstate="print">
              <a:extLst>
                <a:ext uri="{28A0092B-C50C-407E-A947-70E740481C1C}">
                  <a14:useLocalDpi xmlns:a14="http://schemas.microsoft.com/office/drawing/2010/main" val="0"/>
                </a:ext>
              </a:extLst>
            </a:blip>
            <a:srcRect r="10786"/>
            <a:stretch/>
          </p:blipFill>
          <p:spPr>
            <a:xfrm>
              <a:off x="4506484" y="1665155"/>
              <a:ext cx="868215" cy="6487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5" name="图片 24"/>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427658" y="2511118"/>
              <a:ext cx="898028" cy="653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图片 25"/>
            <p:cNvPicPr>
              <a:picLocks noChangeAspect="1"/>
            </p:cNvPicPr>
            <p:nvPr/>
          </p:nvPicPr>
          <p:blipFill rotWithShape="1">
            <a:blip r:embed="rId17" cstate="print">
              <a:extLst>
                <a:ext uri="{28A0092B-C50C-407E-A947-70E740481C1C}">
                  <a14:useLocalDpi xmlns:a14="http://schemas.microsoft.com/office/drawing/2010/main" val="0"/>
                </a:ext>
              </a:extLst>
            </a:blip>
            <a:srcRect r="8917"/>
            <a:stretch/>
          </p:blipFill>
          <p:spPr>
            <a:xfrm>
              <a:off x="3388143" y="754530"/>
              <a:ext cx="892186" cy="653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图片 26"/>
            <p:cNvPicPr>
              <a:picLocks noChangeAspect="1"/>
            </p:cNvPicPr>
            <p:nvPr/>
          </p:nvPicPr>
          <p:blipFill rotWithShape="1">
            <a:blip r:embed="rId18" cstate="print">
              <a:extLst>
                <a:ext uri="{28A0092B-C50C-407E-A947-70E740481C1C}">
                  <a14:useLocalDpi xmlns:a14="http://schemas.microsoft.com/office/drawing/2010/main" val="0"/>
                </a:ext>
              </a:extLst>
            </a:blip>
            <a:srcRect l="6325" r="5500"/>
            <a:stretch/>
          </p:blipFill>
          <p:spPr>
            <a:xfrm>
              <a:off x="5557476" y="1665155"/>
              <a:ext cx="881218" cy="6720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8" name="图片 27"/>
            <p:cNvPicPr>
              <a:picLocks noChangeAspect="1"/>
            </p:cNvPicPr>
            <p:nvPr/>
          </p:nvPicPr>
          <p:blipFill rotWithShape="1">
            <a:blip r:embed="rId19" cstate="print">
              <a:extLst>
                <a:ext uri="{28A0092B-C50C-407E-A947-70E740481C1C}">
                  <a14:useLocalDpi xmlns:a14="http://schemas.microsoft.com/office/drawing/2010/main" val="0"/>
                </a:ext>
              </a:extLst>
            </a:blip>
            <a:srcRect l="9498" r="6614"/>
            <a:stretch/>
          </p:blipFill>
          <p:spPr>
            <a:xfrm>
              <a:off x="6631172" y="1665155"/>
              <a:ext cx="899968" cy="653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9" name="图片 28"/>
            <p:cNvPicPr>
              <a:picLocks noChangeAspect="1"/>
            </p:cNvPicPr>
            <p:nvPr/>
          </p:nvPicPr>
          <p:blipFill rotWithShape="1">
            <a:blip r:embed="rId20" cstate="print">
              <a:extLst>
                <a:ext uri="{28A0092B-C50C-407E-A947-70E740481C1C}">
                  <a14:useLocalDpi xmlns:a14="http://schemas.microsoft.com/office/drawing/2010/main" val="0"/>
                </a:ext>
              </a:extLst>
            </a:blip>
            <a:srcRect l="6480" r="2645"/>
            <a:stretch/>
          </p:blipFill>
          <p:spPr>
            <a:xfrm>
              <a:off x="7751797" y="1665155"/>
              <a:ext cx="890593" cy="653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 name="图片 29"/>
            <p:cNvPicPr>
              <a:picLocks noChangeAspect="1"/>
            </p:cNvPicPr>
            <p:nvPr/>
          </p:nvPicPr>
          <p:blipFill rotWithShape="1">
            <a:blip r:embed="rId21" cstate="print">
              <a:extLst>
                <a:ext uri="{28A0092B-C50C-407E-A947-70E740481C1C}">
                  <a14:useLocalDpi xmlns:a14="http://schemas.microsoft.com/office/drawing/2010/main" val="0"/>
                </a:ext>
              </a:extLst>
            </a:blip>
            <a:srcRect r="10305"/>
            <a:stretch/>
          </p:blipFill>
          <p:spPr>
            <a:xfrm>
              <a:off x="8862417" y="1654270"/>
              <a:ext cx="890540" cy="6619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1" name="图片 30"/>
            <p:cNvPicPr>
              <a:picLocks noChangeAspect="1"/>
            </p:cNvPicPr>
            <p:nvPr/>
          </p:nvPicPr>
          <p:blipFill rotWithShape="1">
            <a:blip r:embed="rId22" cstate="print">
              <a:extLst>
                <a:ext uri="{28A0092B-C50C-407E-A947-70E740481C1C}">
                  <a14:useLocalDpi xmlns:a14="http://schemas.microsoft.com/office/drawing/2010/main" val="0"/>
                </a:ext>
              </a:extLst>
            </a:blip>
            <a:srcRect r="9003"/>
            <a:stretch/>
          </p:blipFill>
          <p:spPr>
            <a:xfrm>
              <a:off x="5542975" y="3354401"/>
              <a:ext cx="895719" cy="6562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2" name="图片 31"/>
            <p:cNvPicPr>
              <a:picLocks noChangeAspect="1"/>
            </p:cNvPicPr>
            <p:nvPr/>
          </p:nvPicPr>
          <p:blipFill rotWithShape="1">
            <a:blip r:embed="rId23" cstate="print">
              <a:extLst>
                <a:ext uri="{28A0092B-C50C-407E-A947-70E740481C1C}">
                  <a14:useLocalDpi xmlns:a14="http://schemas.microsoft.com/office/drawing/2010/main" val="0"/>
                </a:ext>
              </a:extLst>
            </a:blip>
            <a:srcRect l="5707" r="5878"/>
            <a:stretch/>
          </p:blipFill>
          <p:spPr>
            <a:xfrm>
              <a:off x="4500816" y="2506751"/>
              <a:ext cx="871844" cy="65771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3" name="图片 32"/>
            <p:cNvPicPr>
              <a:picLocks noChangeAspect="1"/>
            </p:cNvPicPr>
            <p:nvPr/>
          </p:nvPicPr>
          <p:blipFill rotWithShape="1">
            <a:blip r:embed="rId24" cstate="print">
              <a:extLst>
                <a:ext uri="{28A0092B-C50C-407E-A947-70E740481C1C}">
                  <a14:useLocalDpi xmlns:a14="http://schemas.microsoft.com/office/drawing/2010/main" val="0"/>
                </a:ext>
              </a:extLst>
            </a:blip>
            <a:srcRect r="9796"/>
            <a:stretch/>
          </p:blipFill>
          <p:spPr>
            <a:xfrm>
              <a:off x="2353226" y="2511118"/>
              <a:ext cx="884027" cy="653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4" name="图片 33"/>
            <p:cNvPicPr>
              <a:picLocks noChangeAspect="1"/>
            </p:cNvPicPr>
            <p:nvPr/>
          </p:nvPicPr>
          <p:blipFill rotWithShape="1">
            <a:blip r:embed="rId25" cstate="print">
              <a:extLst>
                <a:ext uri="{28A0092B-C50C-407E-A947-70E740481C1C}">
                  <a14:useLocalDpi xmlns:a14="http://schemas.microsoft.com/office/drawing/2010/main" val="0"/>
                </a:ext>
              </a:extLst>
            </a:blip>
            <a:srcRect l="5201" r="4915"/>
            <a:stretch/>
          </p:blipFill>
          <p:spPr>
            <a:xfrm>
              <a:off x="4491441" y="3357277"/>
              <a:ext cx="881219" cy="653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5" name="图片 34"/>
            <p:cNvPicPr>
              <a:picLocks noChangeAspect="1"/>
            </p:cNvPicPr>
            <p:nvPr/>
          </p:nvPicPr>
          <p:blipFill>
            <a:blip r:embed="rId26" cstate="print">
              <a:extLst>
                <a:ext uri="{28A0092B-C50C-407E-A947-70E740481C1C}">
                  <a14:useLocalDpi xmlns:a14="http://schemas.microsoft.com/office/drawing/2010/main" val="0"/>
                </a:ext>
              </a:extLst>
            </a:blip>
            <a:stretch>
              <a:fillRect/>
            </a:stretch>
          </p:blipFill>
          <p:spPr>
            <a:xfrm>
              <a:off x="5553023" y="2511118"/>
              <a:ext cx="890123" cy="653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6" name="图片 35"/>
            <p:cNvPicPr>
              <a:picLocks noChangeAspect="1"/>
            </p:cNvPicPr>
            <p:nvPr/>
          </p:nvPicPr>
          <p:blipFill rotWithShape="1">
            <a:blip r:embed="rId27" cstate="print">
              <a:extLst>
                <a:ext uri="{28A0092B-C50C-407E-A947-70E740481C1C}">
                  <a14:useLocalDpi xmlns:a14="http://schemas.microsoft.com/office/drawing/2010/main" val="0"/>
                </a:ext>
              </a:extLst>
            </a:blip>
            <a:srcRect l="2996" r="5172"/>
            <a:stretch/>
          </p:blipFill>
          <p:spPr>
            <a:xfrm>
              <a:off x="6645797" y="2506751"/>
              <a:ext cx="899968" cy="653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7" name="图片 36"/>
            <p:cNvPicPr>
              <a:picLocks noChangeAspect="1"/>
            </p:cNvPicPr>
            <p:nvPr/>
          </p:nvPicPr>
          <p:blipFill rotWithShape="1">
            <a:blip r:embed="rId28" cstate="print">
              <a:extLst>
                <a:ext uri="{28A0092B-C50C-407E-A947-70E740481C1C}">
                  <a14:useLocalDpi xmlns:a14="http://schemas.microsoft.com/office/drawing/2010/main" val="0"/>
                </a:ext>
              </a:extLst>
            </a:blip>
            <a:srcRect l="4289" r="3879"/>
            <a:stretch/>
          </p:blipFill>
          <p:spPr>
            <a:xfrm>
              <a:off x="7768036" y="2506751"/>
              <a:ext cx="899969" cy="653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8" name="图片 37"/>
            <p:cNvPicPr>
              <a:picLocks noChangeAspect="1"/>
            </p:cNvPicPr>
            <p:nvPr/>
          </p:nvPicPr>
          <p:blipFill rotWithShape="1">
            <a:blip r:embed="rId29" cstate="print">
              <a:extLst>
                <a:ext uri="{28A0092B-C50C-407E-A947-70E740481C1C}">
                  <a14:useLocalDpi xmlns:a14="http://schemas.microsoft.com/office/drawing/2010/main" val="0"/>
                </a:ext>
              </a:extLst>
            </a:blip>
            <a:srcRect r="10575"/>
            <a:stretch/>
          </p:blipFill>
          <p:spPr>
            <a:xfrm>
              <a:off x="8880993" y="2506751"/>
              <a:ext cx="890539" cy="6639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9" name="图片 38"/>
            <p:cNvPicPr>
              <a:picLocks noChangeAspect="1"/>
            </p:cNvPicPr>
            <p:nvPr/>
          </p:nvPicPr>
          <p:blipFill rotWithShape="1">
            <a:blip r:embed="rId30" cstate="print">
              <a:extLst>
                <a:ext uri="{28A0092B-C50C-407E-A947-70E740481C1C}">
                  <a14:useLocalDpi xmlns:a14="http://schemas.microsoft.com/office/drawing/2010/main" val="0"/>
                </a:ext>
              </a:extLst>
            </a:blip>
            <a:srcRect l="6238" r="6266"/>
            <a:stretch/>
          </p:blipFill>
          <p:spPr>
            <a:xfrm>
              <a:off x="3427658" y="3350374"/>
              <a:ext cx="881218" cy="67142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0" name="图片 39"/>
            <p:cNvPicPr>
              <a:picLocks noChangeAspect="1"/>
            </p:cNvPicPr>
            <p:nvPr/>
          </p:nvPicPr>
          <p:blipFill rotWithShape="1">
            <a:blip r:embed="rId27" cstate="print">
              <a:extLst>
                <a:ext uri="{28A0092B-C50C-407E-A947-70E740481C1C}">
                  <a14:useLocalDpi xmlns:a14="http://schemas.microsoft.com/office/drawing/2010/main" val="0"/>
                </a:ext>
              </a:extLst>
            </a:blip>
            <a:srcRect l="2996" r="5172"/>
            <a:stretch/>
          </p:blipFill>
          <p:spPr>
            <a:xfrm>
              <a:off x="6631172" y="3357277"/>
              <a:ext cx="899968" cy="653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1" name="图片 40"/>
            <p:cNvPicPr>
              <a:picLocks noChangeAspect="1"/>
            </p:cNvPicPr>
            <p:nvPr/>
          </p:nvPicPr>
          <p:blipFill rotWithShape="1">
            <a:blip r:embed="rId28" cstate="print">
              <a:extLst>
                <a:ext uri="{28A0092B-C50C-407E-A947-70E740481C1C}">
                  <a14:useLocalDpi xmlns:a14="http://schemas.microsoft.com/office/drawing/2010/main" val="0"/>
                </a:ext>
              </a:extLst>
            </a:blip>
            <a:srcRect l="4289" r="3879"/>
            <a:stretch/>
          </p:blipFill>
          <p:spPr>
            <a:xfrm>
              <a:off x="7751797" y="3357831"/>
              <a:ext cx="899969" cy="653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2" name="图片 41"/>
            <p:cNvPicPr>
              <a:picLocks noChangeAspect="1"/>
            </p:cNvPicPr>
            <p:nvPr/>
          </p:nvPicPr>
          <p:blipFill rotWithShape="1">
            <a:blip r:embed="rId29" cstate="print">
              <a:extLst>
                <a:ext uri="{28A0092B-C50C-407E-A947-70E740481C1C}">
                  <a14:useLocalDpi xmlns:a14="http://schemas.microsoft.com/office/drawing/2010/main" val="0"/>
                </a:ext>
              </a:extLst>
            </a:blip>
            <a:srcRect r="10575"/>
            <a:stretch/>
          </p:blipFill>
          <p:spPr>
            <a:xfrm>
              <a:off x="4482121" y="4195627"/>
              <a:ext cx="890539" cy="66390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3" name="图片 42"/>
            <p:cNvPicPr>
              <a:picLocks noChangeAspect="1"/>
            </p:cNvPicPr>
            <p:nvPr/>
          </p:nvPicPr>
          <p:blipFill rotWithShape="1">
            <a:blip r:embed="rId22" cstate="print">
              <a:extLst>
                <a:ext uri="{28A0092B-C50C-407E-A947-70E740481C1C}">
                  <a14:useLocalDpi xmlns:a14="http://schemas.microsoft.com/office/drawing/2010/main" val="0"/>
                </a:ext>
              </a:extLst>
            </a:blip>
            <a:srcRect r="9003"/>
            <a:stretch/>
          </p:blipFill>
          <p:spPr>
            <a:xfrm>
              <a:off x="5542975" y="4192663"/>
              <a:ext cx="895719" cy="6562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4" name="图片 43"/>
            <p:cNvPicPr>
              <a:picLocks noChangeAspect="1"/>
            </p:cNvPicPr>
            <p:nvPr/>
          </p:nvPicPr>
          <p:blipFill rotWithShape="1">
            <a:blip r:embed="rId27" cstate="print">
              <a:extLst>
                <a:ext uri="{28A0092B-C50C-407E-A947-70E740481C1C}">
                  <a14:useLocalDpi xmlns:a14="http://schemas.microsoft.com/office/drawing/2010/main" val="0"/>
                </a:ext>
              </a:extLst>
            </a:blip>
            <a:srcRect l="2996" r="5172"/>
            <a:stretch/>
          </p:blipFill>
          <p:spPr>
            <a:xfrm>
              <a:off x="6616547" y="4195539"/>
              <a:ext cx="899968" cy="653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5" name="图片 44"/>
            <p:cNvPicPr>
              <a:picLocks noChangeAspect="1"/>
            </p:cNvPicPr>
            <p:nvPr/>
          </p:nvPicPr>
          <p:blipFill rotWithShape="1">
            <a:blip r:embed="rId22" cstate="print">
              <a:extLst>
                <a:ext uri="{28A0092B-C50C-407E-A947-70E740481C1C}">
                  <a14:useLocalDpi xmlns:a14="http://schemas.microsoft.com/office/drawing/2010/main" val="0"/>
                </a:ext>
              </a:extLst>
            </a:blip>
            <a:srcRect r="9003"/>
            <a:stretch/>
          </p:blipFill>
          <p:spPr>
            <a:xfrm>
              <a:off x="5542974" y="5027774"/>
              <a:ext cx="895719" cy="6562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pic>
        <p:nvPicPr>
          <p:cNvPr id="14" name="图片 13"/>
          <p:cNvPicPr>
            <a:picLocks noChangeAspect="1"/>
          </p:cNvPicPr>
          <p:nvPr/>
        </p:nvPicPr>
        <p:blipFill rotWithShape="1">
          <a:blip r:embed="rId31" cstate="print">
            <a:extLst>
              <a:ext uri="{28A0092B-C50C-407E-A947-70E740481C1C}">
                <a14:useLocalDpi xmlns:a14="http://schemas.microsoft.com/office/drawing/2010/main" val="0"/>
              </a:ext>
            </a:extLst>
          </a:blip>
          <a:srcRect l="11785" t="51218" r="69525"/>
          <a:stretch/>
        </p:blipFill>
        <p:spPr>
          <a:xfrm>
            <a:off x="2787875" y="3582275"/>
            <a:ext cx="1836736" cy="2694328"/>
          </a:xfrm>
          <a:prstGeom prst="rect">
            <a:avLst/>
          </a:prstGeom>
        </p:spPr>
      </p:pic>
      <p:pic>
        <p:nvPicPr>
          <p:cNvPr id="46" name="图片 45"/>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86524" y="2025715"/>
            <a:ext cx="3993659" cy="3993659"/>
          </a:xfrm>
          <a:prstGeom prst="rect">
            <a:avLst/>
          </a:prstGeom>
        </p:spPr>
      </p:pic>
    </p:spTree>
    <p:extLst>
      <p:ext uri="{BB962C8B-B14F-4D97-AF65-F5344CB8AC3E}">
        <p14:creationId xmlns:p14="http://schemas.microsoft.com/office/powerpoint/2010/main" val="4286649263"/>
      </p:ext>
    </p:extLst>
  </p:cSld>
  <p:clrMapOvr>
    <a:masterClrMapping/>
  </p:clrMapOvr>
  <p:transition spd="slow" advClick="0" advTm="300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fade">
                                      <p:cBhvr>
                                        <p:cTn id="12" dur="1000"/>
                                        <p:tgtEl>
                                          <p:spTgt spid="46"/>
                                        </p:tgtEl>
                                      </p:cBhvr>
                                    </p:animEffect>
                                    <p:anim calcmode="lin" valueType="num">
                                      <p:cBhvr>
                                        <p:cTn id="13" dur="1000" fill="hold"/>
                                        <p:tgtEl>
                                          <p:spTgt spid="46"/>
                                        </p:tgtEl>
                                        <p:attrNameLst>
                                          <p:attrName>ppt_x</p:attrName>
                                        </p:attrNameLst>
                                      </p:cBhvr>
                                      <p:tavLst>
                                        <p:tav tm="0">
                                          <p:val>
                                            <p:strVal val="#ppt_x"/>
                                          </p:val>
                                        </p:tav>
                                        <p:tav tm="100000">
                                          <p:val>
                                            <p:strVal val="#ppt_x"/>
                                          </p:val>
                                        </p:tav>
                                      </p:tavLst>
                                    </p:anim>
                                    <p:anim calcmode="lin" valueType="num">
                                      <p:cBhvr>
                                        <p:cTn id="14"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wheel(1)">
                                      <p:cBhvr>
                                        <p:cTn id="19"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0096" y="209419"/>
            <a:ext cx="1993661" cy="1495059"/>
          </a:xfrm>
          <a:prstGeom prst="rect">
            <a:avLst/>
          </a:prstGeom>
        </p:spPr>
      </p:pic>
      <p:pic>
        <p:nvPicPr>
          <p:cNvPr id="7" name="图片 6"/>
          <p:cNvPicPr>
            <a:picLocks noChangeAspect="1"/>
          </p:cNvPicPr>
          <p:nvPr/>
        </p:nvPicPr>
        <p:blipFill rotWithShape="1">
          <a:blip r:embed="rId6">
            <a:extLst>
              <a:ext uri="{28A0092B-C50C-407E-A947-70E740481C1C}">
                <a14:useLocalDpi xmlns:a14="http://schemas.microsoft.com/office/drawing/2010/main" val="0"/>
              </a:ext>
            </a:extLst>
          </a:blip>
          <a:srcRect l="79167" t="11820" r="9479" b="65754"/>
          <a:stretch/>
        </p:blipFill>
        <p:spPr>
          <a:xfrm>
            <a:off x="3879380" y="1679941"/>
            <a:ext cx="1431959" cy="1589606"/>
          </a:xfrm>
          <a:prstGeom prst="rect">
            <a:avLst/>
          </a:prstGeom>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44837" y="5281890"/>
            <a:ext cx="622890" cy="619322"/>
          </a:xfrm>
          <a:prstGeom prst="rect">
            <a:avLst/>
          </a:prstGeom>
        </p:spPr>
      </p:pic>
      <p:pic>
        <p:nvPicPr>
          <p:cNvPr id="9" name="图片 8"/>
          <p:cNvPicPr>
            <a:picLocks noChangeAspect="1"/>
          </p:cNvPicPr>
          <p:nvPr/>
        </p:nvPicPr>
        <p:blipFill rotWithShape="1">
          <a:blip r:embed="rId8" cstate="print">
            <a:extLst>
              <a:ext uri="{28A0092B-C50C-407E-A947-70E740481C1C}">
                <a14:useLocalDpi xmlns:a14="http://schemas.microsoft.com/office/drawing/2010/main" val="0"/>
              </a:ext>
            </a:extLst>
          </a:blip>
          <a:srcRect l="11785" t="51218" r="69525"/>
          <a:stretch/>
        </p:blipFill>
        <p:spPr>
          <a:xfrm>
            <a:off x="655880" y="3812498"/>
            <a:ext cx="1836736" cy="2694328"/>
          </a:xfrm>
          <a:prstGeom prst="rect">
            <a:avLst/>
          </a:prstGeom>
        </p:spPr>
      </p:pic>
      <p:sp>
        <p:nvSpPr>
          <p:cNvPr id="11" name="文本框 10"/>
          <p:cNvSpPr txBox="1"/>
          <p:nvPr/>
        </p:nvSpPr>
        <p:spPr>
          <a:xfrm>
            <a:off x="4139729" y="413109"/>
            <a:ext cx="5113670" cy="830997"/>
          </a:xfrm>
          <a:prstGeom prst="rect">
            <a:avLst/>
          </a:prstGeom>
          <a:noFill/>
        </p:spPr>
        <p:txBody>
          <a:bodyPr wrap="square" rtlCol="0">
            <a:spAutoFit/>
          </a:bodyPr>
          <a:lstStyle/>
          <a:p>
            <a:r>
              <a:rPr lang="zh-CN" altLang="en-US" sz="4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4800" b="1" dirty="0">
              <a:solidFill>
                <a:srgbClr val="EB8947"/>
              </a:solidFill>
              <a:latin typeface="汉仪丫丫体简" panose="02010604000101010101" pitchFamily="2" charset="-122"/>
              <a:ea typeface="汉仪丫丫体简" panose="02010604000101010101" pitchFamily="2" charset="-122"/>
            </a:endParaRPr>
          </a:p>
        </p:txBody>
      </p:sp>
      <p:sp>
        <p:nvSpPr>
          <p:cNvPr id="12" name="文本框 11"/>
          <p:cNvSpPr txBox="1"/>
          <p:nvPr/>
        </p:nvSpPr>
        <p:spPr>
          <a:xfrm>
            <a:off x="832617" y="3652859"/>
            <a:ext cx="6028070" cy="1938992"/>
          </a:xfrm>
          <a:prstGeom prst="rect">
            <a:avLst/>
          </a:prstGeom>
          <a:noFill/>
        </p:spPr>
        <p:txBody>
          <a:bodyPr wrap="square" rtlCol="0">
            <a:spAutoFit/>
          </a:bodyPr>
          <a:lstStyle/>
          <a:p>
            <a:pPr>
              <a:lnSpc>
                <a:spcPct val="150000"/>
              </a:lnSpc>
            </a:pPr>
            <a:r>
              <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rPr>
              <a:t>请输入您的正文请输入您的正文请输入您的正文请输入您的正文请输入您的正文请输入您的正文请输入您的正文请输入您的正文请输入您的正文</a:t>
            </a: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p:txBody>
      </p:sp>
      <p:pic>
        <p:nvPicPr>
          <p:cNvPr id="13" name="图片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733857" y="456278"/>
            <a:ext cx="1899898" cy="2374872"/>
          </a:xfrm>
          <a:prstGeom prst="rect">
            <a:avLst/>
          </a:prstGeom>
        </p:spPr>
      </p:pic>
      <p:sp>
        <p:nvSpPr>
          <p:cNvPr id="17" name="云形标注 16"/>
          <p:cNvSpPr/>
          <p:nvPr/>
        </p:nvSpPr>
        <p:spPr>
          <a:xfrm>
            <a:off x="6684136" y="1438865"/>
            <a:ext cx="3150795" cy="2111033"/>
          </a:xfrm>
          <a:prstGeom prst="cloudCallout">
            <a:avLst/>
          </a:prstGeom>
          <a:blipFill dpi="0" rotWithShape="1">
            <a:blip r:embed="rId10"/>
            <a:srcRect/>
            <a:stretch>
              <a:fillRect l="-27000" t="-5000" r="-22000" b="-15000"/>
            </a:stretch>
          </a:blip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876156" y="3988293"/>
            <a:ext cx="4180662" cy="2819898"/>
          </a:xfrm>
          <a:prstGeom prst="rect">
            <a:avLst/>
          </a:prstGeom>
        </p:spPr>
      </p:pic>
      <p:pic>
        <p:nvPicPr>
          <p:cNvPr id="10" name="图片 9"/>
          <p:cNvPicPr>
            <a:picLocks noChangeAspect="1"/>
          </p:cNvPicPr>
          <p:nvPr/>
        </p:nvPicPr>
        <p:blipFill rotWithShape="1">
          <a:blip r:embed="rId12">
            <a:extLst>
              <a:ext uri="{28A0092B-C50C-407E-A947-70E740481C1C}">
                <a14:useLocalDpi xmlns:a14="http://schemas.microsoft.com/office/drawing/2010/main" val="0"/>
              </a:ext>
            </a:extLst>
          </a:blip>
          <a:srcRect t="66495"/>
          <a:stretch/>
        </p:blipFill>
        <p:spPr>
          <a:xfrm>
            <a:off x="0" y="4562131"/>
            <a:ext cx="12192000" cy="2295869"/>
          </a:xfrm>
          <a:prstGeom prst="rect">
            <a:avLst/>
          </a:prstGeom>
        </p:spPr>
      </p:pic>
      <p:pic>
        <p:nvPicPr>
          <p:cNvPr id="19" name="图片 18"/>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605163" y="2111257"/>
            <a:ext cx="3057964" cy="1826731"/>
          </a:xfrm>
          <a:prstGeom prst="rect">
            <a:avLst/>
          </a:prstGeom>
        </p:spPr>
      </p:pic>
      <p:sp>
        <p:nvSpPr>
          <p:cNvPr id="14" name="文本框 13"/>
          <p:cNvSpPr txBox="1"/>
          <p:nvPr/>
        </p:nvSpPr>
        <p:spPr>
          <a:xfrm>
            <a:off x="965304" y="2715896"/>
            <a:ext cx="5113670" cy="523220"/>
          </a:xfrm>
          <a:prstGeom prst="rect">
            <a:avLst/>
          </a:prstGeom>
          <a:noFill/>
        </p:spPr>
        <p:txBody>
          <a:bodyPr wrap="square" rtlCol="0">
            <a:spAutoFit/>
          </a:bodyPr>
          <a:lstStyle/>
          <a:p>
            <a:r>
              <a:rPr lang="zh-CN" altLang="en-US" sz="2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2800" b="1" dirty="0">
              <a:solidFill>
                <a:srgbClr val="EB8947"/>
              </a:solidFill>
              <a:latin typeface="汉仪丫丫体简" panose="02010604000101010101" pitchFamily="2" charset="-122"/>
              <a:ea typeface="汉仪丫丫体简" panose="02010604000101010101" pitchFamily="2" charset="-122"/>
            </a:endParaRPr>
          </a:p>
        </p:txBody>
      </p:sp>
    </p:spTree>
    <p:extLst>
      <p:ext uri="{BB962C8B-B14F-4D97-AF65-F5344CB8AC3E}">
        <p14:creationId xmlns:p14="http://schemas.microsoft.com/office/powerpoint/2010/main" val="3778632481"/>
      </p:ext>
    </p:extLst>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Vertical)">
                                      <p:cBhvr>
                                        <p:cTn id="14" dur="500"/>
                                        <p:tgtEl>
                                          <p:spTgt spid="14"/>
                                        </p:tgtEl>
                                      </p:cBhvr>
                                    </p:animEffect>
                                  </p:childTnLst>
                                </p:cTn>
                              </p:par>
                              <p:par>
                                <p:cTn id="15" presetID="16" presetClass="entr" presetSubtype="21"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barn(inVertical)">
                                      <p:cBhvr>
                                        <p:cTn id="17" dur="500"/>
                                        <p:tgtEl>
                                          <p:spTgt spid="19"/>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barn(inVertical)">
                                      <p:cBhvr>
                                        <p:cTn id="20" dur="500"/>
                                        <p:tgtEl>
                                          <p:spTgt spid="12"/>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barn(inVertical)">
                                      <p:cBhvr>
                                        <p:cTn id="23" dur="500"/>
                                        <p:tgtEl>
                                          <p:spTgt spid="17"/>
                                        </p:tgtEl>
                                      </p:cBhvr>
                                    </p:animEffect>
                                  </p:childTnLst>
                                </p:cTn>
                              </p:par>
                              <p:par>
                                <p:cTn id="24" presetID="16" presetClass="entr" presetSubtype="21"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barn(inVertical)">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7" grpId="0" animBg="1"/>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0096" y="209419"/>
            <a:ext cx="1993661" cy="1495059"/>
          </a:xfrm>
          <a:prstGeom prst="rect">
            <a:avLst/>
          </a:prstGeom>
        </p:spPr>
      </p:pic>
      <p:pic>
        <p:nvPicPr>
          <p:cNvPr id="7" name="图片 6"/>
          <p:cNvPicPr>
            <a:picLocks noChangeAspect="1"/>
          </p:cNvPicPr>
          <p:nvPr/>
        </p:nvPicPr>
        <p:blipFill rotWithShape="1">
          <a:blip r:embed="rId6">
            <a:extLst>
              <a:ext uri="{28A0092B-C50C-407E-A947-70E740481C1C}">
                <a14:useLocalDpi xmlns:a14="http://schemas.microsoft.com/office/drawing/2010/main" val="0"/>
              </a:ext>
            </a:extLst>
          </a:blip>
          <a:srcRect l="79167" t="11820" r="9479" b="65754"/>
          <a:stretch/>
        </p:blipFill>
        <p:spPr>
          <a:xfrm>
            <a:off x="4251747" y="1031721"/>
            <a:ext cx="1431959" cy="1589606"/>
          </a:xfrm>
          <a:prstGeom prst="rect">
            <a:avLst/>
          </a:prstGeom>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44837" y="5281890"/>
            <a:ext cx="622890" cy="619322"/>
          </a:xfrm>
          <a:prstGeom prst="rect">
            <a:avLst/>
          </a:prstGeom>
        </p:spPr>
      </p:pic>
      <p:pic>
        <p:nvPicPr>
          <p:cNvPr id="9" name="图片 8"/>
          <p:cNvPicPr>
            <a:picLocks noChangeAspect="1"/>
          </p:cNvPicPr>
          <p:nvPr/>
        </p:nvPicPr>
        <p:blipFill rotWithShape="1">
          <a:blip r:embed="rId8" cstate="print">
            <a:extLst>
              <a:ext uri="{28A0092B-C50C-407E-A947-70E740481C1C}">
                <a14:useLocalDpi xmlns:a14="http://schemas.microsoft.com/office/drawing/2010/main" val="0"/>
              </a:ext>
            </a:extLst>
          </a:blip>
          <a:srcRect l="11785" t="51218" r="69525"/>
          <a:stretch/>
        </p:blipFill>
        <p:spPr>
          <a:xfrm>
            <a:off x="655880" y="3812498"/>
            <a:ext cx="1836736" cy="2694328"/>
          </a:xfrm>
          <a:prstGeom prst="rect">
            <a:avLst/>
          </a:prstGeom>
        </p:spPr>
      </p:pic>
      <p:sp>
        <p:nvSpPr>
          <p:cNvPr id="10" name="文本框 9"/>
          <p:cNvSpPr txBox="1"/>
          <p:nvPr/>
        </p:nvSpPr>
        <p:spPr>
          <a:xfrm>
            <a:off x="4139729" y="413109"/>
            <a:ext cx="5113670" cy="830997"/>
          </a:xfrm>
          <a:prstGeom prst="rect">
            <a:avLst/>
          </a:prstGeom>
          <a:noFill/>
        </p:spPr>
        <p:txBody>
          <a:bodyPr wrap="square" rtlCol="0">
            <a:spAutoFit/>
          </a:bodyPr>
          <a:lstStyle/>
          <a:p>
            <a:r>
              <a:rPr lang="zh-CN" altLang="en-US" sz="4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4800" b="1" dirty="0">
              <a:solidFill>
                <a:srgbClr val="EB8947"/>
              </a:solidFill>
              <a:latin typeface="汉仪丫丫体简" panose="02010604000101010101" pitchFamily="2" charset="-122"/>
              <a:ea typeface="汉仪丫丫体简" panose="02010604000101010101" pitchFamily="2" charset="-122"/>
            </a:endParaRPr>
          </a:p>
        </p:txBody>
      </p:sp>
      <p:pic>
        <p:nvPicPr>
          <p:cNvPr id="12" name="图片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733857" y="456278"/>
            <a:ext cx="1899898" cy="2374872"/>
          </a:xfrm>
          <a:prstGeom prst="rect">
            <a:avLst/>
          </a:prstGeom>
        </p:spPr>
      </p:pic>
      <p:pic>
        <p:nvPicPr>
          <p:cNvPr id="15" name="图片 14"/>
          <p:cNvPicPr>
            <a:picLocks noChangeAspect="1"/>
          </p:cNvPicPr>
          <p:nvPr/>
        </p:nvPicPr>
        <p:blipFill rotWithShape="1">
          <a:blip r:embed="rId10">
            <a:extLst>
              <a:ext uri="{28A0092B-C50C-407E-A947-70E740481C1C}">
                <a14:useLocalDpi xmlns:a14="http://schemas.microsoft.com/office/drawing/2010/main" val="0"/>
              </a:ext>
            </a:extLst>
          </a:blip>
          <a:srcRect t="66495"/>
          <a:stretch/>
        </p:blipFill>
        <p:spPr>
          <a:xfrm>
            <a:off x="0" y="4562131"/>
            <a:ext cx="12192000" cy="2295869"/>
          </a:xfrm>
          <a:prstGeom prst="rect">
            <a:avLst/>
          </a:prstGeom>
        </p:spPr>
      </p:pic>
      <p:pic>
        <p:nvPicPr>
          <p:cNvPr id="18" name="图片 17"/>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683706" y="164150"/>
            <a:ext cx="5324475" cy="5334000"/>
          </a:xfrm>
          <a:prstGeom prst="rect">
            <a:avLst/>
          </a:prstGeom>
        </p:spPr>
      </p:pic>
      <p:pic>
        <p:nvPicPr>
          <p:cNvPr id="19" name="图片 18"/>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9258616">
            <a:off x="804600" y="758075"/>
            <a:ext cx="4586409" cy="4586409"/>
          </a:xfrm>
          <a:prstGeom prst="rect">
            <a:avLst/>
          </a:prstGeom>
        </p:spPr>
      </p:pic>
      <p:sp>
        <p:nvSpPr>
          <p:cNvPr id="20" name="文本框 19"/>
          <p:cNvSpPr txBox="1"/>
          <p:nvPr/>
        </p:nvSpPr>
        <p:spPr>
          <a:xfrm>
            <a:off x="2613850" y="4959639"/>
            <a:ext cx="5113670" cy="523220"/>
          </a:xfrm>
          <a:prstGeom prst="rect">
            <a:avLst/>
          </a:prstGeom>
          <a:noFill/>
        </p:spPr>
        <p:txBody>
          <a:bodyPr wrap="square" rtlCol="0">
            <a:spAutoFit/>
          </a:bodyPr>
          <a:lstStyle/>
          <a:p>
            <a:r>
              <a:rPr lang="zh-CN" altLang="en-US" sz="2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2800" b="1" dirty="0">
              <a:solidFill>
                <a:srgbClr val="EB8947"/>
              </a:solidFill>
              <a:latin typeface="汉仪丫丫体简" panose="02010604000101010101" pitchFamily="2" charset="-122"/>
              <a:ea typeface="汉仪丫丫体简" panose="02010604000101010101" pitchFamily="2" charset="-122"/>
            </a:endParaRPr>
          </a:p>
        </p:txBody>
      </p:sp>
      <p:sp>
        <p:nvSpPr>
          <p:cNvPr id="21" name="文本框 20"/>
          <p:cNvSpPr txBox="1"/>
          <p:nvPr/>
        </p:nvSpPr>
        <p:spPr>
          <a:xfrm>
            <a:off x="2572007" y="5436413"/>
            <a:ext cx="8118127" cy="1569660"/>
          </a:xfrm>
          <a:prstGeom prst="rect">
            <a:avLst/>
          </a:prstGeom>
          <a:noFill/>
        </p:spPr>
        <p:txBody>
          <a:bodyPr wrap="square" rtlCol="0">
            <a:spAutoFit/>
          </a:bodyPr>
          <a:lstStyle/>
          <a:p>
            <a:pPr>
              <a:lnSpc>
                <a:spcPct val="150000"/>
              </a:lnSpc>
            </a:pPr>
            <a:r>
              <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rPr>
              <a:t>请输入您的正文请输入您的正文请输入您的正文请输入您的正文请输入您的正文请输入您的正文请输入您的正文请输入您的正文请输入您的正文</a:t>
            </a: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p:txBody>
      </p:sp>
    </p:spTree>
    <p:extLst>
      <p:ext uri="{BB962C8B-B14F-4D97-AF65-F5344CB8AC3E}">
        <p14:creationId xmlns:p14="http://schemas.microsoft.com/office/powerpoint/2010/main" val="1223152266"/>
      </p:ext>
    </p:extLst>
  </p:cSld>
  <p:clrMapOvr>
    <a:masterClrMapping/>
  </p:clrMapOvr>
  <p:transition spd="slow" advClick="0" advTm="3000">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circle(in)">
                                      <p:cBhvr>
                                        <p:cTn id="12" dur="2000"/>
                                        <p:tgtEl>
                                          <p:spTgt spid="19"/>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circle(in)">
                                      <p:cBhvr>
                                        <p:cTn id="17" dur="2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grpId="0"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circle(in)">
                                      <p:cBhvr>
                                        <p:cTn id="22" dur="2000"/>
                                        <p:tgtEl>
                                          <p:spTgt spid="21"/>
                                        </p:tgtEl>
                                      </p:cBhvr>
                                    </p:animEffect>
                                  </p:childTnLst>
                                </p:cTn>
                              </p:par>
                              <p:par>
                                <p:cTn id="23" presetID="6" presetClass="entr" presetSubtype="16"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circle(in)">
                                      <p:cBhvr>
                                        <p:cTn id="25" dur="2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20" grpId="0"/>
      <p:bldP spid="2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图片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17" name="图片 16"/>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18" name="图片 17"/>
          <p:cNvPicPr>
            <a:picLocks noChangeAspect="1"/>
          </p:cNvPicPr>
          <p:nvPr/>
        </p:nvPicPr>
        <p:blipFill rotWithShape="1">
          <a:blip r:embed="rId5">
            <a:extLst>
              <a:ext uri="{28A0092B-C50C-407E-A947-70E740481C1C}">
                <a14:useLocalDpi xmlns:a14="http://schemas.microsoft.com/office/drawing/2010/main" val="0"/>
              </a:ext>
            </a:extLst>
          </a:blip>
          <a:srcRect t="66495"/>
          <a:stretch/>
        </p:blipFill>
        <p:spPr>
          <a:xfrm>
            <a:off x="0" y="4588328"/>
            <a:ext cx="12192000" cy="2295869"/>
          </a:xfrm>
          <a:prstGeom prst="rect">
            <a:avLst/>
          </a:prstGeom>
        </p:spPr>
      </p:pic>
      <p:pic>
        <p:nvPicPr>
          <p:cNvPr id="19" name="图片 18"/>
          <p:cNvPicPr>
            <a:picLocks noChangeAspect="1"/>
          </p:cNvPicPr>
          <p:nvPr/>
        </p:nvPicPr>
        <p:blipFill rotWithShape="1">
          <a:blip r:embed="rId6">
            <a:extLst>
              <a:ext uri="{28A0092B-C50C-407E-A947-70E740481C1C}">
                <a14:useLocalDpi xmlns:a14="http://schemas.microsoft.com/office/drawing/2010/main" val="0"/>
              </a:ext>
            </a:extLst>
          </a:blip>
          <a:srcRect l="61354" t="67422" r="11354"/>
          <a:stretch/>
        </p:blipFill>
        <p:spPr>
          <a:xfrm>
            <a:off x="8062647" y="4524828"/>
            <a:ext cx="3378781" cy="2266841"/>
          </a:xfrm>
          <a:prstGeom prst="rect">
            <a:avLst/>
          </a:prstGeom>
        </p:spPr>
      </p:pic>
      <p:pic>
        <p:nvPicPr>
          <p:cNvPr id="20" name="图片 19"/>
          <p:cNvPicPr>
            <a:picLocks noChangeAspect="1"/>
          </p:cNvPicPr>
          <p:nvPr/>
        </p:nvPicPr>
        <p:blipFill rotWithShape="1">
          <a:blip r:embed="rId7">
            <a:extLst>
              <a:ext uri="{28A0092B-C50C-407E-A947-70E740481C1C}">
                <a14:useLocalDpi xmlns:a14="http://schemas.microsoft.com/office/drawing/2010/main" val="0"/>
              </a:ext>
            </a:extLst>
          </a:blip>
          <a:srcRect l="11785" t="51218" r="69525"/>
          <a:stretch/>
        </p:blipFill>
        <p:spPr>
          <a:xfrm>
            <a:off x="655879" y="3164114"/>
            <a:ext cx="2278743" cy="3342712"/>
          </a:xfrm>
          <a:prstGeom prst="rect">
            <a:avLst/>
          </a:prstGeom>
        </p:spPr>
      </p:pic>
      <p:pic>
        <p:nvPicPr>
          <p:cNvPr id="21" name="图片 2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89852" y="2834194"/>
            <a:ext cx="1267457" cy="1260197"/>
          </a:xfrm>
          <a:prstGeom prst="rect">
            <a:avLst/>
          </a:prstGeom>
        </p:spPr>
      </p:pic>
      <p:pic>
        <p:nvPicPr>
          <p:cNvPr id="22" name="图片 21"/>
          <p:cNvPicPr>
            <a:picLocks noChangeAspect="1"/>
          </p:cNvPicPr>
          <p:nvPr/>
        </p:nvPicPr>
        <p:blipFill rotWithShape="1">
          <a:blip r:embed="rId9">
            <a:extLst>
              <a:ext uri="{28A0092B-C50C-407E-A947-70E740481C1C}">
                <a14:useLocalDpi xmlns:a14="http://schemas.microsoft.com/office/drawing/2010/main" val="0"/>
              </a:ext>
            </a:extLst>
          </a:blip>
          <a:srcRect l="79167" t="11820" r="9479" b="65754"/>
          <a:stretch/>
        </p:blipFill>
        <p:spPr>
          <a:xfrm>
            <a:off x="9036057" y="165885"/>
            <a:ext cx="1431959" cy="1589606"/>
          </a:xfrm>
          <a:prstGeom prst="rect">
            <a:avLst/>
          </a:prstGeom>
        </p:spPr>
      </p:pic>
      <p:pic>
        <p:nvPicPr>
          <p:cNvPr id="23" name="图片 2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73034" y="696599"/>
            <a:ext cx="1993661" cy="1495059"/>
          </a:xfrm>
          <a:prstGeom prst="rect">
            <a:avLst/>
          </a:prstGeom>
        </p:spPr>
      </p:pic>
      <p:pic>
        <p:nvPicPr>
          <p:cNvPr id="24" name="图片 2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083973" y="-61404"/>
            <a:ext cx="6451035" cy="6451035"/>
          </a:xfrm>
          <a:prstGeom prst="rect">
            <a:avLst/>
          </a:prstGeom>
        </p:spPr>
      </p:pic>
      <p:sp>
        <p:nvSpPr>
          <p:cNvPr id="25" name="文本框 24"/>
          <p:cNvSpPr txBox="1"/>
          <p:nvPr/>
        </p:nvSpPr>
        <p:spPr>
          <a:xfrm>
            <a:off x="5014008" y="2519653"/>
            <a:ext cx="5113670" cy="923330"/>
          </a:xfrm>
          <a:prstGeom prst="rect">
            <a:avLst/>
          </a:prstGeom>
          <a:noFill/>
        </p:spPr>
        <p:txBody>
          <a:bodyPr wrap="square" rtlCol="0">
            <a:spAutoFit/>
          </a:bodyPr>
          <a:lstStyle/>
          <a:p>
            <a:r>
              <a:rPr lang="en-US" altLang="zh-CN" sz="5400" b="1" dirty="0" smtClean="0">
                <a:solidFill>
                  <a:srgbClr val="EB8947"/>
                </a:solidFill>
                <a:latin typeface="汉仪丫丫体简" panose="02010604000101010101" pitchFamily="2" charset="-122"/>
                <a:ea typeface="汉仪丫丫体简" panose="02010604000101010101" pitchFamily="2" charset="-122"/>
              </a:rPr>
              <a:t>4.</a:t>
            </a:r>
            <a:r>
              <a:rPr lang="zh-CN" altLang="en-US" sz="5400" b="1" dirty="0" smtClean="0">
                <a:solidFill>
                  <a:srgbClr val="EB8947"/>
                </a:solidFill>
                <a:latin typeface="汉仪丫丫体简" panose="02010604000101010101" pitchFamily="2" charset="-122"/>
                <a:ea typeface="汉仪丫丫体简" panose="02010604000101010101" pitchFamily="2" charset="-122"/>
              </a:rPr>
              <a:t>成长快乐</a:t>
            </a:r>
          </a:p>
        </p:txBody>
      </p:sp>
      <p:pic>
        <p:nvPicPr>
          <p:cNvPr id="26" name="图片 2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520526" y="1976678"/>
            <a:ext cx="1899898" cy="2374872"/>
          </a:xfrm>
          <a:prstGeom prst="rect">
            <a:avLst/>
          </a:prstGeom>
        </p:spPr>
      </p:pic>
      <p:sp>
        <p:nvSpPr>
          <p:cNvPr id="27" name="文本框 26"/>
          <p:cNvSpPr txBox="1"/>
          <p:nvPr/>
        </p:nvSpPr>
        <p:spPr>
          <a:xfrm>
            <a:off x="5163359" y="3403683"/>
            <a:ext cx="5113670" cy="584775"/>
          </a:xfrm>
          <a:prstGeom prst="rect">
            <a:avLst/>
          </a:prstGeom>
          <a:noFill/>
        </p:spPr>
        <p:txBody>
          <a:bodyPr wrap="square" rtlCol="0">
            <a:spAutoFit/>
          </a:bodyPr>
          <a:lstStyle/>
          <a:p>
            <a:r>
              <a:rPr lang="en-US" altLang="zh-CN" sz="3200" b="1" dirty="0" smtClean="0">
                <a:solidFill>
                  <a:srgbClr val="EB8947"/>
                </a:solidFill>
                <a:latin typeface="汉仪丫丫体简" panose="02010604000101010101" pitchFamily="2" charset="-122"/>
                <a:ea typeface="汉仪丫丫体简" panose="02010604000101010101" pitchFamily="2" charset="-122"/>
              </a:rPr>
              <a:t>Grow up happy.</a:t>
            </a:r>
            <a:endParaRPr lang="zh-CN" altLang="en-US" sz="3200" b="1" dirty="0">
              <a:solidFill>
                <a:srgbClr val="EB8947"/>
              </a:solidFill>
              <a:latin typeface="汉仪丫丫体简" panose="02010604000101010101" pitchFamily="2" charset="-122"/>
              <a:ea typeface="汉仪丫丫体简" panose="02010604000101010101" pitchFamily="2" charset="-122"/>
            </a:endParaRPr>
          </a:p>
        </p:txBody>
      </p:sp>
    </p:spTree>
    <p:extLst>
      <p:ext uri="{BB962C8B-B14F-4D97-AF65-F5344CB8AC3E}">
        <p14:creationId xmlns:p14="http://schemas.microsoft.com/office/powerpoint/2010/main" val="934837444"/>
      </p:ext>
    </p:extLst>
  </p:cSld>
  <p:clrMapOvr>
    <a:masterClrMapping/>
  </p:clrMapOvr>
  <mc:AlternateContent xmlns:mc="http://schemas.openxmlformats.org/markup-compatibility/2006" xmlns:p14="http://schemas.microsoft.com/office/powerpoint/2010/main">
    <mc:Choice Requires="p14">
      <p:transition spd="slow" p14:dur="1500" advClick="0" advTm="3000">
        <p:split orient="vert"/>
      </p:transition>
    </mc:Choice>
    <mc:Fallback xmlns="">
      <p:transition spd="slow" advClick="0" advTm="3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circle(in)">
                                      <p:cBhvr>
                                        <p:cTn id="7" dur="20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circle(in)">
                                      <p:cBhvr>
                                        <p:cTn id="12" dur="2000"/>
                                        <p:tgtEl>
                                          <p:spTgt spid="25"/>
                                        </p:tgtEl>
                                      </p:cBhvr>
                                    </p:animEffect>
                                  </p:childTnLst>
                                </p:cTn>
                              </p:par>
                              <p:par>
                                <p:cTn id="13" presetID="6" presetClass="entr" presetSubtype="16" fill="hold" grpId="0" nodeType="with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circle(in)">
                                      <p:cBhvr>
                                        <p:cTn id="15" dur="2000"/>
                                        <p:tgtEl>
                                          <p:spTgt spid="27"/>
                                        </p:tgtEl>
                                      </p:cBhvr>
                                    </p:animEffect>
                                  </p:childTnLst>
                                </p:cTn>
                              </p:par>
                              <p:par>
                                <p:cTn id="16" presetID="6" presetClass="entr" presetSubtype="16" fill="hold"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circle(in)">
                                      <p:cBhvr>
                                        <p:cTn id="18" dur="2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0096" y="209419"/>
            <a:ext cx="1993661" cy="1495059"/>
          </a:xfrm>
          <a:prstGeom prst="rect">
            <a:avLst/>
          </a:prstGeom>
        </p:spPr>
      </p:pic>
      <p:pic>
        <p:nvPicPr>
          <p:cNvPr id="7" name="图片 6"/>
          <p:cNvPicPr>
            <a:picLocks noChangeAspect="1"/>
          </p:cNvPicPr>
          <p:nvPr/>
        </p:nvPicPr>
        <p:blipFill rotWithShape="1">
          <a:blip r:embed="rId6">
            <a:extLst>
              <a:ext uri="{28A0092B-C50C-407E-A947-70E740481C1C}">
                <a14:useLocalDpi xmlns:a14="http://schemas.microsoft.com/office/drawing/2010/main" val="0"/>
              </a:ext>
            </a:extLst>
          </a:blip>
          <a:srcRect l="79167" t="11820" r="9479" b="65754"/>
          <a:stretch/>
        </p:blipFill>
        <p:spPr>
          <a:xfrm>
            <a:off x="3672346" y="1574107"/>
            <a:ext cx="1431959" cy="1589606"/>
          </a:xfrm>
          <a:prstGeom prst="rect">
            <a:avLst/>
          </a:prstGeom>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44837" y="5281890"/>
            <a:ext cx="622890" cy="619322"/>
          </a:xfrm>
          <a:prstGeom prst="rect">
            <a:avLst/>
          </a:prstGeom>
        </p:spPr>
      </p:pic>
      <p:pic>
        <p:nvPicPr>
          <p:cNvPr id="9" name="图片 8"/>
          <p:cNvPicPr>
            <a:picLocks noChangeAspect="1"/>
          </p:cNvPicPr>
          <p:nvPr/>
        </p:nvPicPr>
        <p:blipFill rotWithShape="1">
          <a:blip r:embed="rId8" cstate="print">
            <a:extLst>
              <a:ext uri="{28A0092B-C50C-407E-A947-70E740481C1C}">
                <a14:useLocalDpi xmlns:a14="http://schemas.microsoft.com/office/drawing/2010/main" val="0"/>
              </a:ext>
            </a:extLst>
          </a:blip>
          <a:srcRect l="11785" t="51218" r="69525"/>
          <a:stretch/>
        </p:blipFill>
        <p:spPr>
          <a:xfrm>
            <a:off x="655880" y="3812498"/>
            <a:ext cx="1836736" cy="2694328"/>
          </a:xfrm>
          <a:prstGeom prst="rect">
            <a:avLst/>
          </a:prstGeom>
        </p:spPr>
      </p:pic>
      <p:sp>
        <p:nvSpPr>
          <p:cNvPr id="10" name="文本框 9"/>
          <p:cNvSpPr txBox="1"/>
          <p:nvPr/>
        </p:nvSpPr>
        <p:spPr>
          <a:xfrm>
            <a:off x="4139729" y="413109"/>
            <a:ext cx="5113670" cy="830997"/>
          </a:xfrm>
          <a:prstGeom prst="rect">
            <a:avLst/>
          </a:prstGeom>
          <a:noFill/>
        </p:spPr>
        <p:txBody>
          <a:bodyPr wrap="square" rtlCol="0">
            <a:spAutoFit/>
          </a:bodyPr>
          <a:lstStyle/>
          <a:p>
            <a:r>
              <a:rPr lang="zh-CN" altLang="en-US" sz="4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4800" b="1" dirty="0">
              <a:solidFill>
                <a:srgbClr val="EB8947"/>
              </a:solidFill>
              <a:latin typeface="汉仪丫丫体简" panose="02010604000101010101" pitchFamily="2" charset="-122"/>
              <a:ea typeface="汉仪丫丫体简" panose="02010604000101010101" pitchFamily="2" charset="-122"/>
            </a:endParaRPr>
          </a:p>
        </p:txBody>
      </p:sp>
      <p:sp>
        <p:nvSpPr>
          <p:cNvPr id="11" name="文本框 10"/>
          <p:cNvSpPr txBox="1"/>
          <p:nvPr/>
        </p:nvSpPr>
        <p:spPr>
          <a:xfrm>
            <a:off x="832617" y="3281038"/>
            <a:ext cx="6028070" cy="1938992"/>
          </a:xfrm>
          <a:prstGeom prst="rect">
            <a:avLst/>
          </a:prstGeom>
          <a:noFill/>
        </p:spPr>
        <p:txBody>
          <a:bodyPr wrap="square" rtlCol="0">
            <a:spAutoFit/>
          </a:bodyPr>
          <a:lstStyle/>
          <a:p>
            <a:pPr>
              <a:lnSpc>
                <a:spcPct val="150000"/>
              </a:lnSpc>
            </a:pPr>
            <a:r>
              <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rPr>
              <a:t>请输入您的正文请输入您的正文请输入您的正文请输入您的正文请输入您的正文请输入您的正文请输入您的正文请输入您的正文请输入您的正文</a:t>
            </a: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p:txBody>
      </p:sp>
      <p:pic>
        <p:nvPicPr>
          <p:cNvPr id="12" name="图片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733857" y="456278"/>
            <a:ext cx="1899898" cy="2374872"/>
          </a:xfrm>
          <a:prstGeom prst="rect">
            <a:avLst/>
          </a:prstGeom>
        </p:spPr>
      </p:pic>
      <p:pic>
        <p:nvPicPr>
          <p:cNvPr id="15" name="图片 14"/>
          <p:cNvPicPr>
            <a:picLocks noChangeAspect="1"/>
          </p:cNvPicPr>
          <p:nvPr/>
        </p:nvPicPr>
        <p:blipFill rotWithShape="1">
          <a:blip r:embed="rId10">
            <a:extLst>
              <a:ext uri="{28A0092B-C50C-407E-A947-70E740481C1C}">
                <a14:useLocalDpi xmlns:a14="http://schemas.microsoft.com/office/drawing/2010/main" val="0"/>
              </a:ext>
            </a:extLst>
          </a:blip>
          <a:srcRect t="66495"/>
          <a:stretch/>
        </p:blipFill>
        <p:spPr>
          <a:xfrm>
            <a:off x="0" y="4562131"/>
            <a:ext cx="12192000" cy="2295869"/>
          </a:xfrm>
          <a:prstGeom prst="rect">
            <a:avLst/>
          </a:prstGeom>
        </p:spPr>
      </p:pic>
      <p:sp>
        <p:nvSpPr>
          <p:cNvPr id="17" name="文本框 16"/>
          <p:cNvSpPr txBox="1"/>
          <p:nvPr/>
        </p:nvSpPr>
        <p:spPr>
          <a:xfrm>
            <a:off x="813675" y="2713477"/>
            <a:ext cx="5113670" cy="523220"/>
          </a:xfrm>
          <a:prstGeom prst="rect">
            <a:avLst/>
          </a:prstGeom>
          <a:noFill/>
        </p:spPr>
        <p:txBody>
          <a:bodyPr wrap="square" rtlCol="0">
            <a:spAutoFit/>
          </a:bodyPr>
          <a:lstStyle/>
          <a:p>
            <a:r>
              <a:rPr lang="zh-CN" altLang="en-US" sz="2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2800" b="1" dirty="0">
              <a:solidFill>
                <a:srgbClr val="EB8947"/>
              </a:solidFill>
              <a:latin typeface="汉仪丫丫体简" panose="02010604000101010101" pitchFamily="2" charset="-122"/>
              <a:ea typeface="汉仪丫丫体简" panose="02010604000101010101" pitchFamily="2" charset="-122"/>
            </a:endParaRPr>
          </a:p>
        </p:txBody>
      </p:sp>
      <p:pic>
        <p:nvPicPr>
          <p:cNvPr id="19" name="图片 18"/>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886962" y="862660"/>
            <a:ext cx="4846643" cy="6858000"/>
          </a:xfrm>
          <a:prstGeom prst="rect">
            <a:avLst/>
          </a:prstGeom>
        </p:spPr>
      </p:pic>
      <p:pic>
        <p:nvPicPr>
          <p:cNvPr id="21" name="图片 20"/>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584763" y="267965"/>
            <a:ext cx="4300826" cy="4300826"/>
          </a:xfrm>
          <a:prstGeom prst="rect">
            <a:avLst/>
          </a:prstGeom>
        </p:spPr>
      </p:pic>
    </p:spTree>
    <p:extLst>
      <p:ext uri="{BB962C8B-B14F-4D97-AF65-F5344CB8AC3E}">
        <p14:creationId xmlns:p14="http://schemas.microsoft.com/office/powerpoint/2010/main" val="4036783678"/>
      </p:ext>
    </p:extLst>
  </p:cSld>
  <p:clrMapOvr>
    <a:masterClrMapping/>
  </p:clrMapOvr>
  <mc:AlternateContent xmlns:mc="http://schemas.openxmlformats.org/markup-compatibility/2006" xmlns:p14="http://schemas.microsoft.com/office/powerpoint/2010/main">
    <mc:Choice Requires="p14">
      <p:transition spd="slow" p14:dur="1600" advClick="0" advTm="3000">
        <p14:conveyor dir="l"/>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ntr" presetSubtype="16" fill="hold"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circle(in)">
                                      <p:cBhvr>
                                        <p:cTn id="20"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0096" y="209419"/>
            <a:ext cx="1993661" cy="1495059"/>
          </a:xfrm>
          <a:prstGeom prst="rect">
            <a:avLst/>
          </a:prstGeom>
        </p:spPr>
      </p:pic>
      <p:pic>
        <p:nvPicPr>
          <p:cNvPr id="7" name="图片 6"/>
          <p:cNvPicPr>
            <a:picLocks noChangeAspect="1"/>
          </p:cNvPicPr>
          <p:nvPr/>
        </p:nvPicPr>
        <p:blipFill rotWithShape="1">
          <a:blip r:embed="rId6" cstate="print">
            <a:extLst>
              <a:ext uri="{28A0092B-C50C-407E-A947-70E740481C1C}">
                <a14:useLocalDpi xmlns:a14="http://schemas.microsoft.com/office/drawing/2010/main" val="0"/>
              </a:ext>
            </a:extLst>
          </a:blip>
          <a:srcRect l="79167" t="11820" r="9479" b="65754"/>
          <a:stretch/>
        </p:blipFill>
        <p:spPr>
          <a:xfrm>
            <a:off x="2681845" y="951991"/>
            <a:ext cx="1006470" cy="1117274"/>
          </a:xfrm>
          <a:prstGeom prst="rect">
            <a:avLst/>
          </a:prstGeom>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44837" y="5281890"/>
            <a:ext cx="622890" cy="619322"/>
          </a:xfrm>
          <a:prstGeom prst="rect">
            <a:avLst/>
          </a:prstGeom>
        </p:spPr>
      </p:pic>
      <p:pic>
        <p:nvPicPr>
          <p:cNvPr id="9" name="图片 8"/>
          <p:cNvPicPr>
            <a:picLocks noChangeAspect="1"/>
          </p:cNvPicPr>
          <p:nvPr/>
        </p:nvPicPr>
        <p:blipFill rotWithShape="1">
          <a:blip r:embed="rId8" cstate="print">
            <a:extLst>
              <a:ext uri="{28A0092B-C50C-407E-A947-70E740481C1C}">
                <a14:useLocalDpi xmlns:a14="http://schemas.microsoft.com/office/drawing/2010/main" val="0"/>
              </a:ext>
            </a:extLst>
          </a:blip>
          <a:srcRect l="11785" t="51218" r="69525"/>
          <a:stretch/>
        </p:blipFill>
        <p:spPr>
          <a:xfrm>
            <a:off x="655880" y="3812498"/>
            <a:ext cx="1836736" cy="2694328"/>
          </a:xfrm>
          <a:prstGeom prst="rect">
            <a:avLst/>
          </a:prstGeom>
        </p:spPr>
      </p:pic>
      <p:sp>
        <p:nvSpPr>
          <p:cNvPr id="10" name="文本框 9"/>
          <p:cNvSpPr txBox="1"/>
          <p:nvPr/>
        </p:nvSpPr>
        <p:spPr>
          <a:xfrm>
            <a:off x="4139729" y="413109"/>
            <a:ext cx="5113670" cy="830997"/>
          </a:xfrm>
          <a:prstGeom prst="rect">
            <a:avLst/>
          </a:prstGeom>
          <a:noFill/>
        </p:spPr>
        <p:txBody>
          <a:bodyPr wrap="square" rtlCol="0">
            <a:spAutoFit/>
          </a:bodyPr>
          <a:lstStyle/>
          <a:p>
            <a:r>
              <a:rPr lang="zh-CN" altLang="en-US" sz="4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4800" b="1" dirty="0">
              <a:solidFill>
                <a:srgbClr val="EB8947"/>
              </a:solidFill>
              <a:latin typeface="汉仪丫丫体简" panose="02010604000101010101" pitchFamily="2" charset="-122"/>
              <a:ea typeface="汉仪丫丫体简" panose="02010604000101010101" pitchFamily="2" charset="-122"/>
            </a:endParaRPr>
          </a:p>
        </p:txBody>
      </p:sp>
      <p:sp>
        <p:nvSpPr>
          <p:cNvPr id="11" name="文本框 10"/>
          <p:cNvSpPr txBox="1"/>
          <p:nvPr/>
        </p:nvSpPr>
        <p:spPr>
          <a:xfrm>
            <a:off x="7195964" y="3281038"/>
            <a:ext cx="4514083" cy="1938992"/>
          </a:xfrm>
          <a:prstGeom prst="rect">
            <a:avLst/>
          </a:prstGeom>
          <a:noFill/>
        </p:spPr>
        <p:txBody>
          <a:bodyPr wrap="square" rtlCol="0">
            <a:spAutoFit/>
          </a:bodyPr>
          <a:lstStyle/>
          <a:p>
            <a:pPr>
              <a:lnSpc>
                <a:spcPct val="150000"/>
              </a:lnSpc>
            </a:pPr>
            <a:r>
              <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rPr>
              <a:t>请输入您的正文请输入您的正文请输入您的正文请输入您的正文请输入您的正文请输入您的正文请输入您的正文请输入您的正文请输入您的正文</a:t>
            </a: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p:txBody>
      </p:sp>
      <p:pic>
        <p:nvPicPr>
          <p:cNvPr id="12" name="图片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733857" y="456278"/>
            <a:ext cx="1899898" cy="2374872"/>
          </a:xfrm>
          <a:prstGeom prst="rect">
            <a:avLst/>
          </a:prstGeom>
        </p:spPr>
      </p:pic>
      <p:sp>
        <p:nvSpPr>
          <p:cNvPr id="14" name="文本框 13"/>
          <p:cNvSpPr txBox="1"/>
          <p:nvPr/>
        </p:nvSpPr>
        <p:spPr>
          <a:xfrm>
            <a:off x="7177022" y="2713477"/>
            <a:ext cx="5113670" cy="523220"/>
          </a:xfrm>
          <a:prstGeom prst="rect">
            <a:avLst/>
          </a:prstGeom>
          <a:noFill/>
        </p:spPr>
        <p:txBody>
          <a:bodyPr wrap="square" rtlCol="0">
            <a:spAutoFit/>
          </a:bodyPr>
          <a:lstStyle/>
          <a:p>
            <a:r>
              <a:rPr lang="zh-CN" altLang="en-US" sz="2800" b="1" dirty="0" smtClean="0">
                <a:solidFill>
                  <a:srgbClr val="EB8947"/>
                </a:solidFill>
                <a:latin typeface="汉仪丫丫体简" panose="02010604000101010101" pitchFamily="2" charset="-122"/>
                <a:ea typeface="汉仪丫丫体简" panose="02010604000101010101" pitchFamily="2" charset="-122"/>
              </a:rPr>
              <a:t>输入您的标题</a:t>
            </a:r>
            <a:endParaRPr lang="zh-CN" altLang="en-US" sz="2800" b="1" dirty="0">
              <a:solidFill>
                <a:srgbClr val="EB8947"/>
              </a:solidFill>
              <a:latin typeface="汉仪丫丫体简" panose="02010604000101010101" pitchFamily="2" charset="-122"/>
              <a:ea typeface="汉仪丫丫体简" panose="02010604000101010101" pitchFamily="2" charset="-122"/>
            </a:endParaRPr>
          </a:p>
        </p:txBody>
      </p:sp>
      <p:pic>
        <p:nvPicPr>
          <p:cNvPr id="17" name="图片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0096" y="1654384"/>
            <a:ext cx="6267450" cy="3457575"/>
          </a:xfrm>
          <a:prstGeom prst="rect">
            <a:avLst/>
          </a:prstGeom>
        </p:spPr>
      </p:pic>
      <p:pic>
        <p:nvPicPr>
          <p:cNvPr id="18" name="图片 17"/>
          <p:cNvPicPr>
            <a:picLocks noChangeAspect="1"/>
          </p:cNvPicPr>
          <p:nvPr/>
        </p:nvPicPr>
        <p:blipFill rotWithShape="1">
          <a:blip r:embed="rId11">
            <a:extLst>
              <a:ext uri="{28A0092B-C50C-407E-A947-70E740481C1C}">
                <a14:useLocalDpi xmlns:a14="http://schemas.microsoft.com/office/drawing/2010/main" val="0"/>
              </a:ext>
            </a:extLst>
          </a:blip>
          <a:srcRect l="61354" t="67422" r="11354"/>
          <a:stretch/>
        </p:blipFill>
        <p:spPr>
          <a:xfrm>
            <a:off x="8062647" y="4524828"/>
            <a:ext cx="3378781" cy="2266841"/>
          </a:xfrm>
          <a:prstGeom prst="rect">
            <a:avLst/>
          </a:prstGeom>
        </p:spPr>
      </p:pic>
      <p:pic>
        <p:nvPicPr>
          <p:cNvPr id="13" name="图片 12"/>
          <p:cNvPicPr>
            <a:picLocks noChangeAspect="1"/>
          </p:cNvPicPr>
          <p:nvPr/>
        </p:nvPicPr>
        <p:blipFill rotWithShape="1">
          <a:blip r:embed="rId12">
            <a:extLst>
              <a:ext uri="{28A0092B-C50C-407E-A947-70E740481C1C}">
                <a14:useLocalDpi xmlns:a14="http://schemas.microsoft.com/office/drawing/2010/main" val="0"/>
              </a:ext>
            </a:extLst>
          </a:blip>
          <a:srcRect t="66495"/>
          <a:stretch/>
        </p:blipFill>
        <p:spPr>
          <a:xfrm>
            <a:off x="0" y="4562131"/>
            <a:ext cx="12192000" cy="2295869"/>
          </a:xfrm>
          <a:prstGeom prst="rect">
            <a:avLst/>
          </a:prstGeom>
        </p:spPr>
      </p:pic>
    </p:spTree>
    <p:extLst>
      <p:ext uri="{BB962C8B-B14F-4D97-AF65-F5344CB8AC3E}">
        <p14:creationId xmlns:p14="http://schemas.microsoft.com/office/powerpoint/2010/main" val="2383049287"/>
      </p:ext>
    </p:extLst>
  </p:cSld>
  <p:clrMapOvr>
    <a:masterClrMapping/>
  </p:clrMapOvr>
  <mc:AlternateContent xmlns:mc="http://schemas.openxmlformats.org/markup-compatibility/2006" xmlns:p14="http://schemas.microsoft.com/office/powerpoint/2010/main">
    <mc:Choice Requires="p14">
      <p:transition spd="slow" p14:dur="2000" advClick="0" advTm="3000">
        <p14:prism isContent="1"/>
      </p:transition>
    </mc:Choice>
    <mc:Fallback xmlns="">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barn(inVertic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heel(1)">
                                      <p:cBhvr>
                                        <p:cTn id="15" dur="2000"/>
                                        <p:tgtEl>
                                          <p:spTgt spid="17"/>
                                        </p:tgtEl>
                                      </p:cBhvr>
                                    </p:animEffect>
                                  </p:childTnLst>
                                </p:cTn>
                              </p:par>
                              <p:par>
                                <p:cTn id="16" presetID="21" presetClass="entr" presetSubtype="1"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heel(1)">
                                      <p:cBhvr>
                                        <p:cTn id="18" dur="2000"/>
                                        <p:tgtEl>
                                          <p:spTgt spid="14"/>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wheel(1)">
                                      <p:cBhvr>
                                        <p:cTn id="21"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5" name="图片 4"/>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0096" y="209419"/>
            <a:ext cx="1993661" cy="1495059"/>
          </a:xfrm>
          <a:prstGeom prst="rect">
            <a:avLst/>
          </a:prstGeom>
        </p:spPr>
      </p:pic>
      <p:pic>
        <p:nvPicPr>
          <p:cNvPr id="7" name="图片 6"/>
          <p:cNvPicPr>
            <a:picLocks noChangeAspect="1"/>
          </p:cNvPicPr>
          <p:nvPr/>
        </p:nvPicPr>
        <p:blipFill rotWithShape="1">
          <a:blip r:embed="rId6">
            <a:extLst>
              <a:ext uri="{28A0092B-C50C-407E-A947-70E740481C1C}">
                <a14:useLocalDpi xmlns:a14="http://schemas.microsoft.com/office/drawing/2010/main" val="0"/>
              </a:ext>
            </a:extLst>
          </a:blip>
          <a:srcRect l="79167" t="11820" r="9479" b="65754"/>
          <a:stretch/>
        </p:blipFill>
        <p:spPr>
          <a:xfrm>
            <a:off x="8061669" y="1441564"/>
            <a:ext cx="1431959" cy="1589606"/>
          </a:xfrm>
          <a:prstGeom prst="rect">
            <a:avLst/>
          </a:prstGeom>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344837" y="5281890"/>
            <a:ext cx="622890" cy="619322"/>
          </a:xfrm>
          <a:prstGeom prst="rect">
            <a:avLst/>
          </a:prstGeom>
        </p:spPr>
      </p:pic>
      <p:pic>
        <p:nvPicPr>
          <p:cNvPr id="9" name="图片 8"/>
          <p:cNvPicPr>
            <a:picLocks noChangeAspect="1"/>
          </p:cNvPicPr>
          <p:nvPr/>
        </p:nvPicPr>
        <p:blipFill rotWithShape="1">
          <a:blip r:embed="rId8" cstate="print">
            <a:extLst>
              <a:ext uri="{28A0092B-C50C-407E-A947-70E740481C1C}">
                <a14:useLocalDpi xmlns:a14="http://schemas.microsoft.com/office/drawing/2010/main" val="0"/>
              </a:ext>
            </a:extLst>
          </a:blip>
          <a:srcRect l="11785" t="51218" r="69525"/>
          <a:stretch/>
        </p:blipFill>
        <p:spPr>
          <a:xfrm>
            <a:off x="655880" y="3812498"/>
            <a:ext cx="1836736" cy="2694328"/>
          </a:xfrm>
          <a:prstGeom prst="rect">
            <a:avLst/>
          </a:prstGeom>
        </p:spPr>
      </p:pic>
      <p:sp>
        <p:nvSpPr>
          <p:cNvPr id="10" name="文本框 9"/>
          <p:cNvSpPr txBox="1"/>
          <p:nvPr/>
        </p:nvSpPr>
        <p:spPr>
          <a:xfrm>
            <a:off x="4139729" y="413109"/>
            <a:ext cx="5113670" cy="830997"/>
          </a:xfrm>
          <a:prstGeom prst="rect">
            <a:avLst/>
          </a:prstGeom>
          <a:noFill/>
        </p:spPr>
        <p:txBody>
          <a:bodyPr wrap="square" rtlCol="0">
            <a:spAutoFit/>
          </a:bodyPr>
          <a:lstStyle/>
          <a:p>
            <a:r>
              <a:rPr lang="zh-CN" altLang="en-US" sz="4800" b="1" dirty="0" smtClean="0">
                <a:solidFill>
                  <a:srgbClr val="F0A674"/>
                </a:solidFill>
                <a:latin typeface="汉仪丫丫体简" panose="02010604000101010101" pitchFamily="2" charset="-122"/>
                <a:ea typeface="汉仪丫丫体简" panose="02010604000101010101" pitchFamily="2" charset="-122"/>
              </a:rPr>
              <a:t>输入您的标题</a:t>
            </a:r>
            <a:endParaRPr lang="zh-CN" altLang="en-US" sz="4800" b="1" dirty="0">
              <a:solidFill>
                <a:srgbClr val="F0A674"/>
              </a:solidFill>
              <a:latin typeface="汉仪丫丫体简" panose="02010604000101010101" pitchFamily="2" charset="-122"/>
              <a:ea typeface="汉仪丫丫体简" panose="02010604000101010101" pitchFamily="2" charset="-122"/>
            </a:endParaRPr>
          </a:p>
        </p:txBody>
      </p:sp>
      <p:sp>
        <p:nvSpPr>
          <p:cNvPr id="11" name="文本框 10"/>
          <p:cNvSpPr txBox="1"/>
          <p:nvPr/>
        </p:nvSpPr>
        <p:spPr>
          <a:xfrm>
            <a:off x="6866207" y="3428999"/>
            <a:ext cx="4774384" cy="1938992"/>
          </a:xfrm>
          <a:prstGeom prst="rect">
            <a:avLst/>
          </a:prstGeom>
          <a:noFill/>
        </p:spPr>
        <p:txBody>
          <a:bodyPr wrap="square" rtlCol="0">
            <a:spAutoFit/>
          </a:bodyPr>
          <a:lstStyle/>
          <a:p>
            <a:pPr>
              <a:lnSpc>
                <a:spcPct val="150000"/>
              </a:lnSpc>
            </a:pPr>
            <a:r>
              <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rPr>
              <a:t>请输入您的正文请输入您的正文请输入您的正文请输入您的正文请输入您的正文请输入您的正文请输入您的正文请输入您的正文请输入您的正文</a:t>
            </a: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a:p>
            <a:pPr>
              <a:lnSpc>
                <a:spcPct val="150000"/>
              </a:lnSpc>
            </a:pPr>
            <a:endParaRPr lang="zh-CN" altLang="en-US" sz="1600" b="1" dirty="0" smtClean="0">
              <a:solidFill>
                <a:schemeClr val="tx1">
                  <a:lumMod val="95000"/>
                  <a:lumOff val="5000"/>
                </a:schemeClr>
              </a:solidFill>
              <a:latin typeface="汉仪丫丫体简" panose="02010604000101010101" pitchFamily="2" charset="-122"/>
              <a:ea typeface="汉仪丫丫体简" panose="02010604000101010101" pitchFamily="2" charset="-122"/>
            </a:endParaRPr>
          </a:p>
        </p:txBody>
      </p:sp>
      <p:pic>
        <p:nvPicPr>
          <p:cNvPr id="12" name="图片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733857" y="456278"/>
            <a:ext cx="1899898" cy="2374872"/>
          </a:xfrm>
          <a:prstGeom prst="rect">
            <a:avLst/>
          </a:prstGeom>
        </p:spPr>
      </p:pic>
      <p:sp>
        <p:nvSpPr>
          <p:cNvPr id="14" name="文本框 13"/>
          <p:cNvSpPr txBox="1"/>
          <p:nvPr/>
        </p:nvSpPr>
        <p:spPr>
          <a:xfrm>
            <a:off x="6857239" y="2934038"/>
            <a:ext cx="5113670" cy="523220"/>
          </a:xfrm>
          <a:prstGeom prst="rect">
            <a:avLst/>
          </a:prstGeom>
          <a:noFill/>
        </p:spPr>
        <p:txBody>
          <a:bodyPr wrap="square" rtlCol="0">
            <a:spAutoFit/>
          </a:bodyPr>
          <a:lstStyle/>
          <a:p>
            <a:r>
              <a:rPr lang="zh-CN" altLang="en-US" sz="2800" b="1" dirty="0" smtClean="0">
                <a:solidFill>
                  <a:srgbClr val="F0A674"/>
                </a:solidFill>
                <a:latin typeface="汉仪丫丫体简" panose="02010604000101010101" pitchFamily="2" charset="-122"/>
                <a:ea typeface="汉仪丫丫体简" panose="02010604000101010101" pitchFamily="2" charset="-122"/>
              </a:rPr>
              <a:t>输入您的标题</a:t>
            </a:r>
            <a:endParaRPr lang="zh-CN" altLang="en-US" sz="2800" b="1" dirty="0">
              <a:solidFill>
                <a:srgbClr val="F0A674"/>
              </a:solidFill>
              <a:latin typeface="汉仪丫丫体简" panose="02010604000101010101" pitchFamily="2" charset="-122"/>
              <a:ea typeface="汉仪丫丫体简" panose="02010604000101010101" pitchFamily="2" charset="-122"/>
            </a:endParaRPr>
          </a:p>
        </p:txBody>
      </p:sp>
      <p:pic>
        <p:nvPicPr>
          <p:cNvPr id="17" name="图片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4613" y="1328962"/>
            <a:ext cx="6752626" cy="3725233"/>
          </a:xfrm>
          <a:prstGeom prst="rect">
            <a:avLst/>
          </a:prstGeom>
        </p:spPr>
      </p:pic>
      <p:pic>
        <p:nvPicPr>
          <p:cNvPr id="18" name="图片 17"/>
          <p:cNvPicPr>
            <a:picLocks noChangeAspect="1"/>
          </p:cNvPicPr>
          <p:nvPr/>
        </p:nvPicPr>
        <p:blipFill rotWithShape="1">
          <a:blip r:embed="rId11">
            <a:extLst>
              <a:ext uri="{28A0092B-C50C-407E-A947-70E740481C1C}">
                <a14:useLocalDpi xmlns:a14="http://schemas.microsoft.com/office/drawing/2010/main" val="0"/>
              </a:ext>
            </a:extLst>
          </a:blip>
          <a:srcRect l="61354" t="67422" r="11354"/>
          <a:stretch/>
        </p:blipFill>
        <p:spPr>
          <a:xfrm>
            <a:off x="8062647" y="4524828"/>
            <a:ext cx="3378781" cy="2266841"/>
          </a:xfrm>
          <a:prstGeom prst="rect">
            <a:avLst/>
          </a:prstGeom>
        </p:spPr>
      </p:pic>
      <p:pic>
        <p:nvPicPr>
          <p:cNvPr id="13" name="图片 12"/>
          <p:cNvPicPr>
            <a:picLocks noChangeAspect="1"/>
          </p:cNvPicPr>
          <p:nvPr/>
        </p:nvPicPr>
        <p:blipFill rotWithShape="1">
          <a:blip r:embed="rId12">
            <a:extLst>
              <a:ext uri="{28A0092B-C50C-407E-A947-70E740481C1C}">
                <a14:useLocalDpi xmlns:a14="http://schemas.microsoft.com/office/drawing/2010/main" val="0"/>
              </a:ext>
            </a:extLst>
          </a:blip>
          <a:srcRect t="66495"/>
          <a:stretch/>
        </p:blipFill>
        <p:spPr>
          <a:xfrm>
            <a:off x="0" y="4562131"/>
            <a:ext cx="12192000" cy="2295869"/>
          </a:xfrm>
          <a:prstGeom prst="rect">
            <a:avLst/>
          </a:prstGeom>
        </p:spPr>
      </p:pic>
      <p:pic>
        <p:nvPicPr>
          <p:cNvPr id="19" name="图片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830"/>
            <a:ext cx="12192000" cy="6852339"/>
          </a:xfrm>
          <a:prstGeom prst="rect">
            <a:avLst/>
          </a:prstGeom>
        </p:spPr>
      </p:pic>
      <p:pic>
        <p:nvPicPr>
          <p:cNvPr id="20" name="图片 19"/>
          <p:cNvPicPr>
            <a:picLocks noChangeAspect="1"/>
          </p:cNvPicPr>
          <p:nvPr/>
        </p:nvPicPr>
        <p:blipFill rotWithShape="1">
          <a:blip r:embed="rId4">
            <a:extLst>
              <a:ext uri="{28A0092B-C50C-407E-A947-70E740481C1C}">
                <a14:useLocalDpi xmlns:a14="http://schemas.microsoft.com/office/drawing/2010/main" val="0"/>
              </a:ext>
            </a:extLst>
          </a:blip>
          <a:srcRect b="59452"/>
          <a:stretch/>
        </p:blipFill>
        <p:spPr>
          <a:xfrm>
            <a:off x="0" y="2831"/>
            <a:ext cx="12192000" cy="2778470"/>
          </a:xfrm>
          <a:prstGeom prst="rect">
            <a:avLst/>
          </a:prstGeom>
        </p:spPr>
      </p:pic>
      <p:pic>
        <p:nvPicPr>
          <p:cNvPr id="21" name="图片 20"/>
          <p:cNvPicPr>
            <a:picLocks noChangeAspect="1"/>
          </p:cNvPicPr>
          <p:nvPr/>
        </p:nvPicPr>
        <p:blipFill rotWithShape="1">
          <a:blip r:embed="rId6">
            <a:extLst>
              <a:ext uri="{28A0092B-C50C-407E-A947-70E740481C1C}">
                <a14:useLocalDpi xmlns:a14="http://schemas.microsoft.com/office/drawing/2010/main" val="0"/>
              </a:ext>
            </a:extLst>
          </a:blip>
          <a:srcRect l="79167" t="11820" r="9479" b="65754"/>
          <a:stretch/>
        </p:blipFill>
        <p:spPr>
          <a:xfrm>
            <a:off x="9581242" y="686948"/>
            <a:ext cx="1462315" cy="1623304"/>
          </a:xfrm>
          <a:prstGeom prst="rect">
            <a:avLst/>
          </a:prstGeom>
        </p:spPr>
      </p:pic>
      <p:pic>
        <p:nvPicPr>
          <p:cNvPr id="22" name="图片 21"/>
          <p:cNvPicPr>
            <a:picLocks noChangeAspect="1"/>
          </p:cNvPicPr>
          <p:nvPr/>
        </p:nvPicPr>
        <p:blipFill rotWithShape="1">
          <a:blip r:embed="rId13">
            <a:extLst>
              <a:ext uri="{28A0092B-C50C-407E-A947-70E740481C1C}">
                <a14:useLocalDpi xmlns:a14="http://schemas.microsoft.com/office/drawing/2010/main" val="0"/>
              </a:ext>
            </a:extLst>
          </a:blip>
          <a:srcRect r="78646" b="58525"/>
          <a:stretch/>
        </p:blipFill>
        <p:spPr>
          <a:xfrm>
            <a:off x="0" y="2831"/>
            <a:ext cx="2603500" cy="2841970"/>
          </a:xfrm>
          <a:prstGeom prst="rect">
            <a:avLst/>
          </a:prstGeom>
        </p:spPr>
      </p:pic>
      <p:pic>
        <p:nvPicPr>
          <p:cNvPr id="24" name="图片 23"/>
          <p:cNvPicPr>
            <a:picLocks noChangeAspect="1"/>
          </p:cNvPicPr>
          <p:nvPr/>
        </p:nvPicPr>
        <p:blipFill rotWithShape="1">
          <a:blip r:embed="rId11">
            <a:extLst>
              <a:ext uri="{28A0092B-C50C-407E-A947-70E740481C1C}">
                <a14:useLocalDpi xmlns:a14="http://schemas.microsoft.com/office/drawing/2010/main" val="0"/>
              </a:ext>
            </a:extLst>
          </a:blip>
          <a:srcRect l="61354" t="67422" r="11354"/>
          <a:stretch/>
        </p:blipFill>
        <p:spPr>
          <a:xfrm>
            <a:off x="7480300" y="4622800"/>
            <a:ext cx="3327400" cy="2232369"/>
          </a:xfrm>
          <a:prstGeom prst="rect">
            <a:avLst/>
          </a:prstGeom>
        </p:spPr>
      </p:pic>
      <p:pic>
        <p:nvPicPr>
          <p:cNvPr id="25" name="图片 24"/>
          <p:cNvPicPr>
            <a:picLocks noChangeAspect="1"/>
          </p:cNvPicPr>
          <p:nvPr/>
        </p:nvPicPr>
        <p:blipFill rotWithShape="1">
          <a:blip r:embed="rId12">
            <a:extLst>
              <a:ext uri="{28A0092B-C50C-407E-A947-70E740481C1C}">
                <a14:useLocalDpi xmlns:a14="http://schemas.microsoft.com/office/drawing/2010/main" val="0"/>
              </a:ext>
            </a:extLst>
          </a:blip>
          <a:srcRect t="66495"/>
          <a:stretch/>
        </p:blipFill>
        <p:spPr>
          <a:xfrm>
            <a:off x="0" y="4559300"/>
            <a:ext cx="12192000" cy="2295869"/>
          </a:xfrm>
          <a:prstGeom prst="rect">
            <a:avLst/>
          </a:prstGeom>
        </p:spPr>
      </p:pic>
      <p:pic>
        <p:nvPicPr>
          <p:cNvPr id="26" name="图片 25"/>
          <p:cNvPicPr>
            <a:picLocks noChangeAspect="1"/>
          </p:cNvPicPr>
          <p:nvPr/>
        </p:nvPicPr>
        <p:blipFill rotWithShape="1">
          <a:blip r:embed="rId14">
            <a:extLst>
              <a:ext uri="{28A0092B-C50C-407E-A947-70E740481C1C}">
                <a14:useLocalDpi xmlns:a14="http://schemas.microsoft.com/office/drawing/2010/main" val="0"/>
              </a:ext>
            </a:extLst>
          </a:blip>
          <a:srcRect l="11785" t="51218" r="69525"/>
          <a:stretch/>
        </p:blipFill>
        <p:spPr>
          <a:xfrm>
            <a:off x="1436914" y="3512457"/>
            <a:ext cx="2278743" cy="3342712"/>
          </a:xfrm>
          <a:prstGeom prst="rect">
            <a:avLst/>
          </a:prstGeom>
        </p:spPr>
      </p:pic>
      <p:sp>
        <p:nvSpPr>
          <p:cNvPr id="27" name="文本框 26"/>
          <p:cNvSpPr txBox="1"/>
          <p:nvPr/>
        </p:nvSpPr>
        <p:spPr>
          <a:xfrm>
            <a:off x="4344837" y="3694892"/>
            <a:ext cx="5566229" cy="400110"/>
          </a:xfrm>
          <a:prstGeom prst="rect">
            <a:avLst/>
          </a:prstGeom>
          <a:noFill/>
        </p:spPr>
        <p:txBody>
          <a:bodyPr wrap="square" rtlCol="0">
            <a:spAutoFit/>
          </a:bodyPr>
          <a:lstStyle/>
          <a:p>
            <a:r>
              <a:rPr lang="en-US" altLang="zh-CN" sz="2000" dirty="0" smtClean="0">
                <a:solidFill>
                  <a:srgbClr val="EB8947"/>
                </a:solidFill>
                <a:latin typeface="HelveticaNeueLT Std Ext" panose="020B0605020202020204" pitchFamily="34" charset="0"/>
              </a:rPr>
              <a:t>Thank you for watching</a:t>
            </a:r>
            <a:endParaRPr lang="zh-CN" altLang="en-US" sz="2000" dirty="0">
              <a:solidFill>
                <a:srgbClr val="EB8947"/>
              </a:solidFill>
              <a:latin typeface="HelveticaNeueLT Std Ext" panose="020B0605020202020204" pitchFamily="34" charset="0"/>
            </a:endParaRPr>
          </a:p>
        </p:txBody>
      </p:sp>
      <p:sp>
        <p:nvSpPr>
          <p:cNvPr id="28" name="文本框 27"/>
          <p:cNvSpPr txBox="1"/>
          <p:nvPr/>
        </p:nvSpPr>
        <p:spPr>
          <a:xfrm>
            <a:off x="5209340" y="4195701"/>
            <a:ext cx="2006600" cy="369332"/>
          </a:xfrm>
          <a:prstGeom prst="rect">
            <a:avLst/>
          </a:prstGeom>
          <a:noFill/>
        </p:spPr>
        <p:txBody>
          <a:bodyPr wrap="square" rtlCol="0">
            <a:spAutoFit/>
          </a:bodyPr>
          <a:lstStyle/>
          <a:p>
            <a:r>
              <a:rPr lang="zh-CN" altLang="en-US" dirty="0" smtClean="0">
                <a:solidFill>
                  <a:srgbClr val="EB8947"/>
                </a:solidFill>
                <a:latin typeface="微软雅黑" panose="020B0503020204020204" pitchFamily="34" charset="-122"/>
                <a:ea typeface="微软雅黑" panose="020B0503020204020204" pitchFamily="34" charset="-122"/>
              </a:rPr>
              <a:t>汇报人：</a:t>
            </a:r>
            <a:r>
              <a:rPr lang="en-US" altLang="zh-CN" dirty="0" smtClean="0">
                <a:solidFill>
                  <a:srgbClr val="EB8947"/>
                </a:solidFill>
                <a:latin typeface="微软雅黑" panose="020B0503020204020204" pitchFamily="34" charset="-122"/>
                <a:ea typeface="微软雅黑" panose="020B0503020204020204" pitchFamily="34" charset="-122"/>
              </a:rPr>
              <a:t>XXX</a:t>
            </a:r>
            <a:endParaRPr lang="zh-CN" altLang="en-US" dirty="0">
              <a:solidFill>
                <a:srgbClr val="EB8947"/>
              </a:solidFill>
              <a:latin typeface="微软雅黑" panose="020B0503020204020204" pitchFamily="34" charset="-122"/>
              <a:ea typeface="微软雅黑" panose="020B0503020204020204" pitchFamily="34" charset="-122"/>
            </a:endParaRPr>
          </a:p>
        </p:txBody>
      </p:sp>
      <p:pic>
        <p:nvPicPr>
          <p:cNvPr id="29" name="图片 28"/>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253392">
            <a:off x="2203272" y="1097307"/>
            <a:ext cx="1267872" cy="950786"/>
          </a:xfrm>
          <a:prstGeom prst="rect">
            <a:avLst/>
          </a:prstGeom>
        </p:spPr>
      </p:pic>
      <p:pic>
        <p:nvPicPr>
          <p:cNvPr id="30" name="图片 29"/>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3820270" y="4351520"/>
            <a:ext cx="1415596" cy="1769494"/>
          </a:xfrm>
          <a:prstGeom prst="rect">
            <a:avLst/>
          </a:prstGeom>
        </p:spPr>
      </p:pic>
      <p:pic>
        <p:nvPicPr>
          <p:cNvPr id="32" name="图片 31"/>
          <p:cNvPicPr>
            <a:picLocks noChangeAspect="1"/>
          </p:cNvPicPr>
          <p:nvPr/>
        </p:nvPicPr>
        <p:blipFill rotWithShape="1">
          <a:blip r:embed="rId17">
            <a:extLst>
              <a:ext uri="{28A0092B-C50C-407E-A947-70E740481C1C}">
                <a14:useLocalDpi xmlns:a14="http://schemas.microsoft.com/office/drawing/2010/main" val="0"/>
              </a:ext>
            </a:extLst>
          </a:blip>
          <a:srcRect t="46404" b="22737"/>
          <a:stretch/>
        </p:blipFill>
        <p:spPr>
          <a:xfrm>
            <a:off x="1436914" y="1695449"/>
            <a:ext cx="12192000" cy="2114551"/>
          </a:xfrm>
          <a:prstGeom prst="rect">
            <a:avLst/>
          </a:prstGeom>
        </p:spPr>
      </p:pic>
    </p:spTree>
    <p:extLst>
      <p:ext uri="{BB962C8B-B14F-4D97-AF65-F5344CB8AC3E}">
        <p14:creationId xmlns:p14="http://schemas.microsoft.com/office/powerpoint/2010/main" val="3437191151"/>
      </p:ext>
    </p:extLst>
  </p:cSld>
  <p:clrMapOvr>
    <a:masterClrMapping/>
  </p:clrMapOvr>
  <p:transition spd="med" advClick="0" advTm="3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ppt_x"/>
                                          </p:val>
                                        </p:tav>
                                        <p:tav tm="100000">
                                          <p:val>
                                            <p:strVal val="#ppt_x"/>
                                          </p:val>
                                        </p:tav>
                                      </p:tavLst>
                                    </p:anim>
                                    <p:anim calcmode="lin" valueType="num">
                                      <p:cBhvr additive="base">
                                        <p:cTn id="8" dur="500" fill="hold"/>
                                        <p:tgtEl>
                                          <p:spTgt spid="3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ppt_x"/>
                                          </p:val>
                                        </p:tav>
                                        <p:tav tm="100000">
                                          <p:val>
                                            <p:strVal val="#ppt_x"/>
                                          </p:val>
                                        </p:tav>
                                      </p:tavLst>
                                    </p:anim>
                                    <p:anim calcmode="lin" valueType="num">
                                      <p:cBhvr additive="base">
                                        <p:cTn id="1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anim calcmode="lin" valueType="num">
                                      <p:cBhvr additive="base">
                                        <p:cTn id="21" dur="500" fill="hold"/>
                                        <p:tgtEl>
                                          <p:spTgt spid="28"/>
                                        </p:tgtEl>
                                        <p:attrNameLst>
                                          <p:attrName>ppt_x</p:attrName>
                                        </p:attrNameLst>
                                      </p:cBhvr>
                                      <p:tavLst>
                                        <p:tav tm="0">
                                          <p:val>
                                            <p:strVal val="#ppt_x"/>
                                          </p:val>
                                        </p:tav>
                                        <p:tav tm="100000">
                                          <p:val>
                                            <p:strVal val="#ppt_x"/>
                                          </p:val>
                                        </p:tav>
                                      </p:tavLst>
                                    </p:anim>
                                    <p:anim calcmode="lin" valueType="num">
                                      <p:cBhvr additive="base">
                                        <p:cTn id="22"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278</TotalTime>
  <Words>879</Words>
  <Application>Microsoft Office PowerPoint</Application>
  <PresentationFormat>宽屏</PresentationFormat>
  <Paragraphs>89</Paragraphs>
  <Slides>25</Slides>
  <Notes>25</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25</vt:i4>
      </vt:variant>
    </vt:vector>
  </HeadingPairs>
  <TitlesOfParts>
    <vt:vector size="33" baseType="lpstr">
      <vt:lpstr>HelveticaNeueLT Std Ext</vt:lpstr>
      <vt:lpstr>汉仪丫丫体简</vt:lpstr>
      <vt:lpstr>宋体</vt:lpstr>
      <vt:lpstr>微软雅黑</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周 巧丽</dc:creator>
  <cp:lastModifiedBy>faith123</cp:lastModifiedBy>
  <cp:revision>85</cp:revision>
  <dcterms:created xsi:type="dcterms:W3CDTF">2018-10-18T07:00:58Z</dcterms:created>
  <dcterms:modified xsi:type="dcterms:W3CDTF">2018-11-21T05:16:25Z</dcterms:modified>
</cp:coreProperties>
</file>