
<file path=[Content_Types].xml><?xml version="1.0" encoding="utf-8"?>
<Types xmlns="http://schemas.openxmlformats.org/package/2006/content-types">
  <Default Extension="mp3" ContentType="audio/unknown"/>
  <Default Extension="png" ContentType="image/png"/>
  <Default Extension="jpeg" ContentType="image/jpeg"/>
  <Default Extension="emf" ContentType="image/x-emf"/>
  <Default Extension="wmf" ContentType="image/x-wmf"/>
  <Default Extension="rels" ContentType="application/vnd.openxmlformats-package.relationships+xml"/>
  <Default Extension="xml" ContentType="application/xml"/>
  <Default Extension="wdp" ContentType="image/vnd.ms-photo"/>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charts/chart1.xml" ContentType="application/vnd.openxmlformats-officedocument.drawingml.chart+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Override PartName="/ppt/charts/colors1.xml" ContentType="application/vnd.ms-office.chartcolorstyle+xml"/>
  <Override PartName="/ppt/charts/style1.xml" ContentType="application/vnd.ms-office.chartstyl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13" r:id="rId1"/>
    <p:sldMasterId id="2147483725" r:id="rId2"/>
  </p:sldMasterIdLst>
  <p:notesMasterIdLst>
    <p:notesMasterId r:id="rId28"/>
  </p:notesMasterIdLst>
  <p:sldIdLst>
    <p:sldId id="257" r:id="rId3"/>
    <p:sldId id="258" r:id="rId4"/>
    <p:sldId id="264" r:id="rId5"/>
    <p:sldId id="259" r:id="rId6"/>
    <p:sldId id="260" r:id="rId7"/>
    <p:sldId id="261" r:id="rId8"/>
    <p:sldId id="262" r:id="rId9"/>
    <p:sldId id="263" r:id="rId10"/>
    <p:sldId id="270" r:id="rId11"/>
    <p:sldId id="265" r:id="rId12"/>
    <p:sldId id="266" r:id="rId13"/>
    <p:sldId id="267" r:id="rId14"/>
    <p:sldId id="268" r:id="rId15"/>
    <p:sldId id="269" r:id="rId16"/>
    <p:sldId id="271" r:id="rId17"/>
    <p:sldId id="272" r:id="rId18"/>
    <p:sldId id="273" r:id="rId19"/>
    <p:sldId id="274" r:id="rId20"/>
    <p:sldId id="275" r:id="rId21"/>
    <p:sldId id="276" r:id="rId22"/>
    <p:sldId id="277" r:id="rId23"/>
    <p:sldId id="278" r:id="rId24"/>
    <p:sldId id="279" r:id="rId25"/>
    <p:sldId id="280" r:id="rId26"/>
    <p:sldId id="283" r:id="rId27"/>
  </p:sldIdLst>
  <p:sldSz cx="9144000" cy="5143500" type="screen16x9"/>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1620" userDrawn="1">
          <p15:clr>
            <a:srgbClr val="A4A3A4"/>
          </p15:clr>
        </p15:guide>
        <p15:guide id="2" pos="288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579" autoAdjust="0"/>
    <p:restoredTop sz="94660"/>
  </p:normalViewPr>
  <p:slideViewPr>
    <p:cSldViewPr>
      <p:cViewPr varScale="1">
        <p:scale>
          <a:sx n="112" d="100"/>
          <a:sy n="112" d="100"/>
        </p:scale>
        <p:origin x="-300" y="-90"/>
      </p:cViewPr>
      <p:guideLst>
        <p:guide orient="horz" pos="1620"/>
        <p:guide pos="2880"/>
      </p:guideLst>
    </p:cSldViewPr>
  </p:slideViewPr>
  <p:notesTextViewPr>
    <p:cViewPr>
      <p:scale>
        <a:sx n="100" d="100"/>
        <a:sy n="100" d="100"/>
      </p:scale>
      <p:origin x="0" y="0"/>
    </p:cViewPr>
  </p:notesTextViewPr>
  <p:sorterViewPr>
    <p:cViewPr>
      <p:scale>
        <a:sx n="75" d="100"/>
        <a:sy n="75" d="100"/>
      </p:scale>
      <p:origin x="0" y="-774"/>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tableStyles" Target="tableStyle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notesMaster" Target="notesMasters/notesMaster1.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theme" Target="theme/theme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viewProps" Target="viewProps.xml"/></Relationships>
</file>

<file path=ppt/charts/_rels/chart1.xml.rels><?xml version="1.0" encoding="UTF-8" standalone="yes"?>
<Relationships xmlns="http://schemas.openxmlformats.org/package/2006/relationships"><Relationship Id="rId3" Type="http://schemas.microsoft.com/office/2011/relationships/chartStyle" Target="style1.xml"/><Relationship Id="rId2" Type="http://schemas.microsoft.com/office/2011/relationships/chartColorStyle" Target="colors1.xml"/><Relationship Id="rId1" Type="http://schemas.openxmlformats.org/officeDocument/2006/relationships/package" Target="../embeddings/Microsoft_Excel____1.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5"/>
    </mc:Choice>
    <mc:Fallback>
      <c:style val="5"/>
    </mc:Fallback>
  </mc:AlternateContent>
  <c:chart>
    <c:autoTitleDeleted val="1"/>
    <c:plotArea>
      <c:layout/>
      <c:lineChart>
        <c:grouping val="standard"/>
        <c:varyColors val="0"/>
        <c:ser>
          <c:idx val="0"/>
          <c:order val="0"/>
          <c:tx>
            <c:strRef>
              <c:f>Sheet1!$B$1</c:f>
              <c:strCache>
                <c:ptCount val="1"/>
                <c:pt idx="0">
                  <c:v>系列 1</c:v>
                </c:pt>
              </c:strCache>
            </c:strRef>
          </c:tx>
          <c:spPr>
            <a:ln w="38100" cap="rnd">
              <a:solidFill>
                <a:schemeClr val="accent3"/>
              </a:solidFill>
              <a:round/>
            </a:ln>
            <a:effectLst/>
          </c:spPr>
          <c:marker>
            <c:symbol val="none"/>
          </c:marker>
          <c:cat>
            <c:numRef>
              <c:f>Sheet1!$A$2:$A$6</c:f>
              <c:numCache>
                <c:formatCode>yyyy/m/d</c:formatCode>
                <c:ptCount val="5"/>
                <c:pt idx="0">
                  <c:v>37261</c:v>
                </c:pt>
                <c:pt idx="1">
                  <c:v>37262</c:v>
                </c:pt>
                <c:pt idx="2">
                  <c:v>37263</c:v>
                </c:pt>
                <c:pt idx="3">
                  <c:v>37264</c:v>
                </c:pt>
                <c:pt idx="4">
                  <c:v>37265</c:v>
                </c:pt>
              </c:numCache>
            </c:numRef>
          </c:cat>
          <c:val>
            <c:numRef>
              <c:f>Sheet1!$B$2:$B$6</c:f>
              <c:numCache>
                <c:formatCode>General</c:formatCode>
                <c:ptCount val="5"/>
                <c:pt idx="0">
                  <c:v>12</c:v>
                </c:pt>
                <c:pt idx="1">
                  <c:v>32</c:v>
                </c:pt>
                <c:pt idx="2">
                  <c:v>21</c:v>
                </c:pt>
                <c:pt idx="3">
                  <c:v>12</c:v>
                </c:pt>
                <c:pt idx="4">
                  <c:v>15</c:v>
                </c:pt>
              </c:numCache>
            </c:numRef>
          </c:val>
          <c:smooth val="1"/>
          <c:extLst xmlns:c16r2="http://schemas.microsoft.com/office/drawing/2015/06/chart">
            <c:ext xmlns:c16="http://schemas.microsoft.com/office/drawing/2014/chart" uri="{C3380CC4-5D6E-409C-BE32-E72D297353CC}">
              <c16:uniqueId val="{00000000-8977-490F-A99E-B544A9824298}"/>
            </c:ext>
          </c:extLst>
        </c:ser>
        <c:dLbls>
          <c:showLegendKey val="0"/>
          <c:showVal val="0"/>
          <c:showCatName val="0"/>
          <c:showSerName val="0"/>
          <c:showPercent val="0"/>
          <c:showBubbleSize val="0"/>
        </c:dLbls>
        <c:marker val="1"/>
        <c:smooth val="0"/>
        <c:axId val="241063040"/>
        <c:axId val="241064576"/>
      </c:lineChart>
      <c:dateAx>
        <c:axId val="241063040"/>
        <c:scaling>
          <c:orientation val="minMax"/>
          <c:max val="43013"/>
          <c:min val="42740"/>
        </c:scaling>
        <c:delete val="0"/>
        <c:axPos val="b"/>
        <c:numFmt formatCode="yyyy/m/d"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lang="zh-CN" sz="1195" b="0" i="0" u="none" strike="noStrike" kern="1200" cap="none" spc="0" normalizeH="0" baseline="0">
                <a:solidFill>
                  <a:schemeClr val="tx1">
                    <a:lumMod val="65000"/>
                    <a:lumOff val="35000"/>
                  </a:schemeClr>
                </a:solidFill>
                <a:latin typeface="+mn-lt"/>
                <a:ea typeface="+mn-ea"/>
                <a:cs typeface="+mn-cs"/>
              </a:defRPr>
            </a:pPr>
            <a:endParaRPr lang="zh-CN"/>
          </a:p>
        </c:txPr>
        <c:crossAx val="241064576"/>
        <c:crosses val="autoZero"/>
        <c:auto val="1"/>
        <c:lblOffset val="100"/>
        <c:baseTimeUnit val="days"/>
      </c:dateAx>
      <c:valAx>
        <c:axId val="241064576"/>
        <c:scaling>
          <c:orientation val="minMax"/>
        </c:scaling>
        <c:delete val="0"/>
        <c:axPos val="l"/>
        <c:majorGridlines>
          <c:spPr>
            <a:ln w="9525" cap="flat" cmpd="sng" algn="ctr">
              <a:solidFill>
                <a:schemeClr val="tx1">
                  <a:lumMod val="15000"/>
                  <a:lumOff val="85000"/>
                </a:schemeClr>
              </a:solidFill>
              <a:round/>
            </a:ln>
            <a:effectLst/>
          </c:spPr>
        </c:majorGridlines>
        <c:minorGridlines>
          <c:spPr>
            <a:ln w="9525" cap="flat" cmpd="sng" algn="ctr">
              <a:solidFill>
                <a:schemeClr val="tx1">
                  <a:lumMod val="5000"/>
                  <a:lumOff val="95000"/>
                </a:schemeClr>
              </a:solidFill>
              <a:round/>
            </a:ln>
            <a:effectLst/>
          </c:spPr>
        </c:min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lang="zh-CN" sz="1195" b="0" i="0" u="none" strike="noStrike" kern="1200" baseline="0">
                <a:solidFill>
                  <a:schemeClr val="tx1">
                    <a:lumMod val="65000"/>
                    <a:lumOff val="35000"/>
                  </a:schemeClr>
                </a:solidFill>
                <a:latin typeface="+mn-lt"/>
                <a:ea typeface="+mn-ea"/>
                <a:cs typeface="+mn-cs"/>
              </a:defRPr>
            </a:pPr>
            <a:endParaRPr lang="zh-CN"/>
          </a:p>
        </c:txPr>
        <c:crossAx val="241063040"/>
        <c:crosses val="autoZero"/>
        <c:crossBetween val="between"/>
      </c:valAx>
      <c:spPr>
        <a:noFill/>
        <a:ln>
          <a:noFill/>
        </a:ln>
        <a:effectLst/>
      </c:spPr>
    </c:plotArea>
    <c:plotVisOnly val="1"/>
    <c:dispBlanksAs val="zero"/>
    <c:showDLblsOverMax val="0"/>
  </c:chart>
  <c:spPr>
    <a:noFill/>
    <a:ln>
      <a:noFill/>
    </a:ln>
    <a:effectLst/>
  </c:spPr>
  <c:txPr>
    <a:bodyPr/>
    <a:lstStyle/>
    <a:p>
      <a:pPr>
        <a:defRPr lang="zh-CN"/>
      </a:pPr>
      <a:endParaRPr lang="zh-CN"/>
    </a:p>
  </c:txPr>
  <c:externalData r:id="rId1">
    <c:autoUpdate val="0"/>
  </c:externalData>
</c:chartSpace>
</file>

<file path=ppt/charts/colors1.xml><?xml version="1.0" encoding="utf-8"?>
<cs:colorStyle xmlns:cs="http://schemas.microsoft.com/office/drawing/2012/chartStyle" xmlns:a="http://schemas.openxmlformats.org/drawingml/2006/main" meth="withinLinear" id="16">
  <a:schemeClr val="accent3"/>
</cs:colorStyle>
</file>

<file path=ppt/charts/style1.xml><?xml version="1.0" encoding="utf-8"?>
<cs:chartStyle xmlns:cs="http://schemas.microsoft.com/office/drawing/2012/chartStyle" xmlns:a="http://schemas.openxmlformats.org/drawingml/2006/main" id="235">
  <cs:axisTitle>
    <cs:lnRef idx="0"/>
    <cs:fillRef idx="0"/>
    <cs:effectRef idx="0"/>
    <cs:fontRef idx="minor">
      <a:schemeClr val="tx1">
        <a:lumMod val="65000"/>
        <a:lumOff val="35000"/>
      </a:schemeClr>
    </cs:fontRef>
    <cs:defRPr sz="1195" kern="1200" cap="all"/>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5" b="0" kern="1200" cap="none" spc="0" normalizeH="0" baseline="0"/>
  </cs:categoryAxis>
  <cs:chartArea mods="allowNoFillOverride allowNoLineOverride">
    <cs:lnRef idx="0"/>
    <cs:fillRef idx="0"/>
    <cs:effectRef idx="0"/>
    <cs:fontRef idx="minor">
      <a:schemeClr val="dk1"/>
    </cs:fontRef>
    <cs:spPr>
      <a:solidFill>
        <a:schemeClr val="bg1"/>
      </a:solidFill>
      <a:ln w="9525" cap="flat" cmpd="sng" algn="ctr">
        <a:solidFill>
          <a:schemeClr val="tx1">
            <a:lumMod val="15000"/>
            <a:lumOff val="85000"/>
          </a:schemeClr>
        </a:solidFill>
        <a:round/>
      </a:ln>
    </cs:spPr>
    <cs:defRPr sz="1195" kern="1200"/>
  </cs:chartArea>
  <cs:dataLabel>
    <cs:lnRef idx="0"/>
    <cs:fillRef idx="0"/>
    <cs:effectRef idx="0"/>
    <cs:fontRef idx="minor">
      <a:schemeClr val="tx1">
        <a:lumMod val="75000"/>
        <a:lumOff val="25000"/>
      </a:schemeClr>
    </cs:fontRef>
    <cs:defRPr sz="1195" kern="1200"/>
  </cs:dataLabel>
  <cs:dataLabelCallout>
    <cs:lnRef idx="0"/>
    <cs:fillRef idx="0"/>
    <cs:effectRef idx="0"/>
    <cs:fontRef idx="minor">
      <a:schemeClr val="dk1">
        <a:lumMod val="75000"/>
        <a:lumOff val="25000"/>
      </a:schemeClr>
    </cs:fontRef>
    <cs:spPr>
      <a:solidFill>
        <a:schemeClr val="dk1">
          <a:lumMod val="15000"/>
          <a:lumOff val="85000"/>
        </a:schemeClr>
      </a:solidFill>
    </cs:spPr>
    <cs:defRPr sz="1195"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cs:spPr>
  </cs:dataPoint>
  <cs:dataPoint3D>
    <cs:lnRef idx="0"/>
    <cs:fillRef idx="0">
      <cs:styleClr val="auto"/>
    </cs:fillRef>
    <cs:effectRef idx="0"/>
    <cs:fontRef idx="minor">
      <a:schemeClr val="dk1"/>
    </cs:fontRef>
    <cs:spPr>
      <a:solidFill>
        <a:schemeClr val="phClr"/>
      </a:solidFill>
    </cs:spPr>
  </cs:dataPoint3D>
  <cs:dataPointLine>
    <cs:lnRef idx="0">
      <cs:styleClr val="auto"/>
    </cs:lnRef>
    <cs:fillRef idx="0"/>
    <cs:effectRef idx="0"/>
    <cs:fontRef idx="minor">
      <a:schemeClr val="dk1"/>
    </cs:fontRef>
    <cs:spPr>
      <a:ln w="38100" cap="rnd">
        <a:solidFill>
          <a:schemeClr val="phClr"/>
        </a:solidFill>
        <a:round/>
      </a:ln>
    </cs:spPr>
  </cs:dataPointLine>
  <cs:dataPointMarker>
    <cs:lnRef idx="0"/>
    <cs:fillRef idx="0">
      <cs:styleClr val="auto"/>
    </cs:fillRef>
    <cs:effectRef idx="0"/>
    <cs:fontRef idx="minor">
      <a:schemeClr val="dk1"/>
    </cs:fontRef>
    <cs:spPr>
      <a:solidFill>
        <a:schemeClr val="phClr"/>
      </a:solidFill>
    </cs:spPr>
  </cs:dataPointMarker>
  <cs:dataPointMarkerLayout symbol="circle" size="8"/>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ln w="9525">
        <a:solidFill>
          <a:schemeClr val="tx1">
            <a:lumMod val="15000"/>
            <a:lumOff val="85000"/>
          </a:schemeClr>
        </a:solidFill>
      </a:ln>
    </cs:spPr>
    <cs:defRPr sz="1195" kern="1200"/>
  </cs:dataTable>
  <cs:downBar>
    <cs:lnRef idx="0"/>
    <cs:fillRef idx="0"/>
    <cs:effectRef idx="0"/>
    <cs:fontRef idx="minor">
      <a:schemeClr val="dk1"/>
    </cs:fontRef>
    <cs:spPr>
      <a:solidFill>
        <a:schemeClr val="dk1">
          <a:lumMod val="75000"/>
          <a:lumOff val="25000"/>
        </a:schemeClr>
      </a:solidFill>
      <a:ln w="9525">
        <a:solidFill>
          <a:schemeClr val="tx1">
            <a:lumMod val="50000"/>
            <a:lumOff val="50000"/>
          </a:schemeClr>
        </a:solidFill>
      </a:ln>
    </cs:spPr>
  </cs:downBar>
  <cs:dropLine>
    <cs:lnRef idx="0"/>
    <cs:fillRef idx="0"/>
    <cs:effectRef idx="0"/>
    <cs:fontRef idx="minor">
      <a:schemeClr val="dk1"/>
    </cs:fontRef>
    <cs:spPr>
      <a:ln w="9525">
        <a:solidFill>
          <a:schemeClr val="tx1">
            <a:lumMod val="50000"/>
            <a:lumOff val="50000"/>
          </a:schemeClr>
        </a:solidFill>
        <a:prstDash val="dash"/>
      </a:ln>
    </cs:spPr>
  </cs:dropLine>
  <cs:errorBar>
    <cs:lnRef idx="0"/>
    <cs:fillRef idx="0"/>
    <cs:effectRef idx="0"/>
    <cs:fontRef idx="minor">
      <a:schemeClr val="dk1"/>
    </cs:fontRef>
    <cs:spPr>
      <a:ln w="9525">
        <a:solidFill>
          <a:schemeClr val="tx1">
            <a:lumMod val="50000"/>
            <a:lumOff val="50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solidFill>
          <a:schemeClr val="tx1">
            <a:lumMod val="15000"/>
            <a:lumOff val="85000"/>
          </a:schemeClr>
        </a:solidFill>
        <a:round/>
      </a:ln>
    </cs:spPr>
  </cs:gridlineMajor>
  <cs:gridlineMinor>
    <cs:lnRef idx="0"/>
    <cs:fillRef idx="0"/>
    <cs:effectRef idx="0"/>
    <cs:fontRef idx="minor">
      <a:schemeClr val="dk1"/>
    </cs:fontRef>
    <cs:spPr>
      <a:ln w="9525" cap="flat" cmpd="sng" algn="ctr">
        <a:solidFill>
          <a:schemeClr val="tx1">
            <a:lumMod val="5000"/>
            <a:lumOff val="95000"/>
          </a:schemeClr>
        </a:solidFill>
        <a:round/>
      </a:ln>
    </cs:spPr>
  </cs:gridlineMinor>
  <cs:hiLoLine>
    <cs:lnRef idx="0"/>
    <cs:fillRef idx="0"/>
    <cs:effectRef idx="0"/>
    <cs:fontRef idx="minor">
      <a:schemeClr val="dk1"/>
    </cs:fontRef>
    <cs:spPr>
      <a:ln w="9525">
        <a:solidFill>
          <a:schemeClr val="tx1">
            <a:lumMod val="50000"/>
            <a:lumOff val="50000"/>
          </a:schemeClr>
        </a:solidFill>
        <a:prstDash val="dash"/>
      </a:ln>
    </cs:spPr>
  </cs:hiLoLine>
  <cs:leaderLine>
    <cs:lnRef idx="0"/>
    <cs:fillRef idx="0"/>
    <cs:effectRef idx="0"/>
    <cs:fontRef idx="minor">
      <a:schemeClr val="dk1"/>
    </cs:fontRef>
    <cs:spPr>
      <a:ln w="9525">
        <a:solidFill>
          <a:schemeClr val="tx1">
            <a:lumMod val="35000"/>
            <a:lumOff val="65000"/>
          </a:schemeClr>
        </a:solidFill>
      </a:ln>
    </cs:spPr>
  </cs:leaderLine>
  <cs:legend>
    <cs:lnRef idx="0"/>
    <cs:fillRef idx="0"/>
    <cs:effectRef idx="0"/>
    <cs:fontRef idx="minor">
      <a:schemeClr val="tx1">
        <a:lumMod val="65000"/>
        <a:lumOff val="35000"/>
      </a:schemeClr>
    </cs:fontRef>
    <cs:defRPr sz="1195"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5" kern="1200"/>
  </cs:seriesAxis>
  <cs:seriesLine>
    <cs:lnRef idx="0"/>
    <cs:fillRef idx="0"/>
    <cs:effectRef idx="0"/>
    <cs:fontRef idx="minor">
      <a:schemeClr val="dk1"/>
    </cs:fontRef>
    <cs:spPr>
      <a:ln w="9525">
        <a:solidFill>
          <a:schemeClr val="tx1">
            <a:lumMod val="35000"/>
            <a:lumOff val="65000"/>
          </a:schemeClr>
        </a:solidFill>
        <a:round/>
      </a:ln>
    </cs:spPr>
  </cs:seriesLine>
  <cs:title>
    <cs:lnRef idx="0"/>
    <cs:fillRef idx="0"/>
    <cs:effectRef idx="0"/>
    <cs:fontRef idx="major">
      <a:schemeClr val="tx1">
        <a:lumMod val="65000"/>
        <a:lumOff val="35000"/>
      </a:schemeClr>
    </cs:fontRef>
    <cs:defRPr sz="2200" b="0" kern="1200" cap="none" spc="0" normalizeH="0" baseline="0"/>
  </cs:title>
  <cs:trendline>
    <cs:lnRef idx="0">
      <cs:styleClr val="auto"/>
    </cs:lnRef>
    <cs:fillRef idx="0"/>
    <cs:effectRef idx="0"/>
    <cs:fontRef idx="minor">
      <a:schemeClr val="dk1"/>
    </cs:fontRef>
    <cs:spPr>
      <a:ln w="19050" cap="rnd">
        <a:solidFill>
          <a:schemeClr val="phClr"/>
        </a:solidFill>
        <a:round/>
      </a:ln>
    </cs:spPr>
  </cs:trendline>
  <cs:trendlineLabel>
    <cs:lnRef idx="0"/>
    <cs:fillRef idx="0"/>
    <cs:effectRef idx="0"/>
    <cs:fontRef idx="minor">
      <a:schemeClr val="tx1">
        <a:lumMod val="65000"/>
        <a:lumOff val="35000"/>
      </a:schemeClr>
    </cs:fontRef>
    <cs:defRPr sz="1195" kern="1200"/>
  </cs:trendlineLabel>
  <cs:upBar>
    <cs:lnRef idx="0"/>
    <cs:fillRef idx="0"/>
    <cs:effectRef idx="0"/>
    <cs:fontRef idx="minor">
      <a:schemeClr val="dk1"/>
    </cs:fontRef>
    <cs:spPr>
      <a:solidFill>
        <a:schemeClr val="lt1"/>
      </a:solidFill>
      <a:ln w="9525">
        <a:solidFill>
          <a:schemeClr val="tx1">
            <a:lumMod val="50000"/>
            <a:lumOff val="50000"/>
          </a:schemeClr>
        </a:solidFill>
      </a:ln>
    </cs:spPr>
  </cs:upBar>
  <cs:valueAxis>
    <cs:lnRef idx="0"/>
    <cs:fillRef idx="0"/>
    <cs:effectRef idx="0"/>
    <cs:fontRef idx="minor">
      <a:schemeClr val="tx1">
        <a:lumMod val="65000"/>
        <a:lumOff val="35000"/>
      </a:schemeClr>
    </cs:fontRef>
    <cs:defRPr sz="1195" kern="1200"/>
  </cs:valueAxis>
  <cs:wall>
    <cs:lnRef idx="0"/>
    <cs:fillRef idx="0"/>
    <cs:effectRef idx="0"/>
    <cs:fontRef idx="minor">
      <a:schemeClr val="dk1"/>
    </cs:fontRef>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66A53C6B-08F3-4158-886C-31E8F83A74BF}" type="datetimeFigureOut">
              <a:rPr lang="zh-CN" altLang="en-US" smtClean="0"/>
              <a:t>2018/1/9</a:t>
            </a:fld>
            <a:endParaRPr lang="zh-CN" altLang="en-US"/>
          </a:p>
        </p:txBody>
      </p:sp>
      <p:sp>
        <p:nvSpPr>
          <p:cNvPr id="4" name="幻灯片图像占位符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607E4D7A-47DC-4552-BA16-73C413883FEA}" type="slidenum">
              <a:rPr lang="zh-CN" altLang="en-US" smtClean="0"/>
              <a:t>‹#›</a:t>
            </a:fld>
            <a:endParaRPr lang="zh-CN" altLang="en-US"/>
          </a:p>
        </p:txBody>
      </p:sp>
    </p:spTree>
    <p:extLst>
      <p:ext uri="{BB962C8B-B14F-4D97-AF65-F5344CB8AC3E}">
        <p14:creationId xmlns:p14="http://schemas.microsoft.com/office/powerpoint/2010/main" val="387380159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标题和内容">
    <p:spTree>
      <p:nvGrpSpPr>
        <p:cNvPr id="1" name=""/>
        <p:cNvGrpSpPr/>
        <p:nvPr/>
      </p:nvGrpSpPr>
      <p:grpSpPr>
        <a:xfrm>
          <a:off x="0" y="0"/>
          <a:ext cx="0" cy="0"/>
          <a:chOff x="0" y="0"/>
          <a:chExt cx="0" cy="0"/>
        </a:xfrm>
      </p:grpSpPr>
      <p:pic>
        <p:nvPicPr>
          <p:cNvPr id="2" name="图片 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grpSp>
        <p:nvGrpSpPr>
          <p:cNvPr id="3" name="组合 2"/>
          <p:cNvGrpSpPr/>
          <p:nvPr userDrawn="1"/>
        </p:nvGrpSpPr>
        <p:grpSpPr>
          <a:xfrm>
            <a:off x="2" y="213293"/>
            <a:ext cx="3491879" cy="397329"/>
            <a:chOff x="0" y="284389"/>
            <a:chExt cx="1692275" cy="529772"/>
          </a:xfrm>
          <a:solidFill>
            <a:srgbClr val="C00000"/>
          </a:solidFill>
        </p:grpSpPr>
        <p:sp>
          <p:nvSpPr>
            <p:cNvPr id="4" name="矩形 3"/>
            <p:cNvSpPr/>
            <p:nvPr/>
          </p:nvSpPr>
          <p:spPr>
            <a:xfrm>
              <a:off x="0" y="284389"/>
              <a:ext cx="1511300" cy="52977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400" b="1" dirty="0" smtClean="0">
                  <a:solidFill>
                    <a:schemeClr val="bg1"/>
                  </a:solidFill>
                  <a:latin typeface="Arial" panose="020B0604020202020204" pitchFamily="34" charset="0"/>
                  <a:ea typeface="微软雅黑" panose="020B0503020204020204" pitchFamily="34" charset="-122"/>
                  <a:sym typeface="Arial" panose="020B0604020202020204" pitchFamily="34" charset="0"/>
                </a:rPr>
                <a:t>单击此处添加文字</a:t>
              </a:r>
              <a:endParaRPr lang="zh-CN" altLang="en-US" sz="2400" b="1"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5" name="矩形 4"/>
            <p:cNvSpPr/>
            <p:nvPr/>
          </p:nvSpPr>
          <p:spPr>
            <a:xfrm>
              <a:off x="1577975" y="284389"/>
              <a:ext cx="114300" cy="52977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b="1"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grpSp>
      <p:cxnSp>
        <p:nvCxnSpPr>
          <p:cNvPr id="6" name="直接连接符 5"/>
          <p:cNvCxnSpPr/>
          <p:nvPr userDrawn="1"/>
        </p:nvCxnSpPr>
        <p:spPr>
          <a:xfrm>
            <a:off x="0" y="610621"/>
            <a:ext cx="9144000" cy="0"/>
          </a:xfrm>
          <a:prstGeom prst="line">
            <a:avLst/>
          </a:prstGeom>
          <a:ln w="25400">
            <a:solidFill>
              <a:srgbClr val="C00000"/>
            </a:solidFill>
          </a:ln>
        </p:spPr>
        <p:style>
          <a:lnRef idx="1">
            <a:schemeClr val="accent1"/>
          </a:lnRef>
          <a:fillRef idx="0">
            <a:schemeClr val="accent1"/>
          </a:fillRef>
          <a:effectRef idx="0">
            <a:schemeClr val="accent1"/>
          </a:effectRef>
          <a:fontRef idx="minor">
            <a:schemeClr val="tx1"/>
          </a:fontRef>
        </p:style>
      </p:cxnSp>
      <p:sp>
        <p:nvSpPr>
          <p:cNvPr id="7" name="TextBox 6"/>
          <p:cNvSpPr txBox="1"/>
          <p:nvPr userDrawn="1"/>
        </p:nvSpPr>
        <p:spPr>
          <a:xfrm>
            <a:off x="5868145" y="245757"/>
            <a:ext cx="2954655" cy="369332"/>
          </a:xfrm>
          <a:prstGeom prst="rect">
            <a:avLst/>
          </a:prstGeom>
          <a:noFill/>
        </p:spPr>
        <p:txBody>
          <a:bodyPr wrap="none" rtlCol="0">
            <a:spAutoFit/>
          </a:bodyPr>
          <a:lstStyle/>
          <a:p>
            <a:r>
              <a:rPr lang="zh-CN" altLang="en-US" sz="1800" dirty="0" smtClean="0">
                <a:solidFill>
                  <a:schemeClr val="bg1"/>
                </a:solidFill>
              </a:rPr>
              <a:t>中国我图科技股份有限公司</a:t>
            </a:r>
            <a:endParaRPr lang="zh-CN" altLang="en-US" sz="1800" dirty="0">
              <a:solidFill>
                <a:schemeClr val="bg1"/>
              </a:solidFill>
            </a:endParaRPr>
          </a:p>
        </p:txBody>
      </p:sp>
      <p:sp>
        <p:nvSpPr>
          <p:cNvPr id="8" name="矩形 7"/>
          <p:cNvSpPr/>
          <p:nvPr userDrawn="1"/>
        </p:nvSpPr>
        <p:spPr>
          <a:xfrm>
            <a:off x="0" y="610621"/>
            <a:ext cx="9144000" cy="4294188"/>
          </a:xfrm>
          <a:prstGeom prst="rect">
            <a:avLst/>
          </a:prstGeom>
          <a:solidFill>
            <a:schemeClr val="bg1"/>
          </a:solidFill>
          <a:ln>
            <a:noFill/>
          </a:ln>
        </p:spPr>
        <p:style>
          <a:lnRef idx="1">
            <a:schemeClr val="accent1"/>
          </a:lnRef>
          <a:fillRef idx="2">
            <a:schemeClr val="accent1"/>
          </a:fillRef>
          <a:effectRef idx="1">
            <a:schemeClr val="accent1"/>
          </a:effectRef>
          <a:fontRef idx="minor">
            <a:schemeClr val="dk1"/>
          </a:fontRef>
        </p:style>
        <p:txBody>
          <a:bodyPr rtlCol="0" anchor="ctr"/>
          <a:lstStyle/>
          <a:p>
            <a:pPr algn="ctr"/>
            <a:endParaRPr lang="zh-CN" altLang="en-US" sz="1800"/>
          </a:p>
        </p:txBody>
      </p:sp>
    </p:spTree>
    <p:extLst>
      <p:ext uri="{BB962C8B-B14F-4D97-AF65-F5344CB8AC3E}">
        <p14:creationId xmlns:p14="http://schemas.microsoft.com/office/powerpoint/2010/main" val="517200519"/>
      </p:ext>
    </p:extLst>
  </p:cSld>
  <p:clrMapOvr>
    <a:masterClrMapping/>
  </p:clrMapOvr>
  <p:transition spd="slow" advClick="0" advTm="6263">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right)">
                                      <p:cBhvr>
                                        <p:cTn id="7" dur="500"/>
                                        <p:tgtEl>
                                          <p:spTgt spid="6"/>
                                        </p:tgtEl>
                                      </p:cBhvr>
                                    </p:animEffect>
                                  </p:childTnLst>
                                </p:cTn>
                              </p:par>
                              <p:par>
                                <p:cTn id="8" presetID="22" presetClass="entr" presetSubtype="8" fill="hold"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wipe(left)">
                                      <p:cBhvr>
                                        <p:cTn id="10" dur="500"/>
                                        <p:tgtEl>
                                          <p:spTgt spid="3"/>
                                        </p:tgtEl>
                                      </p:cBhvr>
                                    </p:animEffect>
                                  </p:childTnLst>
                                </p:cTn>
                              </p:par>
                            </p:childTnLst>
                          </p:cTn>
                        </p:par>
                        <p:par>
                          <p:cTn id="11" fill="hold">
                            <p:stCondLst>
                              <p:cond delay="500"/>
                            </p:stCondLst>
                            <p:childTnLst>
                              <p:par>
                                <p:cTn id="12" presetID="2" presetClass="entr" presetSubtype="2" fill="hold" grpId="0" nodeType="afterEffect">
                                  <p:stCondLst>
                                    <p:cond delay="0"/>
                                  </p:stCondLst>
                                  <p:iterate type="lt">
                                    <p:tmPct val="13000"/>
                                  </p:iterate>
                                  <p:childTnLst>
                                    <p:set>
                                      <p:cBhvr>
                                        <p:cTn id="13" dur="1" fill="hold">
                                          <p:stCondLst>
                                            <p:cond delay="0"/>
                                          </p:stCondLst>
                                        </p:cTn>
                                        <p:tgtEl>
                                          <p:spTgt spid="7"/>
                                        </p:tgtEl>
                                        <p:attrNameLst>
                                          <p:attrName>style.visibility</p:attrName>
                                        </p:attrNameLst>
                                      </p:cBhvr>
                                      <p:to>
                                        <p:strVal val="visible"/>
                                      </p:to>
                                    </p:set>
                                    <p:anim calcmode="lin" valueType="num">
                                      <p:cBhvr additive="base">
                                        <p:cTn id="14" dur="500" fill="hold"/>
                                        <p:tgtEl>
                                          <p:spTgt spid="7"/>
                                        </p:tgtEl>
                                        <p:attrNameLst>
                                          <p:attrName>ppt_x</p:attrName>
                                        </p:attrNameLst>
                                      </p:cBhvr>
                                      <p:tavLst>
                                        <p:tav tm="0">
                                          <p:val>
                                            <p:strVal val="1+#ppt_w/2"/>
                                          </p:val>
                                        </p:tav>
                                        <p:tav tm="100000">
                                          <p:val>
                                            <p:strVal val="#ppt_x"/>
                                          </p:val>
                                        </p:tav>
                                      </p:tavLst>
                                    </p:anim>
                                    <p:anim calcmode="lin" valueType="num">
                                      <p:cBhvr additive="base">
                                        <p:cTn id="15" dur="500" fill="hold"/>
                                        <p:tgtEl>
                                          <p:spTgt spid="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标题幻灯片">
    <p:spTree>
      <p:nvGrpSpPr>
        <p:cNvPr id="1" name=""/>
        <p:cNvGrpSpPr/>
        <p:nvPr/>
      </p:nvGrpSpPr>
      <p:grpSpPr>
        <a:xfrm>
          <a:off x="0" y="0"/>
          <a:ext cx="0" cy="0"/>
          <a:chOff x="0" y="0"/>
          <a:chExt cx="0" cy="0"/>
        </a:xfrm>
      </p:grpSpPr>
    </p:spTree>
    <p:extLst>
      <p:ext uri="{BB962C8B-B14F-4D97-AF65-F5344CB8AC3E}">
        <p14:creationId xmlns:p14="http://schemas.microsoft.com/office/powerpoint/2010/main" val="1133602198"/>
      </p:ext>
    </p:extLst>
  </p:cSld>
  <p:clrMapOvr>
    <a:masterClrMapping/>
  </p:clrMapOvr>
  <p:transition spd="slow" advClick="0" advTm="6263">
    <p:fade/>
  </p:transition>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节标题">
    <p:spTree>
      <p:nvGrpSpPr>
        <p:cNvPr id="1" name=""/>
        <p:cNvGrpSpPr/>
        <p:nvPr/>
      </p:nvGrpSpPr>
      <p:grpSpPr>
        <a:xfrm>
          <a:off x="0" y="0"/>
          <a:ext cx="0" cy="0"/>
          <a:chOff x="0" y="0"/>
          <a:chExt cx="0" cy="0"/>
        </a:xfrm>
      </p:grpSpPr>
    </p:spTree>
    <p:extLst>
      <p:ext uri="{BB962C8B-B14F-4D97-AF65-F5344CB8AC3E}">
        <p14:creationId xmlns:p14="http://schemas.microsoft.com/office/powerpoint/2010/main" val="964517951"/>
      </p:ext>
    </p:extLst>
  </p:cSld>
  <p:clrMapOvr>
    <a:masterClrMapping/>
  </p:clrMapOvr>
  <p:transition spd="slow" advClick="0" advTm="6263">
    <p:fade/>
  </p:transition>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457200" y="1200150"/>
            <a:ext cx="4038600" cy="339471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4648200" y="1200150"/>
            <a:ext cx="4038600" cy="339471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fld id="{35CFF1F8-6532-477A-96AA-C08C748F24F8}" type="datetimeFigureOut">
              <a:rPr lang="zh-CN" altLang="en-US" smtClean="0"/>
              <a:t>2018/1/9</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B65FCE5E-A35A-41CB-AEB3-6D913B9F1E89}" type="slidenum">
              <a:rPr lang="zh-CN" altLang="en-US" smtClean="0"/>
              <a:t>‹#›</a:t>
            </a:fld>
            <a:endParaRPr lang="zh-CN" altLang="en-US"/>
          </a:p>
        </p:txBody>
      </p:sp>
    </p:spTree>
    <p:extLst>
      <p:ext uri="{BB962C8B-B14F-4D97-AF65-F5344CB8AC3E}">
        <p14:creationId xmlns:p14="http://schemas.microsoft.com/office/powerpoint/2010/main" val="1089571523"/>
      </p:ext>
    </p:extLst>
  </p:cSld>
  <p:clrMapOvr>
    <a:masterClrMapping/>
  </p:clrMapOvr>
  <p:transition spd="slow" advClick="0" advTm="6263">
    <p:fad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lvl1pP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457200" y="1151573"/>
            <a:ext cx="4040188" cy="480060"/>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457200" y="1631633"/>
            <a:ext cx="4040188" cy="296322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4645026" y="1151573"/>
            <a:ext cx="4041775" cy="480060"/>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4645026" y="1631633"/>
            <a:ext cx="4041775" cy="296322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fld id="{35CFF1F8-6532-477A-96AA-C08C748F24F8}" type="datetimeFigureOut">
              <a:rPr lang="zh-CN" altLang="en-US" smtClean="0"/>
              <a:t>2018/1/9</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B65FCE5E-A35A-41CB-AEB3-6D913B9F1E89}" type="slidenum">
              <a:rPr lang="zh-CN" altLang="en-US" smtClean="0"/>
              <a:t>‹#›</a:t>
            </a:fld>
            <a:endParaRPr lang="zh-CN" altLang="en-US"/>
          </a:p>
        </p:txBody>
      </p:sp>
    </p:spTree>
    <p:extLst>
      <p:ext uri="{BB962C8B-B14F-4D97-AF65-F5344CB8AC3E}">
        <p14:creationId xmlns:p14="http://schemas.microsoft.com/office/powerpoint/2010/main" val="3971574833"/>
      </p:ext>
    </p:extLst>
  </p:cSld>
  <p:clrMapOvr>
    <a:masterClrMapping/>
  </p:clrMapOvr>
  <p:transition spd="slow" advClick="0" advTm="6263">
    <p:fad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35CFF1F8-6532-477A-96AA-C08C748F24F8}" type="datetimeFigureOut">
              <a:rPr lang="zh-CN" altLang="en-US" smtClean="0"/>
              <a:t>2018/1/9</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B65FCE5E-A35A-41CB-AEB3-6D913B9F1E89}" type="slidenum">
              <a:rPr lang="zh-CN" altLang="en-US" smtClean="0"/>
              <a:t>‹#›</a:t>
            </a:fld>
            <a:endParaRPr lang="zh-CN" altLang="en-US"/>
          </a:p>
        </p:txBody>
      </p:sp>
    </p:spTree>
    <p:extLst>
      <p:ext uri="{BB962C8B-B14F-4D97-AF65-F5344CB8AC3E}">
        <p14:creationId xmlns:p14="http://schemas.microsoft.com/office/powerpoint/2010/main" val="2551712350"/>
      </p:ext>
    </p:extLst>
  </p:cSld>
  <p:clrMapOvr>
    <a:masterClrMapping/>
  </p:clrMapOvr>
  <p:transition spd="slow" advClick="0" advTm="6263">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35CFF1F8-6532-477A-96AA-C08C748F24F8}" type="datetimeFigureOut">
              <a:rPr lang="zh-CN" altLang="en-US" smtClean="0"/>
              <a:t>2018/1/9</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B65FCE5E-A35A-41CB-AEB3-6D913B9F1E89}" type="slidenum">
              <a:rPr lang="zh-CN" altLang="en-US" smtClean="0"/>
              <a:t>‹#›</a:t>
            </a:fld>
            <a:endParaRPr lang="zh-CN" altLang="en-US"/>
          </a:p>
        </p:txBody>
      </p:sp>
    </p:spTree>
    <p:extLst>
      <p:ext uri="{BB962C8B-B14F-4D97-AF65-F5344CB8AC3E}">
        <p14:creationId xmlns:p14="http://schemas.microsoft.com/office/powerpoint/2010/main" val="3729781790"/>
      </p:ext>
    </p:extLst>
  </p:cSld>
  <p:clrMapOvr>
    <a:masterClrMapping/>
  </p:clrMapOvr>
  <p:transition spd="slow" advClick="0" advTm="6263">
    <p:fad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1" y="204312"/>
            <a:ext cx="3008313" cy="871538"/>
          </a:xfrm>
        </p:spPr>
        <p:txBody>
          <a:bodyPr anchor="b"/>
          <a:lstStyle>
            <a:lvl1pPr algn="l">
              <a:defRPr sz="2000"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3575050" y="204312"/>
            <a:ext cx="5111750" cy="4390548"/>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457201" y="1075849"/>
            <a:ext cx="3008313" cy="3519011"/>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35CFF1F8-6532-477A-96AA-C08C748F24F8}" type="datetimeFigureOut">
              <a:rPr lang="zh-CN" altLang="en-US" smtClean="0"/>
              <a:t>2018/1/9</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B65FCE5E-A35A-41CB-AEB3-6D913B9F1E89}" type="slidenum">
              <a:rPr lang="zh-CN" altLang="en-US" smtClean="0"/>
              <a:t>‹#›</a:t>
            </a:fld>
            <a:endParaRPr lang="zh-CN" altLang="en-US"/>
          </a:p>
        </p:txBody>
      </p:sp>
    </p:spTree>
    <p:extLst>
      <p:ext uri="{BB962C8B-B14F-4D97-AF65-F5344CB8AC3E}">
        <p14:creationId xmlns:p14="http://schemas.microsoft.com/office/powerpoint/2010/main" val="3139121594"/>
      </p:ext>
    </p:extLst>
  </p:cSld>
  <p:clrMapOvr>
    <a:masterClrMapping/>
  </p:clrMapOvr>
  <p:transition spd="slow" advClick="0" advTm="6263">
    <p:fad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3600450"/>
            <a:ext cx="5486400" cy="425768"/>
          </a:xfrm>
        </p:spPr>
        <p:txBody>
          <a:bodyPr anchor="b"/>
          <a:lstStyle>
            <a:lvl1pPr algn="l">
              <a:defRPr sz="20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1792288" y="460058"/>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1792288" y="4026218"/>
            <a:ext cx="5486400" cy="60293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35CFF1F8-6532-477A-96AA-C08C748F24F8}" type="datetimeFigureOut">
              <a:rPr lang="zh-CN" altLang="en-US" smtClean="0"/>
              <a:t>2018/1/9</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B65FCE5E-A35A-41CB-AEB3-6D913B9F1E89}" type="slidenum">
              <a:rPr lang="zh-CN" altLang="en-US" smtClean="0"/>
              <a:t>‹#›</a:t>
            </a:fld>
            <a:endParaRPr lang="zh-CN" altLang="en-US"/>
          </a:p>
        </p:txBody>
      </p:sp>
    </p:spTree>
    <p:extLst>
      <p:ext uri="{BB962C8B-B14F-4D97-AF65-F5344CB8AC3E}">
        <p14:creationId xmlns:p14="http://schemas.microsoft.com/office/powerpoint/2010/main" val="3502601775"/>
      </p:ext>
    </p:extLst>
  </p:cSld>
  <p:clrMapOvr>
    <a:masterClrMapping/>
  </p:clrMapOvr>
  <p:transition spd="slow" advClick="0" advTm="6263">
    <p:fad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35CFF1F8-6532-477A-96AA-C08C748F24F8}" type="datetimeFigureOut">
              <a:rPr lang="zh-CN" altLang="en-US" smtClean="0"/>
              <a:t>2018/1/9</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B65FCE5E-A35A-41CB-AEB3-6D913B9F1E89}" type="slidenum">
              <a:rPr lang="zh-CN" altLang="en-US" smtClean="0"/>
              <a:t>‹#›</a:t>
            </a:fld>
            <a:endParaRPr lang="zh-CN" altLang="en-US"/>
          </a:p>
        </p:txBody>
      </p:sp>
    </p:spTree>
    <p:extLst>
      <p:ext uri="{BB962C8B-B14F-4D97-AF65-F5344CB8AC3E}">
        <p14:creationId xmlns:p14="http://schemas.microsoft.com/office/powerpoint/2010/main" val="868267065"/>
      </p:ext>
    </p:extLst>
  </p:cSld>
  <p:clrMapOvr>
    <a:masterClrMapping/>
  </p:clrMapOvr>
  <p:transition spd="slow" advClick="0" advTm="6263">
    <p:fad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205740"/>
            <a:ext cx="2057400" cy="4389120"/>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457200" y="205740"/>
            <a:ext cx="6019800" cy="4389120"/>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35CFF1F8-6532-477A-96AA-C08C748F24F8}" type="datetimeFigureOut">
              <a:rPr lang="zh-CN" altLang="en-US" smtClean="0"/>
              <a:t>2018/1/9</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B65FCE5E-A35A-41CB-AEB3-6D913B9F1E89}" type="slidenum">
              <a:rPr lang="zh-CN" altLang="en-US" smtClean="0"/>
              <a:t>‹#›</a:t>
            </a:fld>
            <a:endParaRPr lang="zh-CN" altLang="en-US"/>
          </a:p>
        </p:txBody>
      </p:sp>
    </p:spTree>
    <p:extLst>
      <p:ext uri="{BB962C8B-B14F-4D97-AF65-F5344CB8AC3E}">
        <p14:creationId xmlns:p14="http://schemas.microsoft.com/office/powerpoint/2010/main" val="1391038971"/>
      </p:ext>
    </p:extLst>
  </p:cSld>
  <p:clrMapOvr>
    <a:masterClrMapping/>
  </p:clrMapOvr>
  <p:transition spd="slow" advClick="0" advTm="6263">
    <p:fade/>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Title 1"/>
          <p:cNvSpPr>
            <a:spLocks noGrp="1"/>
          </p:cNvSpPr>
          <p:nvPr>
            <p:ph type="ctrTitle"/>
          </p:nvPr>
        </p:nvSpPr>
        <p:spPr>
          <a:xfrm>
            <a:off x="1143001" y="841773"/>
            <a:ext cx="6858000" cy="1790700"/>
          </a:xfrm>
        </p:spPr>
        <p:txBody>
          <a:bodyPr anchor="b"/>
          <a:lstStyle>
            <a:lvl1pPr algn="ctr">
              <a:defRPr sz="4460"/>
            </a:lvl1pPr>
          </a:lstStyle>
          <a:p>
            <a:r>
              <a:rPr lang="zh-CN" altLang="en-US" smtClean="0"/>
              <a:t>单击此处编辑母版标题样式</a:t>
            </a:r>
            <a:endParaRPr lang="en-US" dirty="0"/>
          </a:p>
        </p:txBody>
      </p:sp>
      <p:sp>
        <p:nvSpPr>
          <p:cNvPr id="3" name="Subtitle 2"/>
          <p:cNvSpPr>
            <a:spLocks noGrp="1"/>
          </p:cNvSpPr>
          <p:nvPr>
            <p:ph type="subTitle" idx="1"/>
          </p:nvPr>
        </p:nvSpPr>
        <p:spPr>
          <a:xfrm>
            <a:off x="1143001" y="2701529"/>
            <a:ext cx="6858000" cy="1241822"/>
          </a:xfrm>
        </p:spPr>
        <p:txBody>
          <a:bodyPr/>
          <a:lstStyle>
            <a:lvl1pPr marL="0" indent="0" algn="ctr">
              <a:buNone/>
              <a:defRPr sz="1783"/>
            </a:lvl1pPr>
            <a:lvl2pPr marL="339942" indent="0" algn="ctr">
              <a:buNone/>
              <a:defRPr sz="1485"/>
            </a:lvl2pPr>
            <a:lvl3pPr marL="679883" indent="0" algn="ctr">
              <a:buNone/>
              <a:defRPr sz="1338"/>
            </a:lvl3pPr>
            <a:lvl4pPr marL="1019825" indent="0" algn="ctr">
              <a:buNone/>
              <a:defRPr sz="1192"/>
            </a:lvl4pPr>
            <a:lvl5pPr marL="1359767" indent="0" algn="ctr">
              <a:buNone/>
              <a:defRPr sz="1192"/>
            </a:lvl5pPr>
            <a:lvl6pPr marL="1699708" indent="0" algn="ctr">
              <a:buNone/>
              <a:defRPr sz="1192"/>
            </a:lvl6pPr>
            <a:lvl7pPr marL="2039650" indent="0" algn="ctr">
              <a:buNone/>
              <a:defRPr sz="1192"/>
            </a:lvl7pPr>
            <a:lvl8pPr marL="2379592" indent="0" algn="ctr">
              <a:buNone/>
              <a:defRPr sz="1192"/>
            </a:lvl8pPr>
            <a:lvl9pPr marL="2719533" indent="0" algn="ctr">
              <a:buNone/>
              <a:defRPr sz="1192"/>
            </a:lvl9pPr>
          </a:lstStyle>
          <a:p>
            <a:r>
              <a:rPr lang="zh-CN" altLang="en-US" smtClean="0"/>
              <a:t>单击此处编辑母版副标题样式</a:t>
            </a:r>
            <a:endParaRPr lang="en-US" dirty="0"/>
          </a:p>
        </p:txBody>
      </p:sp>
      <p:sp>
        <p:nvSpPr>
          <p:cNvPr id="4" name="Date Placeholder 3"/>
          <p:cNvSpPr>
            <a:spLocks noGrp="1"/>
          </p:cNvSpPr>
          <p:nvPr>
            <p:ph type="dt" sz="half" idx="10"/>
          </p:nvPr>
        </p:nvSpPr>
        <p:spPr/>
        <p:txBody>
          <a:bodyPr/>
          <a:lstStyle/>
          <a:p>
            <a:pPr marL="0" marR="0" lvl="0" indent="0" algn="l" defTabSz="683605" rtl="0" eaLnBrk="1" fontAlgn="auto" latinLnBrk="0" hangingPunct="1">
              <a:lnSpc>
                <a:spcPct val="100000"/>
              </a:lnSpc>
              <a:spcBef>
                <a:spcPts val="0"/>
              </a:spcBef>
              <a:spcAft>
                <a:spcPts val="0"/>
              </a:spcAft>
              <a:buClrTx/>
              <a:buSzTx/>
              <a:buFontTx/>
              <a:buNone/>
              <a:tabLst/>
              <a:defRPr/>
            </a:pPr>
            <a:fld id="{0A82E6C8-990F-43BC-8C3E-C4D051FBF22D}" type="datetimeFigureOut">
              <a:rPr kumimoji="0" lang="zh-CN" altLang="en-US" sz="894" b="0" i="0" u="none" strike="noStrike" kern="1200" cap="none" spc="0" normalizeH="0" baseline="0" noProof="0" smtClean="0">
                <a:ln>
                  <a:noFill/>
                </a:ln>
                <a:solidFill>
                  <a:prstClr val="black">
                    <a:tint val="75000"/>
                  </a:prstClr>
                </a:solidFill>
                <a:effectLst/>
                <a:uLnTx/>
                <a:uFillTx/>
                <a:latin typeface="Calibri"/>
                <a:ea typeface="宋体" panose="02010600030101010101" pitchFamily="2" charset="-122"/>
                <a:cs typeface="+mn-cs"/>
              </a:rPr>
              <a:pPr marL="0" marR="0" lvl="0" indent="0" algn="l" defTabSz="683605" rtl="0" eaLnBrk="1" fontAlgn="auto" latinLnBrk="0" hangingPunct="1">
                <a:lnSpc>
                  <a:spcPct val="100000"/>
                </a:lnSpc>
                <a:spcBef>
                  <a:spcPts val="0"/>
                </a:spcBef>
                <a:spcAft>
                  <a:spcPts val="0"/>
                </a:spcAft>
                <a:buClrTx/>
                <a:buSzTx/>
                <a:buFontTx/>
                <a:buNone/>
                <a:tabLst/>
                <a:defRPr/>
              </a:pPr>
              <a:t>2018/1/9</a:t>
            </a:fld>
            <a:endParaRPr kumimoji="0" lang="zh-CN" altLang="en-US" sz="894" b="0" i="0" u="none" strike="noStrike" kern="1200" cap="none" spc="0" normalizeH="0" baseline="0" noProof="0">
              <a:ln>
                <a:noFill/>
              </a:ln>
              <a:solidFill>
                <a:prstClr val="black">
                  <a:tint val="75000"/>
                </a:prstClr>
              </a:solidFill>
              <a:effectLst/>
              <a:uLnTx/>
              <a:uFillTx/>
              <a:latin typeface="Calibri"/>
              <a:ea typeface="宋体" panose="02010600030101010101" pitchFamily="2" charset="-122"/>
              <a:cs typeface="+mn-cs"/>
            </a:endParaRPr>
          </a:p>
        </p:txBody>
      </p:sp>
      <p:sp>
        <p:nvSpPr>
          <p:cNvPr id="5" name="Footer Placeholder 4"/>
          <p:cNvSpPr>
            <a:spLocks noGrp="1"/>
          </p:cNvSpPr>
          <p:nvPr>
            <p:ph type="ftr" sz="quarter" idx="11"/>
          </p:nvPr>
        </p:nvSpPr>
        <p:spPr/>
        <p:txBody>
          <a:bodyPr/>
          <a:lstStyle/>
          <a:p>
            <a:pPr marL="0" marR="0" lvl="0" indent="0" algn="ctr" defTabSz="683605" rtl="0" eaLnBrk="1" fontAlgn="auto" latinLnBrk="0" hangingPunct="1">
              <a:lnSpc>
                <a:spcPct val="100000"/>
              </a:lnSpc>
              <a:spcBef>
                <a:spcPts val="0"/>
              </a:spcBef>
              <a:spcAft>
                <a:spcPts val="0"/>
              </a:spcAft>
              <a:buClrTx/>
              <a:buSzTx/>
              <a:buFontTx/>
              <a:buNone/>
              <a:tabLst/>
              <a:defRPr/>
            </a:pPr>
            <a:endParaRPr kumimoji="0" lang="zh-CN" altLang="en-US" sz="894" b="0" i="0" u="none" strike="noStrike" kern="1200" cap="none" spc="0" normalizeH="0" baseline="0" noProof="0">
              <a:ln>
                <a:noFill/>
              </a:ln>
              <a:solidFill>
                <a:prstClr val="black">
                  <a:tint val="75000"/>
                </a:prstClr>
              </a:solidFill>
              <a:effectLst/>
              <a:uLnTx/>
              <a:uFillTx/>
              <a:latin typeface="Calibri"/>
              <a:ea typeface="宋体" panose="02010600030101010101" pitchFamily="2" charset="-122"/>
              <a:cs typeface="+mn-cs"/>
            </a:endParaRPr>
          </a:p>
        </p:txBody>
      </p:sp>
      <p:sp>
        <p:nvSpPr>
          <p:cNvPr id="6" name="Slide Number Placeholder 5"/>
          <p:cNvSpPr>
            <a:spLocks noGrp="1"/>
          </p:cNvSpPr>
          <p:nvPr>
            <p:ph type="sldNum" sz="quarter" idx="12"/>
          </p:nvPr>
        </p:nvSpPr>
        <p:spPr/>
        <p:txBody>
          <a:bodyPr/>
          <a:lstStyle/>
          <a:p>
            <a:pPr marL="0" marR="0" lvl="0" indent="0" algn="r" defTabSz="683605" rtl="0" eaLnBrk="1" fontAlgn="auto" latinLnBrk="0" hangingPunct="1">
              <a:lnSpc>
                <a:spcPct val="100000"/>
              </a:lnSpc>
              <a:spcBef>
                <a:spcPts val="0"/>
              </a:spcBef>
              <a:spcAft>
                <a:spcPts val="0"/>
              </a:spcAft>
              <a:buClrTx/>
              <a:buSzTx/>
              <a:buFontTx/>
              <a:buNone/>
              <a:tabLst/>
              <a:defRPr/>
            </a:pPr>
            <a:fld id="{A73A29F8-EF39-401B-BB35-DAD33137BF02}" type="slidenum">
              <a:rPr kumimoji="0" lang="zh-CN" altLang="en-US" sz="894" b="0" i="0" u="none" strike="noStrike" kern="1200" cap="none" spc="0" normalizeH="0" baseline="0" noProof="0" smtClean="0">
                <a:ln>
                  <a:noFill/>
                </a:ln>
                <a:solidFill>
                  <a:prstClr val="black">
                    <a:tint val="75000"/>
                  </a:prstClr>
                </a:solidFill>
                <a:effectLst/>
                <a:uLnTx/>
                <a:uFillTx/>
                <a:latin typeface="Calibri"/>
                <a:ea typeface="宋体" panose="02010600030101010101" pitchFamily="2" charset="-122"/>
                <a:cs typeface="+mn-cs"/>
              </a:rPr>
              <a:pPr marL="0" marR="0" lvl="0" indent="0" algn="r" defTabSz="683605" rtl="0" eaLnBrk="1" fontAlgn="auto" latinLnBrk="0" hangingPunct="1">
                <a:lnSpc>
                  <a:spcPct val="100000"/>
                </a:lnSpc>
                <a:spcBef>
                  <a:spcPts val="0"/>
                </a:spcBef>
                <a:spcAft>
                  <a:spcPts val="0"/>
                </a:spcAft>
                <a:buClrTx/>
                <a:buSzTx/>
                <a:buFontTx/>
                <a:buNone/>
                <a:tabLst/>
                <a:defRPr/>
              </a:pPr>
              <a:t>‹#›</a:t>
            </a:fld>
            <a:endParaRPr kumimoji="0" lang="zh-CN" altLang="en-US" sz="894" b="0" i="0" u="none" strike="noStrike" kern="1200" cap="none" spc="0" normalizeH="0" baseline="0" noProof="0">
              <a:ln>
                <a:noFill/>
              </a:ln>
              <a:solidFill>
                <a:prstClr val="black">
                  <a:tint val="75000"/>
                </a:prstClr>
              </a:solidFill>
              <a:effectLst/>
              <a:uLnTx/>
              <a:uFillTx/>
              <a:latin typeface="Calibri"/>
              <a:ea typeface="宋体" panose="02010600030101010101" pitchFamily="2" charset="-122"/>
              <a:cs typeface="+mn-cs"/>
            </a:endParaRPr>
          </a:p>
        </p:txBody>
      </p:sp>
    </p:spTree>
    <p:extLst>
      <p:ext uri="{BB962C8B-B14F-4D97-AF65-F5344CB8AC3E}">
        <p14:creationId xmlns:p14="http://schemas.microsoft.com/office/powerpoint/2010/main" val="1433147079"/>
      </p:ext>
    </p:extLst>
  </p:cSld>
  <p:clrMapOvr>
    <a:masterClrMapping/>
  </p:clrMapOvr>
  <p:transition spd="slow" advClick="0" advTm="6263">
    <p:fade/>
  </p:transition>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标题和内容">
    <p:spTree>
      <p:nvGrpSpPr>
        <p:cNvPr id="1" name=""/>
        <p:cNvGrpSpPr/>
        <p:nvPr/>
      </p:nvGrpSpPr>
      <p:grpSpPr>
        <a:xfrm>
          <a:off x="0" y="0"/>
          <a:ext cx="0" cy="0"/>
          <a:chOff x="0" y="0"/>
          <a:chExt cx="0" cy="0"/>
        </a:xfrm>
      </p:grpSpPr>
      <p:pic>
        <p:nvPicPr>
          <p:cNvPr id="10" name="图片 9"/>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
        <p:nvSpPr>
          <p:cNvPr id="11" name="矩形 10"/>
          <p:cNvSpPr/>
          <p:nvPr userDrawn="1"/>
        </p:nvSpPr>
        <p:spPr>
          <a:xfrm>
            <a:off x="-1" y="753425"/>
            <a:ext cx="9143999" cy="4152900"/>
          </a:xfrm>
          <a:prstGeom prst="rect">
            <a:avLst/>
          </a:prstGeom>
          <a:solidFill>
            <a:schemeClr val="bg1">
              <a:alpha val="84000"/>
            </a:schemeClr>
          </a:solidFill>
          <a:ln>
            <a:noFill/>
          </a:ln>
        </p:spPr>
        <p:txBody>
          <a:bodyPr wrap="square" lIns="91440" tIns="45720" rIns="91440" bIns="45720" rtlCol="0" anchor="ctr">
            <a:spAutoFit/>
            <a:sp3d extrusionH="254000" prstMaterial="matte"/>
          </a:bodyP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8000" b="1" i="0" u="none" strike="noStrike" kern="1200" cap="none" spc="50" normalizeH="0" baseline="0" noProof="0" dirty="0" smtClean="0">
              <a:ln w="28575">
                <a:solidFill>
                  <a:srgbClr val="5B9BD5">
                    <a:shade val="2500"/>
                    <a:alpha val="6500"/>
                  </a:srgbClr>
                </a:solidFill>
                <a:prstDash val="solid"/>
              </a:ln>
              <a:solidFill>
                <a:prstClr val="black">
                  <a:alpha val="95000"/>
                </a:prstClr>
              </a:solidFill>
              <a:effectLst>
                <a:outerShdw algn="l" rotWithShape="0">
                  <a:prstClr val="black">
                    <a:alpha val="40000"/>
                  </a:prstClr>
                </a:outerShdw>
              </a:effectLst>
              <a:uLnTx/>
              <a:uFillTx/>
              <a:latin typeface="黑体" panose="02010609060101010101" pitchFamily="2" charset="-122"/>
              <a:ea typeface="黑体" panose="02010609060101010101" pitchFamily="2" charset="-122"/>
              <a:cs typeface="+mn-cs"/>
            </a:endParaRPr>
          </a:p>
        </p:txBody>
      </p:sp>
      <p:sp>
        <p:nvSpPr>
          <p:cNvPr id="12" name="文本框 11"/>
          <p:cNvSpPr txBox="1"/>
          <p:nvPr userDrawn="1"/>
        </p:nvSpPr>
        <p:spPr>
          <a:xfrm>
            <a:off x="279400" y="190500"/>
            <a:ext cx="3262432" cy="461665"/>
          </a:xfrm>
          <a:prstGeom prst="rect">
            <a:avLst/>
          </a:prstGeom>
          <a:noFill/>
        </p:spPr>
        <p:txBody>
          <a:bodyPr wrap="none"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2400" b="1" i="0" u="none" strike="noStrike" kern="1200" cap="none" spc="0" normalizeH="0" baseline="0" noProof="0" dirty="0" smtClean="0">
                <a:ln>
                  <a:noFill/>
                </a:ln>
                <a:solidFill>
                  <a:prstClr val="white"/>
                </a:solidFill>
                <a:effectLst/>
                <a:uLnTx/>
                <a:uFillTx/>
                <a:latin typeface="微软雅黑" panose="020B0503020204020204" pitchFamily="34" charset="-122"/>
                <a:ea typeface="微软雅黑" panose="020B0503020204020204" pitchFamily="34" charset="-122"/>
                <a:cs typeface="+mn-cs"/>
              </a:rPr>
              <a:t>单击此处添加文字标题</a:t>
            </a:r>
            <a:endParaRPr kumimoji="0" lang="zh-CN" altLang="en-US" sz="24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Tree>
    <p:extLst>
      <p:ext uri="{BB962C8B-B14F-4D97-AF65-F5344CB8AC3E}">
        <p14:creationId xmlns:p14="http://schemas.microsoft.com/office/powerpoint/2010/main" val="1497619588"/>
      </p:ext>
    </p:extLst>
  </p:cSld>
  <p:clrMapOvr>
    <a:masterClrMapping/>
  </p:clrMapOvr>
  <p:transition spd="slow" advClick="0" advTm="6263">
    <p:fade/>
  </p:transition>
  <p:timing>
    <p:tnLst>
      <p:par>
        <p:cTn id="1" dur="indefinite" restart="never" nodeType="tmRoot"/>
      </p:par>
    </p:tn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Title 1"/>
          <p:cNvSpPr>
            <a:spLocks noGrp="1"/>
          </p:cNvSpPr>
          <p:nvPr>
            <p:ph type="title"/>
          </p:nvPr>
        </p:nvSpPr>
        <p:spPr>
          <a:xfrm>
            <a:off x="623887" y="1282304"/>
            <a:ext cx="7886700" cy="2139553"/>
          </a:xfrm>
        </p:spPr>
        <p:txBody>
          <a:bodyPr anchor="b"/>
          <a:lstStyle>
            <a:lvl1pPr>
              <a:defRPr sz="4460"/>
            </a:lvl1pPr>
          </a:lstStyle>
          <a:p>
            <a:r>
              <a:rPr lang="zh-CN" altLang="en-US" smtClean="0"/>
              <a:t>单击此处编辑母版标题样式</a:t>
            </a:r>
            <a:endParaRPr lang="en-US" dirty="0"/>
          </a:p>
        </p:txBody>
      </p:sp>
      <p:sp>
        <p:nvSpPr>
          <p:cNvPr id="3" name="Text Placeholder 2"/>
          <p:cNvSpPr>
            <a:spLocks noGrp="1"/>
          </p:cNvSpPr>
          <p:nvPr>
            <p:ph type="body" idx="1"/>
          </p:nvPr>
        </p:nvSpPr>
        <p:spPr>
          <a:xfrm>
            <a:off x="623887" y="3442099"/>
            <a:ext cx="7886700" cy="1125140"/>
          </a:xfrm>
        </p:spPr>
        <p:txBody>
          <a:bodyPr/>
          <a:lstStyle>
            <a:lvl1pPr marL="0" indent="0">
              <a:buNone/>
              <a:defRPr sz="1783">
                <a:solidFill>
                  <a:schemeClr val="tx1">
                    <a:tint val="75000"/>
                  </a:schemeClr>
                </a:solidFill>
              </a:defRPr>
            </a:lvl1pPr>
            <a:lvl2pPr marL="339942" indent="0">
              <a:buNone/>
              <a:defRPr sz="1485">
                <a:solidFill>
                  <a:schemeClr val="tx1">
                    <a:tint val="75000"/>
                  </a:schemeClr>
                </a:solidFill>
              </a:defRPr>
            </a:lvl2pPr>
            <a:lvl3pPr marL="679883" indent="0">
              <a:buNone/>
              <a:defRPr sz="1338">
                <a:solidFill>
                  <a:schemeClr val="tx1">
                    <a:tint val="75000"/>
                  </a:schemeClr>
                </a:solidFill>
              </a:defRPr>
            </a:lvl3pPr>
            <a:lvl4pPr marL="1019825" indent="0">
              <a:buNone/>
              <a:defRPr sz="1192">
                <a:solidFill>
                  <a:schemeClr val="tx1">
                    <a:tint val="75000"/>
                  </a:schemeClr>
                </a:solidFill>
              </a:defRPr>
            </a:lvl4pPr>
            <a:lvl5pPr marL="1359767" indent="0">
              <a:buNone/>
              <a:defRPr sz="1192">
                <a:solidFill>
                  <a:schemeClr val="tx1">
                    <a:tint val="75000"/>
                  </a:schemeClr>
                </a:solidFill>
              </a:defRPr>
            </a:lvl5pPr>
            <a:lvl6pPr marL="1699708" indent="0">
              <a:buNone/>
              <a:defRPr sz="1192">
                <a:solidFill>
                  <a:schemeClr val="tx1">
                    <a:tint val="75000"/>
                  </a:schemeClr>
                </a:solidFill>
              </a:defRPr>
            </a:lvl6pPr>
            <a:lvl7pPr marL="2039650" indent="0">
              <a:buNone/>
              <a:defRPr sz="1192">
                <a:solidFill>
                  <a:schemeClr val="tx1">
                    <a:tint val="75000"/>
                  </a:schemeClr>
                </a:solidFill>
              </a:defRPr>
            </a:lvl7pPr>
            <a:lvl8pPr marL="2379592" indent="0">
              <a:buNone/>
              <a:defRPr sz="1192">
                <a:solidFill>
                  <a:schemeClr val="tx1">
                    <a:tint val="75000"/>
                  </a:schemeClr>
                </a:solidFill>
              </a:defRPr>
            </a:lvl8pPr>
            <a:lvl9pPr marL="2719533" indent="0">
              <a:buNone/>
              <a:defRPr sz="1192">
                <a:solidFill>
                  <a:schemeClr val="tx1">
                    <a:tint val="75000"/>
                  </a:schemeClr>
                </a:solidFill>
              </a:defRPr>
            </a:lvl9pPr>
          </a:lstStyle>
          <a:p>
            <a:pPr lvl="0"/>
            <a:r>
              <a:rPr lang="zh-CN" altLang="en-US" smtClean="0"/>
              <a:t>单击此处编辑母版文本样式</a:t>
            </a:r>
          </a:p>
        </p:txBody>
      </p:sp>
      <p:sp>
        <p:nvSpPr>
          <p:cNvPr id="4" name="Date Placeholder 3"/>
          <p:cNvSpPr>
            <a:spLocks noGrp="1"/>
          </p:cNvSpPr>
          <p:nvPr>
            <p:ph type="dt" sz="half" idx="10"/>
          </p:nvPr>
        </p:nvSpPr>
        <p:spPr/>
        <p:txBody>
          <a:bodyPr/>
          <a:lstStyle/>
          <a:p>
            <a:pPr marL="0" marR="0" lvl="0" indent="0" algn="l" defTabSz="683605" rtl="0" eaLnBrk="1" fontAlgn="auto" latinLnBrk="0" hangingPunct="1">
              <a:lnSpc>
                <a:spcPct val="100000"/>
              </a:lnSpc>
              <a:spcBef>
                <a:spcPts val="0"/>
              </a:spcBef>
              <a:spcAft>
                <a:spcPts val="0"/>
              </a:spcAft>
              <a:buClrTx/>
              <a:buSzTx/>
              <a:buFontTx/>
              <a:buNone/>
              <a:tabLst/>
              <a:defRPr/>
            </a:pPr>
            <a:fld id="{0A82E6C8-990F-43BC-8C3E-C4D051FBF22D}" type="datetimeFigureOut">
              <a:rPr kumimoji="0" lang="zh-CN" altLang="en-US" sz="894" b="0" i="0" u="none" strike="noStrike" kern="1200" cap="none" spc="0" normalizeH="0" baseline="0" noProof="0" smtClean="0">
                <a:ln>
                  <a:noFill/>
                </a:ln>
                <a:solidFill>
                  <a:prstClr val="black">
                    <a:tint val="75000"/>
                  </a:prstClr>
                </a:solidFill>
                <a:effectLst/>
                <a:uLnTx/>
                <a:uFillTx/>
                <a:latin typeface="Calibri"/>
                <a:ea typeface="宋体" panose="02010600030101010101" pitchFamily="2" charset="-122"/>
                <a:cs typeface="+mn-cs"/>
              </a:rPr>
              <a:pPr marL="0" marR="0" lvl="0" indent="0" algn="l" defTabSz="683605" rtl="0" eaLnBrk="1" fontAlgn="auto" latinLnBrk="0" hangingPunct="1">
                <a:lnSpc>
                  <a:spcPct val="100000"/>
                </a:lnSpc>
                <a:spcBef>
                  <a:spcPts val="0"/>
                </a:spcBef>
                <a:spcAft>
                  <a:spcPts val="0"/>
                </a:spcAft>
                <a:buClrTx/>
                <a:buSzTx/>
                <a:buFontTx/>
                <a:buNone/>
                <a:tabLst/>
                <a:defRPr/>
              </a:pPr>
              <a:t>2018/1/9</a:t>
            </a:fld>
            <a:endParaRPr kumimoji="0" lang="zh-CN" altLang="en-US" sz="894" b="0" i="0" u="none" strike="noStrike" kern="1200" cap="none" spc="0" normalizeH="0" baseline="0" noProof="0">
              <a:ln>
                <a:noFill/>
              </a:ln>
              <a:solidFill>
                <a:prstClr val="black">
                  <a:tint val="75000"/>
                </a:prstClr>
              </a:solidFill>
              <a:effectLst/>
              <a:uLnTx/>
              <a:uFillTx/>
              <a:latin typeface="Calibri"/>
              <a:ea typeface="宋体" panose="02010600030101010101" pitchFamily="2" charset="-122"/>
              <a:cs typeface="+mn-cs"/>
            </a:endParaRPr>
          </a:p>
        </p:txBody>
      </p:sp>
      <p:sp>
        <p:nvSpPr>
          <p:cNvPr id="5" name="Footer Placeholder 4"/>
          <p:cNvSpPr>
            <a:spLocks noGrp="1"/>
          </p:cNvSpPr>
          <p:nvPr>
            <p:ph type="ftr" sz="quarter" idx="11"/>
          </p:nvPr>
        </p:nvSpPr>
        <p:spPr/>
        <p:txBody>
          <a:bodyPr/>
          <a:lstStyle/>
          <a:p>
            <a:pPr marL="0" marR="0" lvl="0" indent="0" algn="ctr" defTabSz="683605" rtl="0" eaLnBrk="1" fontAlgn="auto" latinLnBrk="0" hangingPunct="1">
              <a:lnSpc>
                <a:spcPct val="100000"/>
              </a:lnSpc>
              <a:spcBef>
                <a:spcPts val="0"/>
              </a:spcBef>
              <a:spcAft>
                <a:spcPts val="0"/>
              </a:spcAft>
              <a:buClrTx/>
              <a:buSzTx/>
              <a:buFontTx/>
              <a:buNone/>
              <a:tabLst/>
              <a:defRPr/>
            </a:pPr>
            <a:endParaRPr kumimoji="0" lang="zh-CN" altLang="en-US" sz="894" b="0" i="0" u="none" strike="noStrike" kern="1200" cap="none" spc="0" normalizeH="0" baseline="0" noProof="0">
              <a:ln>
                <a:noFill/>
              </a:ln>
              <a:solidFill>
                <a:prstClr val="black">
                  <a:tint val="75000"/>
                </a:prstClr>
              </a:solidFill>
              <a:effectLst/>
              <a:uLnTx/>
              <a:uFillTx/>
              <a:latin typeface="Calibri"/>
              <a:ea typeface="宋体" panose="02010600030101010101" pitchFamily="2" charset="-122"/>
              <a:cs typeface="+mn-cs"/>
            </a:endParaRPr>
          </a:p>
        </p:txBody>
      </p:sp>
      <p:sp>
        <p:nvSpPr>
          <p:cNvPr id="6" name="Slide Number Placeholder 5"/>
          <p:cNvSpPr>
            <a:spLocks noGrp="1"/>
          </p:cNvSpPr>
          <p:nvPr>
            <p:ph type="sldNum" sz="quarter" idx="12"/>
          </p:nvPr>
        </p:nvSpPr>
        <p:spPr/>
        <p:txBody>
          <a:bodyPr/>
          <a:lstStyle/>
          <a:p>
            <a:pPr marL="0" marR="0" lvl="0" indent="0" algn="r" defTabSz="683605" rtl="0" eaLnBrk="1" fontAlgn="auto" latinLnBrk="0" hangingPunct="1">
              <a:lnSpc>
                <a:spcPct val="100000"/>
              </a:lnSpc>
              <a:spcBef>
                <a:spcPts val="0"/>
              </a:spcBef>
              <a:spcAft>
                <a:spcPts val="0"/>
              </a:spcAft>
              <a:buClrTx/>
              <a:buSzTx/>
              <a:buFontTx/>
              <a:buNone/>
              <a:tabLst/>
              <a:defRPr/>
            </a:pPr>
            <a:fld id="{A73A29F8-EF39-401B-BB35-DAD33137BF02}" type="slidenum">
              <a:rPr kumimoji="0" lang="zh-CN" altLang="en-US" sz="894" b="0" i="0" u="none" strike="noStrike" kern="1200" cap="none" spc="0" normalizeH="0" baseline="0" noProof="0" smtClean="0">
                <a:ln>
                  <a:noFill/>
                </a:ln>
                <a:solidFill>
                  <a:prstClr val="black">
                    <a:tint val="75000"/>
                  </a:prstClr>
                </a:solidFill>
                <a:effectLst/>
                <a:uLnTx/>
                <a:uFillTx/>
                <a:latin typeface="Calibri"/>
                <a:ea typeface="宋体" panose="02010600030101010101" pitchFamily="2" charset="-122"/>
                <a:cs typeface="+mn-cs"/>
              </a:rPr>
              <a:pPr marL="0" marR="0" lvl="0" indent="0" algn="r" defTabSz="683605" rtl="0" eaLnBrk="1" fontAlgn="auto" latinLnBrk="0" hangingPunct="1">
                <a:lnSpc>
                  <a:spcPct val="100000"/>
                </a:lnSpc>
                <a:spcBef>
                  <a:spcPts val="0"/>
                </a:spcBef>
                <a:spcAft>
                  <a:spcPts val="0"/>
                </a:spcAft>
                <a:buClrTx/>
                <a:buSzTx/>
                <a:buFontTx/>
                <a:buNone/>
                <a:tabLst/>
                <a:defRPr/>
              </a:pPr>
              <a:t>‹#›</a:t>
            </a:fld>
            <a:endParaRPr kumimoji="0" lang="zh-CN" altLang="en-US" sz="894" b="0" i="0" u="none" strike="noStrike" kern="1200" cap="none" spc="0" normalizeH="0" baseline="0" noProof="0">
              <a:ln>
                <a:noFill/>
              </a:ln>
              <a:solidFill>
                <a:prstClr val="black">
                  <a:tint val="75000"/>
                </a:prstClr>
              </a:solidFill>
              <a:effectLst/>
              <a:uLnTx/>
              <a:uFillTx/>
              <a:latin typeface="Calibri"/>
              <a:ea typeface="宋体" panose="02010600030101010101" pitchFamily="2" charset="-122"/>
              <a:cs typeface="+mn-cs"/>
            </a:endParaRPr>
          </a:p>
        </p:txBody>
      </p:sp>
    </p:spTree>
    <p:extLst>
      <p:ext uri="{BB962C8B-B14F-4D97-AF65-F5344CB8AC3E}">
        <p14:creationId xmlns:p14="http://schemas.microsoft.com/office/powerpoint/2010/main" val="2114964135"/>
      </p:ext>
    </p:extLst>
  </p:cSld>
  <p:clrMapOvr>
    <a:masterClrMapping/>
  </p:clrMapOvr>
  <p:transition spd="slow" advClick="0" advTm="6263">
    <p:fade/>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Content Placeholder 2"/>
          <p:cNvSpPr>
            <a:spLocks noGrp="1"/>
          </p:cNvSpPr>
          <p:nvPr>
            <p:ph sz="half" idx="1"/>
          </p:nvPr>
        </p:nvSpPr>
        <p:spPr>
          <a:xfrm>
            <a:off x="628650" y="1369218"/>
            <a:ext cx="3886200" cy="3263504"/>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Content Placeholder 3"/>
          <p:cNvSpPr>
            <a:spLocks noGrp="1"/>
          </p:cNvSpPr>
          <p:nvPr>
            <p:ph sz="half" idx="2"/>
          </p:nvPr>
        </p:nvSpPr>
        <p:spPr>
          <a:xfrm>
            <a:off x="4629150" y="1369218"/>
            <a:ext cx="3886200" cy="3263504"/>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5" name="Date Placeholder 4"/>
          <p:cNvSpPr>
            <a:spLocks noGrp="1"/>
          </p:cNvSpPr>
          <p:nvPr>
            <p:ph type="dt" sz="half" idx="10"/>
          </p:nvPr>
        </p:nvSpPr>
        <p:spPr/>
        <p:txBody>
          <a:bodyPr/>
          <a:lstStyle/>
          <a:p>
            <a:pPr marL="0" marR="0" lvl="0" indent="0" algn="l" defTabSz="683605" rtl="0" eaLnBrk="1" fontAlgn="auto" latinLnBrk="0" hangingPunct="1">
              <a:lnSpc>
                <a:spcPct val="100000"/>
              </a:lnSpc>
              <a:spcBef>
                <a:spcPts val="0"/>
              </a:spcBef>
              <a:spcAft>
                <a:spcPts val="0"/>
              </a:spcAft>
              <a:buClrTx/>
              <a:buSzTx/>
              <a:buFontTx/>
              <a:buNone/>
              <a:tabLst/>
              <a:defRPr/>
            </a:pPr>
            <a:fld id="{0A82E6C8-990F-43BC-8C3E-C4D051FBF22D}" type="datetimeFigureOut">
              <a:rPr kumimoji="0" lang="zh-CN" altLang="en-US" sz="894" b="0" i="0" u="none" strike="noStrike" kern="1200" cap="none" spc="0" normalizeH="0" baseline="0" noProof="0" smtClean="0">
                <a:ln>
                  <a:noFill/>
                </a:ln>
                <a:solidFill>
                  <a:prstClr val="black">
                    <a:tint val="75000"/>
                  </a:prstClr>
                </a:solidFill>
                <a:effectLst/>
                <a:uLnTx/>
                <a:uFillTx/>
                <a:latin typeface="Calibri"/>
                <a:ea typeface="宋体" panose="02010600030101010101" pitchFamily="2" charset="-122"/>
                <a:cs typeface="+mn-cs"/>
              </a:rPr>
              <a:pPr marL="0" marR="0" lvl="0" indent="0" algn="l" defTabSz="683605" rtl="0" eaLnBrk="1" fontAlgn="auto" latinLnBrk="0" hangingPunct="1">
                <a:lnSpc>
                  <a:spcPct val="100000"/>
                </a:lnSpc>
                <a:spcBef>
                  <a:spcPts val="0"/>
                </a:spcBef>
                <a:spcAft>
                  <a:spcPts val="0"/>
                </a:spcAft>
                <a:buClrTx/>
                <a:buSzTx/>
                <a:buFontTx/>
                <a:buNone/>
                <a:tabLst/>
                <a:defRPr/>
              </a:pPr>
              <a:t>2018/1/9</a:t>
            </a:fld>
            <a:endParaRPr kumimoji="0" lang="zh-CN" altLang="en-US" sz="894" b="0" i="0" u="none" strike="noStrike" kern="1200" cap="none" spc="0" normalizeH="0" baseline="0" noProof="0">
              <a:ln>
                <a:noFill/>
              </a:ln>
              <a:solidFill>
                <a:prstClr val="black">
                  <a:tint val="75000"/>
                </a:prstClr>
              </a:solidFill>
              <a:effectLst/>
              <a:uLnTx/>
              <a:uFillTx/>
              <a:latin typeface="Calibri"/>
              <a:ea typeface="宋体" panose="02010600030101010101" pitchFamily="2" charset="-122"/>
              <a:cs typeface="+mn-cs"/>
            </a:endParaRPr>
          </a:p>
        </p:txBody>
      </p:sp>
      <p:sp>
        <p:nvSpPr>
          <p:cNvPr id="6" name="Footer Placeholder 5"/>
          <p:cNvSpPr>
            <a:spLocks noGrp="1"/>
          </p:cNvSpPr>
          <p:nvPr>
            <p:ph type="ftr" sz="quarter" idx="11"/>
          </p:nvPr>
        </p:nvSpPr>
        <p:spPr/>
        <p:txBody>
          <a:bodyPr/>
          <a:lstStyle/>
          <a:p>
            <a:pPr marL="0" marR="0" lvl="0" indent="0" algn="ctr" defTabSz="683605" rtl="0" eaLnBrk="1" fontAlgn="auto" latinLnBrk="0" hangingPunct="1">
              <a:lnSpc>
                <a:spcPct val="100000"/>
              </a:lnSpc>
              <a:spcBef>
                <a:spcPts val="0"/>
              </a:spcBef>
              <a:spcAft>
                <a:spcPts val="0"/>
              </a:spcAft>
              <a:buClrTx/>
              <a:buSzTx/>
              <a:buFontTx/>
              <a:buNone/>
              <a:tabLst/>
              <a:defRPr/>
            </a:pPr>
            <a:endParaRPr kumimoji="0" lang="zh-CN" altLang="en-US" sz="894" b="0" i="0" u="none" strike="noStrike" kern="1200" cap="none" spc="0" normalizeH="0" baseline="0" noProof="0">
              <a:ln>
                <a:noFill/>
              </a:ln>
              <a:solidFill>
                <a:prstClr val="black">
                  <a:tint val="75000"/>
                </a:prstClr>
              </a:solidFill>
              <a:effectLst/>
              <a:uLnTx/>
              <a:uFillTx/>
              <a:latin typeface="Calibri"/>
              <a:ea typeface="宋体" panose="02010600030101010101" pitchFamily="2" charset="-122"/>
              <a:cs typeface="+mn-cs"/>
            </a:endParaRPr>
          </a:p>
        </p:txBody>
      </p:sp>
      <p:sp>
        <p:nvSpPr>
          <p:cNvPr id="7" name="Slide Number Placeholder 6"/>
          <p:cNvSpPr>
            <a:spLocks noGrp="1"/>
          </p:cNvSpPr>
          <p:nvPr>
            <p:ph type="sldNum" sz="quarter" idx="12"/>
          </p:nvPr>
        </p:nvSpPr>
        <p:spPr/>
        <p:txBody>
          <a:bodyPr/>
          <a:lstStyle/>
          <a:p>
            <a:pPr marL="0" marR="0" lvl="0" indent="0" algn="r" defTabSz="683605" rtl="0" eaLnBrk="1" fontAlgn="auto" latinLnBrk="0" hangingPunct="1">
              <a:lnSpc>
                <a:spcPct val="100000"/>
              </a:lnSpc>
              <a:spcBef>
                <a:spcPts val="0"/>
              </a:spcBef>
              <a:spcAft>
                <a:spcPts val="0"/>
              </a:spcAft>
              <a:buClrTx/>
              <a:buSzTx/>
              <a:buFontTx/>
              <a:buNone/>
              <a:tabLst/>
              <a:defRPr/>
            </a:pPr>
            <a:fld id="{A73A29F8-EF39-401B-BB35-DAD33137BF02}" type="slidenum">
              <a:rPr kumimoji="0" lang="zh-CN" altLang="en-US" sz="894" b="0" i="0" u="none" strike="noStrike" kern="1200" cap="none" spc="0" normalizeH="0" baseline="0" noProof="0" smtClean="0">
                <a:ln>
                  <a:noFill/>
                </a:ln>
                <a:solidFill>
                  <a:prstClr val="black">
                    <a:tint val="75000"/>
                  </a:prstClr>
                </a:solidFill>
                <a:effectLst/>
                <a:uLnTx/>
                <a:uFillTx/>
                <a:latin typeface="Calibri"/>
                <a:ea typeface="宋体" panose="02010600030101010101" pitchFamily="2" charset="-122"/>
                <a:cs typeface="+mn-cs"/>
              </a:rPr>
              <a:pPr marL="0" marR="0" lvl="0" indent="0" algn="r" defTabSz="683605" rtl="0" eaLnBrk="1" fontAlgn="auto" latinLnBrk="0" hangingPunct="1">
                <a:lnSpc>
                  <a:spcPct val="100000"/>
                </a:lnSpc>
                <a:spcBef>
                  <a:spcPts val="0"/>
                </a:spcBef>
                <a:spcAft>
                  <a:spcPts val="0"/>
                </a:spcAft>
                <a:buClrTx/>
                <a:buSzTx/>
                <a:buFontTx/>
                <a:buNone/>
                <a:tabLst/>
                <a:defRPr/>
              </a:pPr>
              <a:t>‹#›</a:t>
            </a:fld>
            <a:endParaRPr kumimoji="0" lang="zh-CN" altLang="en-US" sz="894" b="0" i="0" u="none" strike="noStrike" kern="1200" cap="none" spc="0" normalizeH="0" baseline="0" noProof="0">
              <a:ln>
                <a:noFill/>
              </a:ln>
              <a:solidFill>
                <a:prstClr val="black">
                  <a:tint val="75000"/>
                </a:prstClr>
              </a:solidFill>
              <a:effectLst/>
              <a:uLnTx/>
              <a:uFillTx/>
              <a:latin typeface="Calibri"/>
              <a:ea typeface="宋体" panose="02010600030101010101" pitchFamily="2" charset="-122"/>
              <a:cs typeface="+mn-cs"/>
            </a:endParaRPr>
          </a:p>
        </p:txBody>
      </p:sp>
    </p:spTree>
    <p:extLst>
      <p:ext uri="{BB962C8B-B14F-4D97-AF65-F5344CB8AC3E}">
        <p14:creationId xmlns:p14="http://schemas.microsoft.com/office/powerpoint/2010/main" val="4088585404"/>
      </p:ext>
    </p:extLst>
  </p:cSld>
  <p:clrMapOvr>
    <a:masterClrMapping/>
  </p:clrMapOvr>
  <p:transition spd="slow" advClick="0" advTm="6263">
    <p:fade/>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Title 1"/>
          <p:cNvSpPr>
            <a:spLocks noGrp="1"/>
          </p:cNvSpPr>
          <p:nvPr>
            <p:ph type="title"/>
          </p:nvPr>
        </p:nvSpPr>
        <p:spPr>
          <a:xfrm>
            <a:off x="629841" y="273844"/>
            <a:ext cx="7886700" cy="994173"/>
          </a:xfrm>
        </p:spPr>
        <p:txBody>
          <a:bodyPr/>
          <a:lstStyle/>
          <a:p>
            <a:r>
              <a:rPr lang="zh-CN" altLang="en-US" smtClean="0"/>
              <a:t>单击此处编辑母版标题样式</a:t>
            </a:r>
            <a:endParaRPr lang="en-US" dirty="0"/>
          </a:p>
        </p:txBody>
      </p:sp>
      <p:sp>
        <p:nvSpPr>
          <p:cNvPr id="3" name="Text Placeholder 2"/>
          <p:cNvSpPr>
            <a:spLocks noGrp="1"/>
          </p:cNvSpPr>
          <p:nvPr>
            <p:ph type="body" idx="1"/>
          </p:nvPr>
        </p:nvSpPr>
        <p:spPr>
          <a:xfrm>
            <a:off x="629842" y="1260873"/>
            <a:ext cx="3868340" cy="617934"/>
          </a:xfrm>
        </p:spPr>
        <p:txBody>
          <a:bodyPr anchor="b"/>
          <a:lstStyle>
            <a:lvl1pPr marL="0" indent="0">
              <a:buNone/>
              <a:defRPr sz="1783" b="1"/>
            </a:lvl1pPr>
            <a:lvl2pPr marL="339942" indent="0">
              <a:buNone/>
              <a:defRPr sz="1485" b="1"/>
            </a:lvl2pPr>
            <a:lvl3pPr marL="679883" indent="0">
              <a:buNone/>
              <a:defRPr sz="1338" b="1"/>
            </a:lvl3pPr>
            <a:lvl4pPr marL="1019825" indent="0">
              <a:buNone/>
              <a:defRPr sz="1192" b="1"/>
            </a:lvl4pPr>
            <a:lvl5pPr marL="1359767" indent="0">
              <a:buNone/>
              <a:defRPr sz="1192" b="1"/>
            </a:lvl5pPr>
            <a:lvl6pPr marL="1699708" indent="0">
              <a:buNone/>
              <a:defRPr sz="1192" b="1"/>
            </a:lvl6pPr>
            <a:lvl7pPr marL="2039650" indent="0">
              <a:buNone/>
              <a:defRPr sz="1192" b="1"/>
            </a:lvl7pPr>
            <a:lvl8pPr marL="2379592" indent="0">
              <a:buNone/>
              <a:defRPr sz="1192" b="1"/>
            </a:lvl8pPr>
            <a:lvl9pPr marL="2719533" indent="0">
              <a:buNone/>
              <a:defRPr sz="1192" b="1"/>
            </a:lvl9pPr>
          </a:lstStyle>
          <a:p>
            <a:pPr lvl="0"/>
            <a:r>
              <a:rPr lang="zh-CN" altLang="en-US" smtClean="0"/>
              <a:t>单击此处编辑母版文本样式</a:t>
            </a:r>
          </a:p>
        </p:txBody>
      </p:sp>
      <p:sp>
        <p:nvSpPr>
          <p:cNvPr id="4" name="Content Placeholder 3"/>
          <p:cNvSpPr>
            <a:spLocks noGrp="1"/>
          </p:cNvSpPr>
          <p:nvPr>
            <p:ph sz="half" idx="2"/>
          </p:nvPr>
        </p:nvSpPr>
        <p:spPr>
          <a:xfrm>
            <a:off x="629842" y="1878806"/>
            <a:ext cx="3868340" cy="2763441"/>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5" name="Text Placeholder 4"/>
          <p:cNvSpPr>
            <a:spLocks noGrp="1"/>
          </p:cNvSpPr>
          <p:nvPr>
            <p:ph type="body" sz="quarter" idx="3"/>
          </p:nvPr>
        </p:nvSpPr>
        <p:spPr>
          <a:xfrm>
            <a:off x="4629150" y="1260873"/>
            <a:ext cx="3887391" cy="617934"/>
          </a:xfrm>
        </p:spPr>
        <p:txBody>
          <a:bodyPr anchor="b"/>
          <a:lstStyle>
            <a:lvl1pPr marL="0" indent="0">
              <a:buNone/>
              <a:defRPr sz="1783" b="1"/>
            </a:lvl1pPr>
            <a:lvl2pPr marL="339942" indent="0">
              <a:buNone/>
              <a:defRPr sz="1485" b="1"/>
            </a:lvl2pPr>
            <a:lvl3pPr marL="679883" indent="0">
              <a:buNone/>
              <a:defRPr sz="1338" b="1"/>
            </a:lvl3pPr>
            <a:lvl4pPr marL="1019825" indent="0">
              <a:buNone/>
              <a:defRPr sz="1192" b="1"/>
            </a:lvl4pPr>
            <a:lvl5pPr marL="1359767" indent="0">
              <a:buNone/>
              <a:defRPr sz="1192" b="1"/>
            </a:lvl5pPr>
            <a:lvl6pPr marL="1699708" indent="0">
              <a:buNone/>
              <a:defRPr sz="1192" b="1"/>
            </a:lvl6pPr>
            <a:lvl7pPr marL="2039650" indent="0">
              <a:buNone/>
              <a:defRPr sz="1192" b="1"/>
            </a:lvl7pPr>
            <a:lvl8pPr marL="2379592" indent="0">
              <a:buNone/>
              <a:defRPr sz="1192" b="1"/>
            </a:lvl8pPr>
            <a:lvl9pPr marL="2719533" indent="0">
              <a:buNone/>
              <a:defRPr sz="1192" b="1"/>
            </a:lvl9pPr>
          </a:lstStyle>
          <a:p>
            <a:pPr lvl="0"/>
            <a:r>
              <a:rPr lang="zh-CN" altLang="en-US" smtClean="0"/>
              <a:t>单击此处编辑母版文本样式</a:t>
            </a:r>
          </a:p>
        </p:txBody>
      </p:sp>
      <p:sp>
        <p:nvSpPr>
          <p:cNvPr id="6" name="Content Placeholder 5"/>
          <p:cNvSpPr>
            <a:spLocks noGrp="1"/>
          </p:cNvSpPr>
          <p:nvPr>
            <p:ph sz="quarter" idx="4"/>
          </p:nvPr>
        </p:nvSpPr>
        <p:spPr>
          <a:xfrm>
            <a:off x="4629150" y="1878806"/>
            <a:ext cx="3887391" cy="2763441"/>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7" name="Date Placeholder 6"/>
          <p:cNvSpPr>
            <a:spLocks noGrp="1"/>
          </p:cNvSpPr>
          <p:nvPr>
            <p:ph type="dt" sz="half" idx="10"/>
          </p:nvPr>
        </p:nvSpPr>
        <p:spPr/>
        <p:txBody>
          <a:bodyPr/>
          <a:lstStyle/>
          <a:p>
            <a:pPr marL="0" marR="0" lvl="0" indent="0" algn="l" defTabSz="683605" rtl="0" eaLnBrk="1" fontAlgn="auto" latinLnBrk="0" hangingPunct="1">
              <a:lnSpc>
                <a:spcPct val="100000"/>
              </a:lnSpc>
              <a:spcBef>
                <a:spcPts val="0"/>
              </a:spcBef>
              <a:spcAft>
                <a:spcPts val="0"/>
              </a:spcAft>
              <a:buClrTx/>
              <a:buSzTx/>
              <a:buFontTx/>
              <a:buNone/>
              <a:tabLst/>
              <a:defRPr/>
            </a:pPr>
            <a:fld id="{0A82E6C8-990F-43BC-8C3E-C4D051FBF22D}" type="datetimeFigureOut">
              <a:rPr kumimoji="0" lang="zh-CN" altLang="en-US" sz="894" b="0" i="0" u="none" strike="noStrike" kern="1200" cap="none" spc="0" normalizeH="0" baseline="0" noProof="0" smtClean="0">
                <a:ln>
                  <a:noFill/>
                </a:ln>
                <a:solidFill>
                  <a:prstClr val="black">
                    <a:tint val="75000"/>
                  </a:prstClr>
                </a:solidFill>
                <a:effectLst/>
                <a:uLnTx/>
                <a:uFillTx/>
                <a:latin typeface="Calibri"/>
                <a:ea typeface="宋体" panose="02010600030101010101" pitchFamily="2" charset="-122"/>
                <a:cs typeface="+mn-cs"/>
              </a:rPr>
              <a:pPr marL="0" marR="0" lvl="0" indent="0" algn="l" defTabSz="683605" rtl="0" eaLnBrk="1" fontAlgn="auto" latinLnBrk="0" hangingPunct="1">
                <a:lnSpc>
                  <a:spcPct val="100000"/>
                </a:lnSpc>
                <a:spcBef>
                  <a:spcPts val="0"/>
                </a:spcBef>
                <a:spcAft>
                  <a:spcPts val="0"/>
                </a:spcAft>
                <a:buClrTx/>
                <a:buSzTx/>
                <a:buFontTx/>
                <a:buNone/>
                <a:tabLst/>
                <a:defRPr/>
              </a:pPr>
              <a:t>2018/1/9</a:t>
            </a:fld>
            <a:endParaRPr kumimoji="0" lang="zh-CN" altLang="en-US" sz="894" b="0" i="0" u="none" strike="noStrike" kern="1200" cap="none" spc="0" normalizeH="0" baseline="0" noProof="0">
              <a:ln>
                <a:noFill/>
              </a:ln>
              <a:solidFill>
                <a:prstClr val="black">
                  <a:tint val="75000"/>
                </a:prstClr>
              </a:solidFill>
              <a:effectLst/>
              <a:uLnTx/>
              <a:uFillTx/>
              <a:latin typeface="Calibri"/>
              <a:ea typeface="宋体" panose="02010600030101010101" pitchFamily="2" charset="-122"/>
              <a:cs typeface="+mn-cs"/>
            </a:endParaRPr>
          </a:p>
        </p:txBody>
      </p:sp>
      <p:sp>
        <p:nvSpPr>
          <p:cNvPr id="8" name="Footer Placeholder 7"/>
          <p:cNvSpPr>
            <a:spLocks noGrp="1"/>
          </p:cNvSpPr>
          <p:nvPr>
            <p:ph type="ftr" sz="quarter" idx="11"/>
          </p:nvPr>
        </p:nvSpPr>
        <p:spPr/>
        <p:txBody>
          <a:bodyPr/>
          <a:lstStyle/>
          <a:p>
            <a:pPr marL="0" marR="0" lvl="0" indent="0" algn="ctr" defTabSz="683605" rtl="0" eaLnBrk="1" fontAlgn="auto" latinLnBrk="0" hangingPunct="1">
              <a:lnSpc>
                <a:spcPct val="100000"/>
              </a:lnSpc>
              <a:spcBef>
                <a:spcPts val="0"/>
              </a:spcBef>
              <a:spcAft>
                <a:spcPts val="0"/>
              </a:spcAft>
              <a:buClrTx/>
              <a:buSzTx/>
              <a:buFontTx/>
              <a:buNone/>
              <a:tabLst/>
              <a:defRPr/>
            </a:pPr>
            <a:endParaRPr kumimoji="0" lang="zh-CN" altLang="en-US" sz="894" b="0" i="0" u="none" strike="noStrike" kern="1200" cap="none" spc="0" normalizeH="0" baseline="0" noProof="0">
              <a:ln>
                <a:noFill/>
              </a:ln>
              <a:solidFill>
                <a:prstClr val="black">
                  <a:tint val="75000"/>
                </a:prstClr>
              </a:solidFill>
              <a:effectLst/>
              <a:uLnTx/>
              <a:uFillTx/>
              <a:latin typeface="Calibri"/>
              <a:ea typeface="宋体" panose="02010600030101010101" pitchFamily="2" charset="-122"/>
              <a:cs typeface="+mn-cs"/>
            </a:endParaRPr>
          </a:p>
        </p:txBody>
      </p:sp>
      <p:sp>
        <p:nvSpPr>
          <p:cNvPr id="9" name="Slide Number Placeholder 8"/>
          <p:cNvSpPr>
            <a:spLocks noGrp="1"/>
          </p:cNvSpPr>
          <p:nvPr>
            <p:ph type="sldNum" sz="quarter" idx="12"/>
          </p:nvPr>
        </p:nvSpPr>
        <p:spPr/>
        <p:txBody>
          <a:bodyPr/>
          <a:lstStyle/>
          <a:p>
            <a:pPr marL="0" marR="0" lvl="0" indent="0" algn="r" defTabSz="683605" rtl="0" eaLnBrk="1" fontAlgn="auto" latinLnBrk="0" hangingPunct="1">
              <a:lnSpc>
                <a:spcPct val="100000"/>
              </a:lnSpc>
              <a:spcBef>
                <a:spcPts val="0"/>
              </a:spcBef>
              <a:spcAft>
                <a:spcPts val="0"/>
              </a:spcAft>
              <a:buClrTx/>
              <a:buSzTx/>
              <a:buFontTx/>
              <a:buNone/>
              <a:tabLst/>
              <a:defRPr/>
            </a:pPr>
            <a:fld id="{A73A29F8-EF39-401B-BB35-DAD33137BF02}" type="slidenum">
              <a:rPr kumimoji="0" lang="zh-CN" altLang="en-US" sz="894" b="0" i="0" u="none" strike="noStrike" kern="1200" cap="none" spc="0" normalizeH="0" baseline="0" noProof="0" smtClean="0">
                <a:ln>
                  <a:noFill/>
                </a:ln>
                <a:solidFill>
                  <a:prstClr val="black">
                    <a:tint val="75000"/>
                  </a:prstClr>
                </a:solidFill>
                <a:effectLst/>
                <a:uLnTx/>
                <a:uFillTx/>
                <a:latin typeface="Calibri"/>
                <a:ea typeface="宋体" panose="02010600030101010101" pitchFamily="2" charset="-122"/>
                <a:cs typeface="+mn-cs"/>
              </a:rPr>
              <a:pPr marL="0" marR="0" lvl="0" indent="0" algn="r" defTabSz="683605" rtl="0" eaLnBrk="1" fontAlgn="auto" latinLnBrk="0" hangingPunct="1">
                <a:lnSpc>
                  <a:spcPct val="100000"/>
                </a:lnSpc>
                <a:spcBef>
                  <a:spcPts val="0"/>
                </a:spcBef>
                <a:spcAft>
                  <a:spcPts val="0"/>
                </a:spcAft>
                <a:buClrTx/>
                <a:buSzTx/>
                <a:buFontTx/>
                <a:buNone/>
                <a:tabLst/>
                <a:defRPr/>
              </a:pPr>
              <a:t>‹#›</a:t>
            </a:fld>
            <a:endParaRPr kumimoji="0" lang="zh-CN" altLang="en-US" sz="894" b="0" i="0" u="none" strike="noStrike" kern="1200" cap="none" spc="0" normalizeH="0" baseline="0" noProof="0">
              <a:ln>
                <a:noFill/>
              </a:ln>
              <a:solidFill>
                <a:prstClr val="black">
                  <a:tint val="75000"/>
                </a:prstClr>
              </a:solidFill>
              <a:effectLst/>
              <a:uLnTx/>
              <a:uFillTx/>
              <a:latin typeface="Calibri"/>
              <a:ea typeface="宋体" panose="02010600030101010101" pitchFamily="2" charset="-122"/>
              <a:cs typeface="+mn-cs"/>
            </a:endParaRPr>
          </a:p>
        </p:txBody>
      </p:sp>
    </p:spTree>
    <p:extLst>
      <p:ext uri="{BB962C8B-B14F-4D97-AF65-F5344CB8AC3E}">
        <p14:creationId xmlns:p14="http://schemas.microsoft.com/office/powerpoint/2010/main" val="50283608"/>
      </p:ext>
    </p:extLst>
  </p:cSld>
  <p:clrMapOvr>
    <a:masterClrMapping/>
  </p:clrMapOvr>
  <p:transition spd="slow" advClick="0" advTm="6263">
    <p:fade/>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Date Placeholder 2"/>
          <p:cNvSpPr>
            <a:spLocks noGrp="1"/>
          </p:cNvSpPr>
          <p:nvPr>
            <p:ph type="dt" sz="half" idx="10"/>
          </p:nvPr>
        </p:nvSpPr>
        <p:spPr/>
        <p:txBody>
          <a:bodyPr/>
          <a:lstStyle/>
          <a:p>
            <a:pPr marL="0" marR="0" lvl="0" indent="0" algn="l" defTabSz="683605" rtl="0" eaLnBrk="1" fontAlgn="auto" latinLnBrk="0" hangingPunct="1">
              <a:lnSpc>
                <a:spcPct val="100000"/>
              </a:lnSpc>
              <a:spcBef>
                <a:spcPts val="0"/>
              </a:spcBef>
              <a:spcAft>
                <a:spcPts val="0"/>
              </a:spcAft>
              <a:buClrTx/>
              <a:buSzTx/>
              <a:buFontTx/>
              <a:buNone/>
              <a:tabLst/>
              <a:defRPr/>
            </a:pPr>
            <a:fld id="{0A82E6C8-990F-43BC-8C3E-C4D051FBF22D}" type="datetimeFigureOut">
              <a:rPr kumimoji="0" lang="zh-CN" altLang="en-US" sz="894" b="0" i="0" u="none" strike="noStrike" kern="1200" cap="none" spc="0" normalizeH="0" baseline="0" noProof="0" smtClean="0">
                <a:ln>
                  <a:noFill/>
                </a:ln>
                <a:solidFill>
                  <a:prstClr val="black">
                    <a:tint val="75000"/>
                  </a:prstClr>
                </a:solidFill>
                <a:effectLst/>
                <a:uLnTx/>
                <a:uFillTx/>
                <a:latin typeface="Calibri"/>
                <a:ea typeface="宋体" panose="02010600030101010101" pitchFamily="2" charset="-122"/>
                <a:cs typeface="+mn-cs"/>
              </a:rPr>
              <a:pPr marL="0" marR="0" lvl="0" indent="0" algn="l" defTabSz="683605" rtl="0" eaLnBrk="1" fontAlgn="auto" latinLnBrk="0" hangingPunct="1">
                <a:lnSpc>
                  <a:spcPct val="100000"/>
                </a:lnSpc>
                <a:spcBef>
                  <a:spcPts val="0"/>
                </a:spcBef>
                <a:spcAft>
                  <a:spcPts val="0"/>
                </a:spcAft>
                <a:buClrTx/>
                <a:buSzTx/>
                <a:buFontTx/>
                <a:buNone/>
                <a:tabLst/>
                <a:defRPr/>
              </a:pPr>
              <a:t>2018/1/9</a:t>
            </a:fld>
            <a:endParaRPr kumimoji="0" lang="zh-CN" altLang="en-US" sz="894" b="0" i="0" u="none" strike="noStrike" kern="1200" cap="none" spc="0" normalizeH="0" baseline="0" noProof="0">
              <a:ln>
                <a:noFill/>
              </a:ln>
              <a:solidFill>
                <a:prstClr val="black">
                  <a:tint val="75000"/>
                </a:prstClr>
              </a:solidFill>
              <a:effectLst/>
              <a:uLnTx/>
              <a:uFillTx/>
              <a:latin typeface="Calibri"/>
              <a:ea typeface="宋体" panose="02010600030101010101" pitchFamily="2" charset="-122"/>
              <a:cs typeface="+mn-cs"/>
            </a:endParaRPr>
          </a:p>
        </p:txBody>
      </p:sp>
      <p:sp>
        <p:nvSpPr>
          <p:cNvPr id="4" name="Footer Placeholder 3"/>
          <p:cNvSpPr>
            <a:spLocks noGrp="1"/>
          </p:cNvSpPr>
          <p:nvPr>
            <p:ph type="ftr" sz="quarter" idx="11"/>
          </p:nvPr>
        </p:nvSpPr>
        <p:spPr/>
        <p:txBody>
          <a:bodyPr/>
          <a:lstStyle/>
          <a:p>
            <a:pPr marL="0" marR="0" lvl="0" indent="0" algn="ctr" defTabSz="683605" rtl="0" eaLnBrk="1" fontAlgn="auto" latinLnBrk="0" hangingPunct="1">
              <a:lnSpc>
                <a:spcPct val="100000"/>
              </a:lnSpc>
              <a:spcBef>
                <a:spcPts val="0"/>
              </a:spcBef>
              <a:spcAft>
                <a:spcPts val="0"/>
              </a:spcAft>
              <a:buClrTx/>
              <a:buSzTx/>
              <a:buFontTx/>
              <a:buNone/>
              <a:tabLst/>
              <a:defRPr/>
            </a:pPr>
            <a:endParaRPr kumimoji="0" lang="zh-CN" altLang="en-US" sz="894" b="0" i="0" u="none" strike="noStrike" kern="1200" cap="none" spc="0" normalizeH="0" baseline="0" noProof="0">
              <a:ln>
                <a:noFill/>
              </a:ln>
              <a:solidFill>
                <a:prstClr val="black">
                  <a:tint val="75000"/>
                </a:prstClr>
              </a:solidFill>
              <a:effectLst/>
              <a:uLnTx/>
              <a:uFillTx/>
              <a:latin typeface="Calibri"/>
              <a:ea typeface="宋体" panose="02010600030101010101" pitchFamily="2" charset="-122"/>
              <a:cs typeface="+mn-cs"/>
            </a:endParaRPr>
          </a:p>
        </p:txBody>
      </p:sp>
      <p:sp>
        <p:nvSpPr>
          <p:cNvPr id="5" name="Slide Number Placeholder 4"/>
          <p:cNvSpPr>
            <a:spLocks noGrp="1"/>
          </p:cNvSpPr>
          <p:nvPr>
            <p:ph type="sldNum" sz="quarter" idx="12"/>
          </p:nvPr>
        </p:nvSpPr>
        <p:spPr/>
        <p:txBody>
          <a:bodyPr/>
          <a:lstStyle/>
          <a:p>
            <a:pPr marL="0" marR="0" lvl="0" indent="0" algn="r" defTabSz="683605" rtl="0" eaLnBrk="1" fontAlgn="auto" latinLnBrk="0" hangingPunct="1">
              <a:lnSpc>
                <a:spcPct val="100000"/>
              </a:lnSpc>
              <a:spcBef>
                <a:spcPts val="0"/>
              </a:spcBef>
              <a:spcAft>
                <a:spcPts val="0"/>
              </a:spcAft>
              <a:buClrTx/>
              <a:buSzTx/>
              <a:buFontTx/>
              <a:buNone/>
              <a:tabLst/>
              <a:defRPr/>
            </a:pPr>
            <a:fld id="{A73A29F8-EF39-401B-BB35-DAD33137BF02}" type="slidenum">
              <a:rPr kumimoji="0" lang="zh-CN" altLang="en-US" sz="894" b="0" i="0" u="none" strike="noStrike" kern="1200" cap="none" spc="0" normalizeH="0" baseline="0" noProof="0" smtClean="0">
                <a:ln>
                  <a:noFill/>
                </a:ln>
                <a:solidFill>
                  <a:prstClr val="black">
                    <a:tint val="75000"/>
                  </a:prstClr>
                </a:solidFill>
                <a:effectLst/>
                <a:uLnTx/>
                <a:uFillTx/>
                <a:latin typeface="Calibri"/>
                <a:ea typeface="宋体" panose="02010600030101010101" pitchFamily="2" charset="-122"/>
                <a:cs typeface="+mn-cs"/>
              </a:rPr>
              <a:pPr marL="0" marR="0" lvl="0" indent="0" algn="r" defTabSz="683605" rtl="0" eaLnBrk="1" fontAlgn="auto" latinLnBrk="0" hangingPunct="1">
                <a:lnSpc>
                  <a:spcPct val="100000"/>
                </a:lnSpc>
                <a:spcBef>
                  <a:spcPts val="0"/>
                </a:spcBef>
                <a:spcAft>
                  <a:spcPts val="0"/>
                </a:spcAft>
                <a:buClrTx/>
                <a:buSzTx/>
                <a:buFontTx/>
                <a:buNone/>
                <a:tabLst/>
                <a:defRPr/>
              </a:pPr>
              <a:t>‹#›</a:t>
            </a:fld>
            <a:endParaRPr kumimoji="0" lang="zh-CN" altLang="en-US" sz="894" b="0" i="0" u="none" strike="noStrike" kern="1200" cap="none" spc="0" normalizeH="0" baseline="0" noProof="0">
              <a:ln>
                <a:noFill/>
              </a:ln>
              <a:solidFill>
                <a:prstClr val="black">
                  <a:tint val="75000"/>
                </a:prstClr>
              </a:solidFill>
              <a:effectLst/>
              <a:uLnTx/>
              <a:uFillTx/>
              <a:latin typeface="Calibri"/>
              <a:ea typeface="宋体" panose="02010600030101010101" pitchFamily="2" charset="-122"/>
              <a:cs typeface="+mn-cs"/>
            </a:endParaRPr>
          </a:p>
        </p:txBody>
      </p:sp>
    </p:spTree>
    <p:extLst>
      <p:ext uri="{BB962C8B-B14F-4D97-AF65-F5344CB8AC3E}">
        <p14:creationId xmlns:p14="http://schemas.microsoft.com/office/powerpoint/2010/main" val="2071063881"/>
      </p:ext>
    </p:extLst>
  </p:cSld>
  <p:clrMapOvr>
    <a:masterClrMapping/>
  </p:clrMapOvr>
  <p:transition spd="slow" advClick="0" advTm="6263">
    <p:fade/>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marL="0" marR="0" lvl="0" indent="0" algn="l" defTabSz="683605" rtl="0" eaLnBrk="1" fontAlgn="auto" latinLnBrk="0" hangingPunct="1">
              <a:lnSpc>
                <a:spcPct val="100000"/>
              </a:lnSpc>
              <a:spcBef>
                <a:spcPts val="0"/>
              </a:spcBef>
              <a:spcAft>
                <a:spcPts val="0"/>
              </a:spcAft>
              <a:buClrTx/>
              <a:buSzTx/>
              <a:buFontTx/>
              <a:buNone/>
              <a:tabLst/>
              <a:defRPr/>
            </a:pPr>
            <a:fld id="{0A82E6C8-990F-43BC-8C3E-C4D051FBF22D}" type="datetimeFigureOut">
              <a:rPr kumimoji="0" lang="zh-CN" altLang="en-US" sz="894" b="0" i="0" u="none" strike="noStrike" kern="1200" cap="none" spc="0" normalizeH="0" baseline="0" noProof="0" smtClean="0">
                <a:ln>
                  <a:noFill/>
                </a:ln>
                <a:solidFill>
                  <a:prstClr val="black">
                    <a:tint val="75000"/>
                  </a:prstClr>
                </a:solidFill>
                <a:effectLst/>
                <a:uLnTx/>
                <a:uFillTx/>
                <a:latin typeface="Calibri"/>
                <a:ea typeface="宋体" panose="02010600030101010101" pitchFamily="2" charset="-122"/>
                <a:cs typeface="+mn-cs"/>
              </a:rPr>
              <a:pPr marL="0" marR="0" lvl="0" indent="0" algn="l" defTabSz="683605" rtl="0" eaLnBrk="1" fontAlgn="auto" latinLnBrk="0" hangingPunct="1">
                <a:lnSpc>
                  <a:spcPct val="100000"/>
                </a:lnSpc>
                <a:spcBef>
                  <a:spcPts val="0"/>
                </a:spcBef>
                <a:spcAft>
                  <a:spcPts val="0"/>
                </a:spcAft>
                <a:buClrTx/>
                <a:buSzTx/>
                <a:buFontTx/>
                <a:buNone/>
                <a:tabLst/>
                <a:defRPr/>
              </a:pPr>
              <a:t>2018/1/9</a:t>
            </a:fld>
            <a:endParaRPr kumimoji="0" lang="zh-CN" altLang="en-US" sz="894" b="0" i="0" u="none" strike="noStrike" kern="1200" cap="none" spc="0" normalizeH="0" baseline="0" noProof="0">
              <a:ln>
                <a:noFill/>
              </a:ln>
              <a:solidFill>
                <a:prstClr val="black">
                  <a:tint val="75000"/>
                </a:prstClr>
              </a:solidFill>
              <a:effectLst/>
              <a:uLnTx/>
              <a:uFillTx/>
              <a:latin typeface="Calibri"/>
              <a:ea typeface="宋体" panose="02010600030101010101" pitchFamily="2" charset="-122"/>
              <a:cs typeface="+mn-cs"/>
            </a:endParaRPr>
          </a:p>
        </p:txBody>
      </p:sp>
      <p:sp>
        <p:nvSpPr>
          <p:cNvPr id="3" name="Footer Placeholder 2"/>
          <p:cNvSpPr>
            <a:spLocks noGrp="1"/>
          </p:cNvSpPr>
          <p:nvPr>
            <p:ph type="ftr" sz="quarter" idx="11"/>
          </p:nvPr>
        </p:nvSpPr>
        <p:spPr/>
        <p:txBody>
          <a:bodyPr/>
          <a:lstStyle/>
          <a:p>
            <a:pPr marL="0" marR="0" lvl="0" indent="0" algn="ctr" defTabSz="683605" rtl="0" eaLnBrk="1" fontAlgn="auto" latinLnBrk="0" hangingPunct="1">
              <a:lnSpc>
                <a:spcPct val="100000"/>
              </a:lnSpc>
              <a:spcBef>
                <a:spcPts val="0"/>
              </a:spcBef>
              <a:spcAft>
                <a:spcPts val="0"/>
              </a:spcAft>
              <a:buClrTx/>
              <a:buSzTx/>
              <a:buFontTx/>
              <a:buNone/>
              <a:tabLst/>
              <a:defRPr/>
            </a:pPr>
            <a:endParaRPr kumimoji="0" lang="zh-CN" altLang="en-US" sz="894" b="0" i="0" u="none" strike="noStrike" kern="1200" cap="none" spc="0" normalizeH="0" baseline="0" noProof="0">
              <a:ln>
                <a:noFill/>
              </a:ln>
              <a:solidFill>
                <a:prstClr val="black">
                  <a:tint val="75000"/>
                </a:prstClr>
              </a:solidFill>
              <a:effectLst/>
              <a:uLnTx/>
              <a:uFillTx/>
              <a:latin typeface="Calibri"/>
              <a:ea typeface="宋体" panose="02010600030101010101" pitchFamily="2" charset="-122"/>
              <a:cs typeface="+mn-cs"/>
            </a:endParaRPr>
          </a:p>
        </p:txBody>
      </p:sp>
      <p:sp>
        <p:nvSpPr>
          <p:cNvPr id="4" name="Slide Number Placeholder 3"/>
          <p:cNvSpPr>
            <a:spLocks noGrp="1"/>
          </p:cNvSpPr>
          <p:nvPr>
            <p:ph type="sldNum" sz="quarter" idx="12"/>
          </p:nvPr>
        </p:nvSpPr>
        <p:spPr/>
        <p:txBody>
          <a:bodyPr/>
          <a:lstStyle/>
          <a:p>
            <a:pPr marL="0" marR="0" lvl="0" indent="0" algn="r" defTabSz="683605" rtl="0" eaLnBrk="1" fontAlgn="auto" latinLnBrk="0" hangingPunct="1">
              <a:lnSpc>
                <a:spcPct val="100000"/>
              </a:lnSpc>
              <a:spcBef>
                <a:spcPts val="0"/>
              </a:spcBef>
              <a:spcAft>
                <a:spcPts val="0"/>
              </a:spcAft>
              <a:buClrTx/>
              <a:buSzTx/>
              <a:buFontTx/>
              <a:buNone/>
              <a:tabLst/>
              <a:defRPr/>
            </a:pPr>
            <a:fld id="{A73A29F8-EF39-401B-BB35-DAD33137BF02}" type="slidenum">
              <a:rPr kumimoji="0" lang="zh-CN" altLang="en-US" sz="894" b="0" i="0" u="none" strike="noStrike" kern="1200" cap="none" spc="0" normalizeH="0" baseline="0" noProof="0" smtClean="0">
                <a:ln>
                  <a:noFill/>
                </a:ln>
                <a:solidFill>
                  <a:prstClr val="black">
                    <a:tint val="75000"/>
                  </a:prstClr>
                </a:solidFill>
                <a:effectLst/>
                <a:uLnTx/>
                <a:uFillTx/>
                <a:latin typeface="Calibri"/>
                <a:ea typeface="宋体" panose="02010600030101010101" pitchFamily="2" charset="-122"/>
                <a:cs typeface="+mn-cs"/>
              </a:rPr>
              <a:pPr marL="0" marR="0" lvl="0" indent="0" algn="r" defTabSz="683605" rtl="0" eaLnBrk="1" fontAlgn="auto" latinLnBrk="0" hangingPunct="1">
                <a:lnSpc>
                  <a:spcPct val="100000"/>
                </a:lnSpc>
                <a:spcBef>
                  <a:spcPts val="0"/>
                </a:spcBef>
                <a:spcAft>
                  <a:spcPts val="0"/>
                </a:spcAft>
                <a:buClrTx/>
                <a:buSzTx/>
                <a:buFontTx/>
                <a:buNone/>
                <a:tabLst/>
                <a:defRPr/>
              </a:pPr>
              <a:t>‹#›</a:t>
            </a:fld>
            <a:endParaRPr kumimoji="0" lang="zh-CN" altLang="en-US" sz="894" b="0" i="0" u="none" strike="noStrike" kern="1200" cap="none" spc="0" normalizeH="0" baseline="0" noProof="0">
              <a:ln>
                <a:noFill/>
              </a:ln>
              <a:solidFill>
                <a:prstClr val="black">
                  <a:tint val="75000"/>
                </a:prstClr>
              </a:solidFill>
              <a:effectLst/>
              <a:uLnTx/>
              <a:uFillTx/>
              <a:latin typeface="Calibri"/>
              <a:ea typeface="宋体" panose="02010600030101010101" pitchFamily="2" charset="-122"/>
              <a:cs typeface="+mn-cs"/>
            </a:endParaRPr>
          </a:p>
        </p:txBody>
      </p:sp>
    </p:spTree>
    <p:extLst>
      <p:ext uri="{BB962C8B-B14F-4D97-AF65-F5344CB8AC3E}">
        <p14:creationId xmlns:p14="http://schemas.microsoft.com/office/powerpoint/2010/main" val="3531515302"/>
      </p:ext>
    </p:extLst>
  </p:cSld>
  <p:clrMapOvr>
    <a:masterClrMapping/>
  </p:clrMapOvr>
  <p:transition spd="slow" advClick="0" advTm="6263">
    <p:fade/>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Title 1"/>
          <p:cNvSpPr>
            <a:spLocks noGrp="1"/>
          </p:cNvSpPr>
          <p:nvPr>
            <p:ph type="title"/>
          </p:nvPr>
        </p:nvSpPr>
        <p:spPr>
          <a:xfrm>
            <a:off x="629842" y="342900"/>
            <a:ext cx="2949178" cy="1200150"/>
          </a:xfrm>
        </p:spPr>
        <p:txBody>
          <a:bodyPr anchor="b"/>
          <a:lstStyle>
            <a:lvl1pPr>
              <a:defRPr sz="2379"/>
            </a:lvl1pPr>
          </a:lstStyle>
          <a:p>
            <a:r>
              <a:rPr lang="zh-CN" altLang="en-US" smtClean="0"/>
              <a:t>单击此处编辑母版标题样式</a:t>
            </a:r>
            <a:endParaRPr lang="en-US" dirty="0"/>
          </a:p>
        </p:txBody>
      </p:sp>
      <p:sp>
        <p:nvSpPr>
          <p:cNvPr id="3" name="Content Placeholder 2"/>
          <p:cNvSpPr>
            <a:spLocks noGrp="1"/>
          </p:cNvSpPr>
          <p:nvPr>
            <p:ph idx="1"/>
          </p:nvPr>
        </p:nvSpPr>
        <p:spPr>
          <a:xfrm>
            <a:off x="3887392" y="740569"/>
            <a:ext cx="4629150" cy="3655219"/>
          </a:xfrm>
        </p:spPr>
        <p:txBody>
          <a:bodyPr/>
          <a:lstStyle>
            <a:lvl1pPr>
              <a:defRPr sz="2379"/>
            </a:lvl1pPr>
            <a:lvl2pPr>
              <a:defRPr sz="2081"/>
            </a:lvl2pPr>
            <a:lvl3pPr>
              <a:defRPr sz="1783"/>
            </a:lvl3pPr>
            <a:lvl4pPr>
              <a:defRPr sz="1485"/>
            </a:lvl4pPr>
            <a:lvl5pPr>
              <a:defRPr sz="1485"/>
            </a:lvl5pPr>
            <a:lvl6pPr>
              <a:defRPr sz="1485"/>
            </a:lvl6pPr>
            <a:lvl7pPr>
              <a:defRPr sz="1485"/>
            </a:lvl7pPr>
            <a:lvl8pPr>
              <a:defRPr sz="1485"/>
            </a:lvl8pPr>
            <a:lvl9pPr>
              <a:defRPr sz="1485"/>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Text Placeholder 3"/>
          <p:cNvSpPr>
            <a:spLocks noGrp="1"/>
          </p:cNvSpPr>
          <p:nvPr>
            <p:ph type="body" sz="half" idx="2"/>
          </p:nvPr>
        </p:nvSpPr>
        <p:spPr>
          <a:xfrm>
            <a:off x="629842" y="1543050"/>
            <a:ext cx="2949178" cy="2858691"/>
          </a:xfrm>
        </p:spPr>
        <p:txBody>
          <a:bodyPr/>
          <a:lstStyle>
            <a:lvl1pPr marL="0" indent="0">
              <a:buNone/>
              <a:defRPr sz="1192"/>
            </a:lvl1pPr>
            <a:lvl2pPr marL="339942" indent="0">
              <a:buNone/>
              <a:defRPr sz="1040"/>
            </a:lvl2pPr>
            <a:lvl3pPr marL="679883" indent="0">
              <a:buNone/>
              <a:defRPr sz="894"/>
            </a:lvl3pPr>
            <a:lvl4pPr marL="1019825" indent="0">
              <a:buNone/>
              <a:defRPr sz="742"/>
            </a:lvl4pPr>
            <a:lvl5pPr marL="1359767" indent="0">
              <a:buNone/>
              <a:defRPr sz="742"/>
            </a:lvl5pPr>
            <a:lvl6pPr marL="1699708" indent="0">
              <a:buNone/>
              <a:defRPr sz="742"/>
            </a:lvl6pPr>
            <a:lvl7pPr marL="2039650" indent="0">
              <a:buNone/>
              <a:defRPr sz="742"/>
            </a:lvl7pPr>
            <a:lvl8pPr marL="2379592" indent="0">
              <a:buNone/>
              <a:defRPr sz="742"/>
            </a:lvl8pPr>
            <a:lvl9pPr marL="2719533" indent="0">
              <a:buNone/>
              <a:defRPr sz="742"/>
            </a:lvl9pPr>
          </a:lstStyle>
          <a:p>
            <a:pPr lvl="0"/>
            <a:r>
              <a:rPr lang="zh-CN" altLang="en-US" smtClean="0"/>
              <a:t>单击此处编辑母版文本样式</a:t>
            </a:r>
          </a:p>
        </p:txBody>
      </p:sp>
      <p:sp>
        <p:nvSpPr>
          <p:cNvPr id="5" name="Date Placeholder 4"/>
          <p:cNvSpPr>
            <a:spLocks noGrp="1"/>
          </p:cNvSpPr>
          <p:nvPr>
            <p:ph type="dt" sz="half" idx="10"/>
          </p:nvPr>
        </p:nvSpPr>
        <p:spPr/>
        <p:txBody>
          <a:bodyPr/>
          <a:lstStyle/>
          <a:p>
            <a:pPr marL="0" marR="0" lvl="0" indent="0" algn="l" defTabSz="683605" rtl="0" eaLnBrk="1" fontAlgn="auto" latinLnBrk="0" hangingPunct="1">
              <a:lnSpc>
                <a:spcPct val="100000"/>
              </a:lnSpc>
              <a:spcBef>
                <a:spcPts val="0"/>
              </a:spcBef>
              <a:spcAft>
                <a:spcPts val="0"/>
              </a:spcAft>
              <a:buClrTx/>
              <a:buSzTx/>
              <a:buFontTx/>
              <a:buNone/>
              <a:tabLst/>
              <a:defRPr/>
            </a:pPr>
            <a:fld id="{0A82E6C8-990F-43BC-8C3E-C4D051FBF22D}" type="datetimeFigureOut">
              <a:rPr kumimoji="0" lang="zh-CN" altLang="en-US" sz="894" b="0" i="0" u="none" strike="noStrike" kern="1200" cap="none" spc="0" normalizeH="0" baseline="0" noProof="0" smtClean="0">
                <a:ln>
                  <a:noFill/>
                </a:ln>
                <a:solidFill>
                  <a:prstClr val="black">
                    <a:tint val="75000"/>
                  </a:prstClr>
                </a:solidFill>
                <a:effectLst/>
                <a:uLnTx/>
                <a:uFillTx/>
                <a:latin typeface="Calibri"/>
                <a:ea typeface="宋体" panose="02010600030101010101" pitchFamily="2" charset="-122"/>
                <a:cs typeface="+mn-cs"/>
              </a:rPr>
              <a:pPr marL="0" marR="0" lvl="0" indent="0" algn="l" defTabSz="683605" rtl="0" eaLnBrk="1" fontAlgn="auto" latinLnBrk="0" hangingPunct="1">
                <a:lnSpc>
                  <a:spcPct val="100000"/>
                </a:lnSpc>
                <a:spcBef>
                  <a:spcPts val="0"/>
                </a:spcBef>
                <a:spcAft>
                  <a:spcPts val="0"/>
                </a:spcAft>
                <a:buClrTx/>
                <a:buSzTx/>
                <a:buFontTx/>
                <a:buNone/>
                <a:tabLst/>
                <a:defRPr/>
              </a:pPr>
              <a:t>2018/1/9</a:t>
            </a:fld>
            <a:endParaRPr kumimoji="0" lang="zh-CN" altLang="en-US" sz="894" b="0" i="0" u="none" strike="noStrike" kern="1200" cap="none" spc="0" normalizeH="0" baseline="0" noProof="0">
              <a:ln>
                <a:noFill/>
              </a:ln>
              <a:solidFill>
                <a:prstClr val="black">
                  <a:tint val="75000"/>
                </a:prstClr>
              </a:solidFill>
              <a:effectLst/>
              <a:uLnTx/>
              <a:uFillTx/>
              <a:latin typeface="Calibri"/>
              <a:ea typeface="宋体" panose="02010600030101010101" pitchFamily="2" charset="-122"/>
              <a:cs typeface="+mn-cs"/>
            </a:endParaRPr>
          </a:p>
        </p:txBody>
      </p:sp>
      <p:sp>
        <p:nvSpPr>
          <p:cNvPr id="6" name="Footer Placeholder 5"/>
          <p:cNvSpPr>
            <a:spLocks noGrp="1"/>
          </p:cNvSpPr>
          <p:nvPr>
            <p:ph type="ftr" sz="quarter" idx="11"/>
          </p:nvPr>
        </p:nvSpPr>
        <p:spPr/>
        <p:txBody>
          <a:bodyPr/>
          <a:lstStyle/>
          <a:p>
            <a:pPr marL="0" marR="0" lvl="0" indent="0" algn="ctr" defTabSz="683605" rtl="0" eaLnBrk="1" fontAlgn="auto" latinLnBrk="0" hangingPunct="1">
              <a:lnSpc>
                <a:spcPct val="100000"/>
              </a:lnSpc>
              <a:spcBef>
                <a:spcPts val="0"/>
              </a:spcBef>
              <a:spcAft>
                <a:spcPts val="0"/>
              </a:spcAft>
              <a:buClrTx/>
              <a:buSzTx/>
              <a:buFontTx/>
              <a:buNone/>
              <a:tabLst/>
              <a:defRPr/>
            </a:pPr>
            <a:endParaRPr kumimoji="0" lang="zh-CN" altLang="en-US" sz="894" b="0" i="0" u="none" strike="noStrike" kern="1200" cap="none" spc="0" normalizeH="0" baseline="0" noProof="0">
              <a:ln>
                <a:noFill/>
              </a:ln>
              <a:solidFill>
                <a:prstClr val="black">
                  <a:tint val="75000"/>
                </a:prstClr>
              </a:solidFill>
              <a:effectLst/>
              <a:uLnTx/>
              <a:uFillTx/>
              <a:latin typeface="Calibri"/>
              <a:ea typeface="宋体" panose="02010600030101010101" pitchFamily="2" charset="-122"/>
              <a:cs typeface="+mn-cs"/>
            </a:endParaRPr>
          </a:p>
        </p:txBody>
      </p:sp>
      <p:sp>
        <p:nvSpPr>
          <p:cNvPr id="7" name="Slide Number Placeholder 6"/>
          <p:cNvSpPr>
            <a:spLocks noGrp="1"/>
          </p:cNvSpPr>
          <p:nvPr>
            <p:ph type="sldNum" sz="quarter" idx="12"/>
          </p:nvPr>
        </p:nvSpPr>
        <p:spPr/>
        <p:txBody>
          <a:bodyPr/>
          <a:lstStyle/>
          <a:p>
            <a:pPr marL="0" marR="0" lvl="0" indent="0" algn="r" defTabSz="683605" rtl="0" eaLnBrk="1" fontAlgn="auto" latinLnBrk="0" hangingPunct="1">
              <a:lnSpc>
                <a:spcPct val="100000"/>
              </a:lnSpc>
              <a:spcBef>
                <a:spcPts val="0"/>
              </a:spcBef>
              <a:spcAft>
                <a:spcPts val="0"/>
              </a:spcAft>
              <a:buClrTx/>
              <a:buSzTx/>
              <a:buFontTx/>
              <a:buNone/>
              <a:tabLst/>
              <a:defRPr/>
            </a:pPr>
            <a:fld id="{A73A29F8-EF39-401B-BB35-DAD33137BF02}" type="slidenum">
              <a:rPr kumimoji="0" lang="zh-CN" altLang="en-US" sz="894" b="0" i="0" u="none" strike="noStrike" kern="1200" cap="none" spc="0" normalizeH="0" baseline="0" noProof="0" smtClean="0">
                <a:ln>
                  <a:noFill/>
                </a:ln>
                <a:solidFill>
                  <a:prstClr val="black">
                    <a:tint val="75000"/>
                  </a:prstClr>
                </a:solidFill>
                <a:effectLst/>
                <a:uLnTx/>
                <a:uFillTx/>
                <a:latin typeface="Calibri"/>
                <a:ea typeface="宋体" panose="02010600030101010101" pitchFamily="2" charset="-122"/>
                <a:cs typeface="+mn-cs"/>
              </a:rPr>
              <a:pPr marL="0" marR="0" lvl="0" indent="0" algn="r" defTabSz="683605" rtl="0" eaLnBrk="1" fontAlgn="auto" latinLnBrk="0" hangingPunct="1">
                <a:lnSpc>
                  <a:spcPct val="100000"/>
                </a:lnSpc>
                <a:spcBef>
                  <a:spcPts val="0"/>
                </a:spcBef>
                <a:spcAft>
                  <a:spcPts val="0"/>
                </a:spcAft>
                <a:buClrTx/>
                <a:buSzTx/>
                <a:buFontTx/>
                <a:buNone/>
                <a:tabLst/>
                <a:defRPr/>
              </a:pPr>
              <a:t>‹#›</a:t>
            </a:fld>
            <a:endParaRPr kumimoji="0" lang="zh-CN" altLang="en-US" sz="894" b="0" i="0" u="none" strike="noStrike" kern="1200" cap="none" spc="0" normalizeH="0" baseline="0" noProof="0">
              <a:ln>
                <a:noFill/>
              </a:ln>
              <a:solidFill>
                <a:prstClr val="black">
                  <a:tint val="75000"/>
                </a:prstClr>
              </a:solidFill>
              <a:effectLst/>
              <a:uLnTx/>
              <a:uFillTx/>
              <a:latin typeface="Calibri"/>
              <a:ea typeface="宋体" panose="02010600030101010101" pitchFamily="2" charset="-122"/>
              <a:cs typeface="+mn-cs"/>
            </a:endParaRPr>
          </a:p>
        </p:txBody>
      </p:sp>
    </p:spTree>
    <p:extLst>
      <p:ext uri="{BB962C8B-B14F-4D97-AF65-F5344CB8AC3E}">
        <p14:creationId xmlns:p14="http://schemas.microsoft.com/office/powerpoint/2010/main" val="2929339305"/>
      </p:ext>
    </p:extLst>
  </p:cSld>
  <p:clrMapOvr>
    <a:masterClrMapping/>
  </p:clrMapOvr>
  <p:transition spd="slow" advClick="0" advTm="6263">
    <p:fade/>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Title 1"/>
          <p:cNvSpPr>
            <a:spLocks noGrp="1"/>
          </p:cNvSpPr>
          <p:nvPr>
            <p:ph type="title"/>
          </p:nvPr>
        </p:nvSpPr>
        <p:spPr>
          <a:xfrm>
            <a:off x="629842" y="342900"/>
            <a:ext cx="2949178" cy="1200150"/>
          </a:xfrm>
        </p:spPr>
        <p:txBody>
          <a:bodyPr anchor="b"/>
          <a:lstStyle>
            <a:lvl1pPr>
              <a:defRPr sz="2379"/>
            </a:lvl1pPr>
          </a:lstStyle>
          <a:p>
            <a:r>
              <a:rPr lang="zh-CN" altLang="en-US" smtClean="0"/>
              <a:t>单击此处编辑母版标题样式</a:t>
            </a:r>
            <a:endParaRPr lang="en-US" dirty="0"/>
          </a:p>
        </p:txBody>
      </p:sp>
      <p:sp>
        <p:nvSpPr>
          <p:cNvPr id="3" name="Picture Placeholder 2"/>
          <p:cNvSpPr>
            <a:spLocks noGrp="1" noChangeAspect="1"/>
          </p:cNvSpPr>
          <p:nvPr>
            <p:ph type="pic" idx="1"/>
          </p:nvPr>
        </p:nvSpPr>
        <p:spPr>
          <a:xfrm>
            <a:off x="3887392" y="740569"/>
            <a:ext cx="4629150" cy="3655219"/>
          </a:xfrm>
        </p:spPr>
        <p:txBody>
          <a:bodyPr anchor="t"/>
          <a:lstStyle>
            <a:lvl1pPr marL="0" indent="0">
              <a:buNone/>
              <a:defRPr sz="2379"/>
            </a:lvl1pPr>
            <a:lvl2pPr marL="339942" indent="0">
              <a:buNone/>
              <a:defRPr sz="2081"/>
            </a:lvl2pPr>
            <a:lvl3pPr marL="679883" indent="0">
              <a:buNone/>
              <a:defRPr sz="1783"/>
            </a:lvl3pPr>
            <a:lvl4pPr marL="1019825" indent="0">
              <a:buNone/>
              <a:defRPr sz="1485"/>
            </a:lvl4pPr>
            <a:lvl5pPr marL="1359767" indent="0">
              <a:buNone/>
              <a:defRPr sz="1485"/>
            </a:lvl5pPr>
            <a:lvl6pPr marL="1699708" indent="0">
              <a:buNone/>
              <a:defRPr sz="1485"/>
            </a:lvl6pPr>
            <a:lvl7pPr marL="2039650" indent="0">
              <a:buNone/>
              <a:defRPr sz="1485"/>
            </a:lvl7pPr>
            <a:lvl8pPr marL="2379592" indent="0">
              <a:buNone/>
              <a:defRPr sz="1485"/>
            </a:lvl8pPr>
            <a:lvl9pPr marL="2719533" indent="0">
              <a:buNone/>
              <a:defRPr sz="1485"/>
            </a:lvl9pPr>
          </a:lstStyle>
          <a:p>
            <a:r>
              <a:rPr lang="zh-CN" altLang="en-US" smtClean="0"/>
              <a:t>单击图标添加图片</a:t>
            </a:r>
            <a:endParaRPr lang="en-US" dirty="0"/>
          </a:p>
        </p:txBody>
      </p:sp>
      <p:sp>
        <p:nvSpPr>
          <p:cNvPr id="4" name="Text Placeholder 3"/>
          <p:cNvSpPr>
            <a:spLocks noGrp="1"/>
          </p:cNvSpPr>
          <p:nvPr>
            <p:ph type="body" sz="half" idx="2"/>
          </p:nvPr>
        </p:nvSpPr>
        <p:spPr>
          <a:xfrm>
            <a:off x="629842" y="1543050"/>
            <a:ext cx="2949178" cy="2858691"/>
          </a:xfrm>
        </p:spPr>
        <p:txBody>
          <a:bodyPr/>
          <a:lstStyle>
            <a:lvl1pPr marL="0" indent="0">
              <a:buNone/>
              <a:defRPr sz="1192"/>
            </a:lvl1pPr>
            <a:lvl2pPr marL="339942" indent="0">
              <a:buNone/>
              <a:defRPr sz="1040"/>
            </a:lvl2pPr>
            <a:lvl3pPr marL="679883" indent="0">
              <a:buNone/>
              <a:defRPr sz="894"/>
            </a:lvl3pPr>
            <a:lvl4pPr marL="1019825" indent="0">
              <a:buNone/>
              <a:defRPr sz="742"/>
            </a:lvl4pPr>
            <a:lvl5pPr marL="1359767" indent="0">
              <a:buNone/>
              <a:defRPr sz="742"/>
            </a:lvl5pPr>
            <a:lvl6pPr marL="1699708" indent="0">
              <a:buNone/>
              <a:defRPr sz="742"/>
            </a:lvl6pPr>
            <a:lvl7pPr marL="2039650" indent="0">
              <a:buNone/>
              <a:defRPr sz="742"/>
            </a:lvl7pPr>
            <a:lvl8pPr marL="2379592" indent="0">
              <a:buNone/>
              <a:defRPr sz="742"/>
            </a:lvl8pPr>
            <a:lvl9pPr marL="2719533" indent="0">
              <a:buNone/>
              <a:defRPr sz="742"/>
            </a:lvl9pPr>
          </a:lstStyle>
          <a:p>
            <a:pPr lvl="0"/>
            <a:r>
              <a:rPr lang="zh-CN" altLang="en-US" smtClean="0"/>
              <a:t>单击此处编辑母版文本样式</a:t>
            </a:r>
          </a:p>
        </p:txBody>
      </p:sp>
      <p:sp>
        <p:nvSpPr>
          <p:cNvPr id="5" name="Date Placeholder 4"/>
          <p:cNvSpPr>
            <a:spLocks noGrp="1"/>
          </p:cNvSpPr>
          <p:nvPr>
            <p:ph type="dt" sz="half" idx="10"/>
          </p:nvPr>
        </p:nvSpPr>
        <p:spPr/>
        <p:txBody>
          <a:bodyPr/>
          <a:lstStyle/>
          <a:p>
            <a:pPr marL="0" marR="0" lvl="0" indent="0" algn="l" defTabSz="683605" rtl="0" eaLnBrk="1" fontAlgn="auto" latinLnBrk="0" hangingPunct="1">
              <a:lnSpc>
                <a:spcPct val="100000"/>
              </a:lnSpc>
              <a:spcBef>
                <a:spcPts val="0"/>
              </a:spcBef>
              <a:spcAft>
                <a:spcPts val="0"/>
              </a:spcAft>
              <a:buClrTx/>
              <a:buSzTx/>
              <a:buFontTx/>
              <a:buNone/>
              <a:tabLst/>
              <a:defRPr/>
            </a:pPr>
            <a:fld id="{0A82E6C8-990F-43BC-8C3E-C4D051FBF22D}" type="datetimeFigureOut">
              <a:rPr kumimoji="0" lang="zh-CN" altLang="en-US" sz="894" b="0" i="0" u="none" strike="noStrike" kern="1200" cap="none" spc="0" normalizeH="0" baseline="0" noProof="0" smtClean="0">
                <a:ln>
                  <a:noFill/>
                </a:ln>
                <a:solidFill>
                  <a:prstClr val="black">
                    <a:tint val="75000"/>
                  </a:prstClr>
                </a:solidFill>
                <a:effectLst/>
                <a:uLnTx/>
                <a:uFillTx/>
                <a:latin typeface="Calibri"/>
                <a:ea typeface="宋体" panose="02010600030101010101" pitchFamily="2" charset="-122"/>
                <a:cs typeface="+mn-cs"/>
              </a:rPr>
              <a:pPr marL="0" marR="0" lvl="0" indent="0" algn="l" defTabSz="683605" rtl="0" eaLnBrk="1" fontAlgn="auto" latinLnBrk="0" hangingPunct="1">
                <a:lnSpc>
                  <a:spcPct val="100000"/>
                </a:lnSpc>
                <a:spcBef>
                  <a:spcPts val="0"/>
                </a:spcBef>
                <a:spcAft>
                  <a:spcPts val="0"/>
                </a:spcAft>
                <a:buClrTx/>
                <a:buSzTx/>
                <a:buFontTx/>
                <a:buNone/>
                <a:tabLst/>
                <a:defRPr/>
              </a:pPr>
              <a:t>2018/1/9</a:t>
            </a:fld>
            <a:endParaRPr kumimoji="0" lang="zh-CN" altLang="en-US" sz="894" b="0" i="0" u="none" strike="noStrike" kern="1200" cap="none" spc="0" normalizeH="0" baseline="0" noProof="0">
              <a:ln>
                <a:noFill/>
              </a:ln>
              <a:solidFill>
                <a:prstClr val="black">
                  <a:tint val="75000"/>
                </a:prstClr>
              </a:solidFill>
              <a:effectLst/>
              <a:uLnTx/>
              <a:uFillTx/>
              <a:latin typeface="Calibri"/>
              <a:ea typeface="宋体" panose="02010600030101010101" pitchFamily="2" charset="-122"/>
              <a:cs typeface="+mn-cs"/>
            </a:endParaRPr>
          </a:p>
        </p:txBody>
      </p:sp>
      <p:sp>
        <p:nvSpPr>
          <p:cNvPr id="6" name="Footer Placeholder 5"/>
          <p:cNvSpPr>
            <a:spLocks noGrp="1"/>
          </p:cNvSpPr>
          <p:nvPr>
            <p:ph type="ftr" sz="quarter" idx="11"/>
          </p:nvPr>
        </p:nvSpPr>
        <p:spPr/>
        <p:txBody>
          <a:bodyPr/>
          <a:lstStyle/>
          <a:p>
            <a:pPr marL="0" marR="0" lvl="0" indent="0" algn="ctr" defTabSz="683605" rtl="0" eaLnBrk="1" fontAlgn="auto" latinLnBrk="0" hangingPunct="1">
              <a:lnSpc>
                <a:spcPct val="100000"/>
              </a:lnSpc>
              <a:spcBef>
                <a:spcPts val="0"/>
              </a:spcBef>
              <a:spcAft>
                <a:spcPts val="0"/>
              </a:spcAft>
              <a:buClrTx/>
              <a:buSzTx/>
              <a:buFontTx/>
              <a:buNone/>
              <a:tabLst/>
              <a:defRPr/>
            </a:pPr>
            <a:endParaRPr kumimoji="0" lang="zh-CN" altLang="en-US" sz="894" b="0" i="0" u="none" strike="noStrike" kern="1200" cap="none" spc="0" normalizeH="0" baseline="0" noProof="0">
              <a:ln>
                <a:noFill/>
              </a:ln>
              <a:solidFill>
                <a:prstClr val="black">
                  <a:tint val="75000"/>
                </a:prstClr>
              </a:solidFill>
              <a:effectLst/>
              <a:uLnTx/>
              <a:uFillTx/>
              <a:latin typeface="Calibri"/>
              <a:ea typeface="宋体" panose="02010600030101010101" pitchFamily="2" charset="-122"/>
              <a:cs typeface="+mn-cs"/>
            </a:endParaRPr>
          </a:p>
        </p:txBody>
      </p:sp>
      <p:sp>
        <p:nvSpPr>
          <p:cNvPr id="7" name="Slide Number Placeholder 6"/>
          <p:cNvSpPr>
            <a:spLocks noGrp="1"/>
          </p:cNvSpPr>
          <p:nvPr>
            <p:ph type="sldNum" sz="quarter" idx="12"/>
          </p:nvPr>
        </p:nvSpPr>
        <p:spPr/>
        <p:txBody>
          <a:bodyPr/>
          <a:lstStyle/>
          <a:p>
            <a:pPr marL="0" marR="0" lvl="0" indent="0" algn="r" defTabSz="683605" rtl="0" eaLnBrk="1" fontAlgn="auto" latinLnBrk="0" hangingPunct="1">
              <a:lnSpc>
                <a:spcPct val="100000"/>
              </a:lnSpc>
              <a:spcBef>
                <a:spcPts val="0"/>
              </a:spcBef>
              <a:spcAft>
                <a:spcPts val="0"/>
              </a:spcAft>
              <a:buClrTx/>
              <a:buSzTx/>
              <a:buFontTx/>
              <a:buNone/>
              <a:tabLst/>
              <a:defRPr/>
            </a:pPr>
            <a:fld id="{A73A29F8-EF39-401B-BB35-DAD33137BF02}" type="slidenum">
              <a:rPr kumimoji="0" lang="zh-CN" altLang="en-US" sz="894" b="0" i="0" u="none" strike="noStrike" kern="1200" cap="none" spc="0" normalizeH="0" baseline="0" noProof="0" smtClean="0">
                <a:ln>
                  <a:noFill/>
                </a:ln>
                <a:solidFill>
                  <a:prstClr val="black">
                    <a:tint val="75000"/>
                  </a:prstClr>
                </a:solidFill>
                <a:effectLst/>
                <a:uLnTx/>
                <a:uFillTx/>
                <a:latin typeface="Calibri"/>
                <a:ea typeface="宋体" panose="02010600030101010101" pitchFamily="2" charset="-122"/>
                <a:cs typeface="+mn-cs"/>
              </a:rPr>
              <a:pPr marL="0" marR="0" lvl="0" indent="0" algn="r" defTabSz="683605" rtl="0" eaLnBrk="1" fontAlgn="auto" latinLnBrk="0" hangingPunct="1">
                <a:lnSpc>
                  <a:spcPct val="100000"/>
                </a:lnSpc>
                <a:spcBef>
                  <a:spcPts val="0"/>
                </a:spcBef>
                <a:spcAft>
                  <a:spcPts val="0"/>
                </a:spcAft>
                <a:buClrTx/>
                <a:buSzTx/>
                <a:buFontTx/>
                <a:buNone/>
                <a:tabLst/>
                <a:defRPr/>
              </a:pPr>
              <a:t>‹#›</a:t>
            </a:fld>
            <a:endParaRPr kumimoji="0" lang="zh-CN" altLang="en-US" sz="894" b="0" i="0" u="none" strike="noStrike" kern="1200" cap="none" spc="0" normalizeH="0" baseline="0" noProof="0">
              <a:ln>
                <a:noFill/>
              </a:ln>
              <a:solidFill>
                <a:prstClr val="black">
                  <a:tint val="75000"/>
                </a:prstClr>
              </a:solidFill>
              <a:effectLst/>
              <a:uLnTx/>
              <a:uFillTx/>
              <a:latin typeface="Calibri"/>
              <a:ea typeface="宋体" panose="02010600030101010101" pitchFamily="2" charset="-122"/>
              <a:cs typeface="+mn-cs"/>
            </a:endParaRPr>
          </a:p>
        </p:txBody>
      </p:sp>
    </p:spTree>
    <p:extLst>
      <p:ext uri="{BB962C8B-B14F-4D97-AF65-F5344CB8AC3E}">
        <p14:creationId xmlns:p14="http://schemas.microsoft.com/office/powerpoint/2010/main" val="2289202405"/>
      </p:ext>
    </p:extLst>
  </p:cSld>
  <p:clrMapOvr>
    <a:masterClrMapping/>
  </p:clrMapOvr>
  <p:transition spd="slow" advClick="0" advTm="6263">
    <p:fade/>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Vertical Text Placeholder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10"/>
          </p:nvPr>
        </p:nvSpPr>
        <p:spPr/>
        <p:txBody>
          <a:bodyPr/>
          <a:lstStyle/>
          <a:p>
            <a:pPr marL="0" marR="0" lvl="0" indent="0" algn="l" defTabSz="683605" rtl="0" eaLnBrk="1" fontAlgn="auto" latinLnBrk="0" hangingPunct="1">
              <a:lnSpc>
                <a:spcPct val="100000"/>
              </a:lnSpc>
              <a:spcBef>
                <a:spcPts val="0"/>
              </a:spcBef>
              <a:spcAft>
                <a:spcPts val="0"/>
              </a:spcAft>
              <a:buClrTx/>
              <a:buSzTx/>
              <a:buFontTx/>
              <a:buNone/>
              <a:tabLst/>
              <a:defRPr/>
            </a:pPr>
            <a:fld id="{0A82E6C8-990F-43BC-8C3E-C4D051FBF22D}" type="datetimeFigureOut">
              <a:rPr kumimoji="0" lang="zh-CN" altLang="en-US" sz="894" b="0" i="0" u="none" strike="noStrike" kern="1200" cap="none" spc="0" normalizeH="0" baseline="0" noProof="0" smtClean="0">
                <a:ln>
                  <a:noFill/>
                </a:ln>
                <a:solidFill>
                  <a:prstClr val="black">
                    <a:tint val="75000"/>
                  </a:prstClr>
                </a:solidFill>
                <a:effectLst/>
                <a:uLnTx/>
                <a:uFillTx/>
                <a:latin typeface="Calibri"/>
                <a:ea typeface="宋体" panose="02010600030101010101" pitchFamily="2" charset="-122"/>
                <a:cs typeface="+mn-cs"/>
              </a:rPr>
              <a:pPr marL="0" marR="0" lvl="0" indent="0" algn="l" defTabSz="683605" rtl="0" eaLnBrk="1" fontAlgn="auto" latinLnBrk="0" hangingPunct="1">
                <a:lnSpc>
                  <a:spcPct val="100000"/>
                </a:lnSpc>
                <a:spcBef>
                  <a:spcPts val="0"/>
                </a:spcBef>
                <a:spcAft>
                  <a:spcPts val="0"/>
                </a:spcAft>
                <a:buClrTx/>
                <a:buSzTx/>
                <a:buFontTx/>
                <a:buNone/>
                <a:tabLst/>
                <a:defRPr/>
              </a:pPr>
              <a:t>2018/1/9</a:t>
            </a:fld>
            <a:endParaRPr kumimoji="0" lang="zh-CN" altLang="en-US" sz="894" b="0" i="0" u="none" strike="noStrike" kern="1200" cap="none" spc="0" normalizeH="0" baseline="0" noProof="0">
              <a:ln>
                <a:noFill/>
              </a:ln>
              <a:solidFill>
                <a:prstClr val="black">
                  <a:tint val="75000"/>
                </a:prstClr>
              </a:solidFill>
              <a:effectLst/>
              <a:uLnTx/>
              <a:uFillTx/>
              <a:latin typeface="Calibri"/>
              <a:ea typeface="宋体" panose="02010600030101010101" pitchFamily="2" charset="-122"/>
              <a:cs typeface="+mn-cs"/>
            </a:endParaRPr>
          </a:p>
        </p:txBody>
      </p:sp>
      <p:sp>
        <p:nvSpPr>
          <p:cNvPr id="5" name="Footer Placeholder 4"/>
          <p:cNvSpPr>
            <a:spLocks noGrp="1"/>
          </p:cNvSpPr>
          <p:nvPr>
            <p:ph type="ftr" sz="quarter" idx="11"/>
          </p:nvPr>
        </p:nvSpPr>
        <p:spPr/>
        <p:txBody>
          <a:bodyPr/>
          <a:lstStyle/>
          <a:p>
            <a:pPr marL="0" marR="0" lvl="0" indent="0" algn="ctr" defTabSz="683605" rtl="0" eaLnBrk="1" fontAlgn="auto" latinLnBrk="0" hangingPunct="1">
              <a:lnSpc>
                <a:spcPct val="100000"/>
              </a:lnSpc>
              <a:spcBef>
                <a:spcPts val="0"/>
              </a:spcBef>
              <a:spcAft>
                <a:spcPts val="0"/>
              </a:spcAft>
              <a:buClrTx/>
              <a:buSzTx/>
              <a:buFontTx/>
              <a:buNone/>
              <a:tabLst/>
              <a:defRPr/>
            </a:pPr>
            <a:endParaRPr kumimoji="0" lang="zh-CN" altLang="en-US" sz="894" b="0" i="0" u="none" strike="noStrike" kern="1200" cap="none" spc="0" normalizeH="0" baseline="0" noProof="0">
              <a:ln>
                <a:noFill/>
              </a:ln>
              <a:solidFill>
                <a:prstClr val="black">
                  <a:tint val="75000"/>
                </a:prstClr>
              </a:solidFill>
              <a:effectLst/>
              <a:uLnTx/>
              <a:uFillTx/>
              <a:latin typeface="Calibri"/>
              <a:ea typeface="宋体" panose="02010600030101010101" pitchFamily="2" charset="-122"/>
              <a:cs typeface="+mn-cs"/>
            </a:endParaRPr>
          </a:p>
        </p:txBody>
      </p:sp>
      <p:sp>
        <p:nvSpPr>
          <p:cNvPr id="6" name="Slide Number Placeholder 5"/>
          <p:cNvSpPr>
            <a:spLocks noGrp="1"/>
          </p:cNvSpPr>
          <p:nvPr>
            <p:ph type="sldNum" sz="quarter" idx="12"/>
          </p:nvPr>
        </p:nvSpPr>
        <p:spPr/>
        <p:txBody>
          <a:bodyPr/>
          <a:lstStyle/>
          <a:p>
            <a:pPr marL="0" marR="0" lvl="0" indent="0" algn="r" defTabSz="683605" rtl="0" eaLnBrk="1" fontAlgn="auto" latinLnBrk="0" hangingPunct="1">
              <a:lnSpc>
                <a:spcPct val="100000"/>
              </a:lnSpc>
              <a:spcBef>
                <a:spcPts val="0"/>
              </a:spcBef>
              <a:spcAft>
                <a:spcPts val="0"/>
              </a:spcAft>
              <a:buClrTx/>
              <a:buSzTx/>
              <a:buFontTx/>
              <a:buNone/>
              <a:tabLst/>
              <a:defRPr/>
            </a:pPr>
            <a:fld id="{A73A29F8-EF39-401B-BB35-DAD33137BF02}" type="slidenum">
              <a:rPr kumimoji="0" lang="zh-CN" altLang="en-US" sz="894" b="0" i="0" u="none" strike="noStrike" kern="1200" cap="none" spc="0" normalizeH="0" baseline="0" noProof="0" smtClean="0">
                <a:ln>
                  <a:noFill/>
                </a:ln>
                <a:solidFill>
                  <a:prstClr val="black">
                    <a:tint val="75000"/>
                  </a:prstClr>
                </a:solidFill>
                <a:effectLst/>
                <a:uLnTx/>
                <a:uFillTx/>
                <a:latin typeface="Calibri"/>
                <a:ea typeface="宋体" panose="02010600030101010101" pitchFamily="2" charset="-122"/>
                <a:cs typeface="+mn-cs"/>
              </a:rPr>
              <a:pPr marL="0" marR="0" lvl="0" indent="0" algn="r" defTabSz="683605" rtl="0" eaLnBrk="1" fontAlgn="auto" latinLnBrk="0" hangingPunct="1">
                <a:lnSpc>
                  <a:spcPct val="100000"/>
                </a:lnSpc>
                <a:spcBef>
                  <a:spcPts val="0"/>
                </a:spcBef>
                <a:spcAft>
                  <a:spcPts val="0"/>
                </a:spcAft>
                <a:buClrTx/>
                <a:buSzTx/>
                <a:buFontTx/>
                <a:buNone/>
                <a:tabLst/>
                <a:defRPr/>
              </a:pPr>
              <a:t>‹#›</a:t>
            </a:fld>
            <a:endParaRPr kumimoji="0" lang="zh-CN" altLang="en-US" sz="894" b="0" i="0" u="none" strike="noStrike" kern="1200" cap="none" spc="0" normalizeH="0" baseline="0" noProof="0">
              <a:ln>
                <a:noFill/>
              </a:ln>
              <a:solidFill>
                <a:prstClr val="black">
                  <a:tint val="75000"/>
                </a:prstClr>
              </a:solidFill>
              <a:effectLst/>
              <a:uLnTx/>
              <a:uFillTx/>
              <a:latin typeface="Calibri"/>
              <a:ea typeface="宋体" panose="02010600030101010101" pitchFamily="2" charset="-122"/>
              <a:cs typeface="+mn-cs"/>
            </a:endParaRPr>
          </a:p>
        </p:txBody>
      </p:sp>
    </p:spTree>
    <p:extLst>
      <p:ext uri="{BB962C8B-B14F-4D97-AF65-F5344CB8AC3E}">
        <p14:creationId xmlns:p14="http://schemas.microsoft.com/office/powerpoint/2010/main" val="1793621586"/>
      </p:ext>
    </p:extLst>
  </p:cSld>
  <p:clrMapOvr>
    <a:masterClrMapping/>
  </p:clrMapOvr>
  <p:transition spd="slow" advClick="0" advTm="6263">
    <p:fade/>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273844"/>
            <a:ext cx="1971675" cy="4358878"/>
          </a:xfrm>
        </p:spPr>
        <p:txBody>
          <a:bodyPr vert="eaVert"/>
          <a:lstStyle/>
          <a:p>
            <a:r>
              <a:rPr lang="zh-CN" altLang="en-US" smtClean="0"/>
              <a:t>单击此处编辑母版标题样式</a:t>
            </a:r>
            <a:endParaRPr lang="en-US" dirty="0"/>
          </a:p>
        </p:txBody>
      </p:sp>
      <p:sp>
        <p:nvSpPr>
          <p:cNvPr id="3" name="Vertical Text Placeholder 2"/>
          <p:cNvSpPr>
            <a:spLocks noGrp="1"/>
          </p:cNvSpPr>
          <p:nvPr>
            <p:ph type="body" orient="vert" idx="1"/>
          </p:nvPr>
        </p:nvSpPr>
        <p:spPr>
          <a:xfrm>
            <a:off x="628651" y="273844"/>
            <a:ext cx="5800725" cy="4358878"/>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10"/>
          </p:nvPr>
        </p:nvSpPr>
        <p:spPr/>
        <p:txBody>
          <a:bodyPr/>
          <a:lstStyle/>
          <a:p>
            <a:pPr marL="0" marR="0" lvl="0" indent="0" algn="l" defTabSz="683605" rtl="0" eaLnBrk="1" fontAlgn="auto" latinLnBrk="0" hangingPunct="1">
              <a:lnSpc>
                <a:spcPct val="100000"/>
              </a:lnSpc>
              <a:spcBef>
                <a:spcPts val="0"/>
              </a:spcBef>
              <a:spcAft>
                <a:spcPts val="0"/>
              </a:spcAft>
              <a:buClrTx/>
              <a:buSzTx/>
              <a:buFontTx/>
              <a:buNone/>
              <a:tabLst/>
              <a:defRPr/>
            </a:pPr>
            <a:fld id="{0A82E6C8-990F-43BC-8C3E-C4D051FBF22D}" type="datetimeFigureOut">
              <a:rPr kumimoji="0" lang="zh-CN" altLang="en-US" sz="894" b="0" i="0" u="none" strike="noStrike" kern="1200" cap="none" spc="0" normalizeH="0" baseline="0" noProof="0" smtClean="0">
                <a:ln>
                  <a:noFill/>
                </a:ln>
                <a:solidFill>
                  <a:prstClr val="black">
                    <a:tint val="75000"/>
                  </a:prstClr>
                </a:solidFill>
                <a:effectLst/>
                <a:uLnTx/>
                <a:uFillTx/>
                <a:latin typeface="Calibri"/>
                <a:ea typeface="宋体" panose="02010600030101010101" pitchFamily="2" charset="-122"/>
                <a:cs typeface="+mn-cs"/>
              </a:rPr>
              <a:pPr marL="0" marR="0" lvl="0" indent="0" algn="l" defTabSz="683605" rtl="0" eaLnBrk="1" fontAlgn="auto" latinLnBrk="0" hangingPunct="1">
                <a:lnSpc>
                  <a:spcPct val="100000"/>
                </a:lnSpc>
                <a:spcBef>
                  <a:spcPts val="0"/>
                </a:spcBef>
                <a:spcAft>
                  <a:spcPts val="0"/>
                </a:spcAft>
                <a:buClrTx/>
                <a:buSzTx/>
                <a:buFontTx/>
                <a:buNone/>
                <a:tabLst/>
                <a:defRPr/>
              </a:pPr>
              <a:t>2018/1/9</a:t>
            </a:fld>
            <a:endParaRPr kumimoji="0" lang="zh-CN" altLang="en-US" sz="894" b="0" i="0" u="none" strike="noStrike" kern="1200" cap="none" spc="0" normalizeH="0" baseline="0" noProof="0">
              <a:ln>
                <a:noFill/>
              </a:ln>
              <a:solidFill>
                <a:prstClr val="black">
                  <a:tint val="75000"/>
                </a:prstClr>
              </a:solidFill>
              <a:effectLst/>
              <a:uLnTx/>
              <a:uFillTx/>
              <a:latin typeface="Calibri"/>
              <a:ea typeface="宋体" panose="02010600030101010101" pitchFamily="2" charset="-122"/>
              <a:cs typeface="+mn-cs"/>
            </a:endParaRPr>
          </a:p>
        </p:txBody>
      </p:sp>
      <p:sp>
        <p:nvSpPr>
          <p:cNvPr id="5" name="Footer Placeholder 4"/>
          <p:cNvSpPr>
            <a:spLocks noGrp="1"/>
          </p:cNvSpPr>
          <p:nvPr>
            <p:ph type="ftr" sz="quarter" idx="11"/>
          </p:nvPr>
        </p:nvSpPr>
        <p:spPr/>
        <p:txBody>
          <a:bodyPr/>
          <a:lstStyle/>
          <a:p>
            <a:pPr marL="0" marR="0" lvl="0" indent="0" algn="ctr" defTabSz="683605" rtl="0" eaLnBrk="1" fontAlgn="auto" latinLnBrk="0" hangingPunct="1">
              <a:lnSpc>
                <a:spcPct val="100000"/>
              </a:lnSpc>
              <a:spcBef>
                <a:spcPts val="0"/>
              </a:spcBef>
              <a:spcAft>
                <a:spcPts val="0"/>
              </a:spcAft>
              <a:buClrTx/>
              <a:buSzTx/>
              <a:buFontTx/>
              <a:buNone/>
              <a:tabLst/>
              <a:defRPr/>
            </a:pPr>
            <a:endParaRPr kumimoji="0" lang="zh-CN" altLang="en-US" sz="894" b="0" i="0" u="none" strike="noStrike" kern="1200" cap="none" spc="0" normalizeH="0" baseline="0" noProof="0">
              <a:ln>
                <a:noFill/>
              </a:ln>
              <a:solidFill>
                <a:prstClr val="black">
                  <a:tint val="75000"/>
                </a:prstClr>
              </a:solidFill>
              <a:effectLst/>
              <a:uLnTx/>
              <a:uFillTx/>
              <a:latin typeface="Calibri"/>
              <a:ea typeface="宋体" panose="02010600030101010101" pitchFamily="2" charset="-122"/>
              <a:cs typeface="+mn-cs"/>
            </a:endParaRPr>
          </a:p>
        </p:txBody>
      </p:sp>
      <p:sp>
        <p:nvSpPr>
          <p:cNvPr id="6" name="Slide Number Placeholder 5"/>
          <p:cNvSpPr>
            <a:spLocks noGrp="1"/>
          </p:cNvSpPr>
          <p:nvPr>
            <p:ph type="sldNum" sz="quarter" idx="12"/>
          </p:nvPr>
        </p:nvSpPr>
        <p:spPr/>
        <p:txBody>
          <a:bodyPr/>
          <a:lstStyle/>
          <a:p>
            <a:pPr marL="0" marR="0" lvl="0" indent="0" algn="r" defTabSz="683605" rtl="0" eaLnBrk="1" fontAlgn="auto" latinLnBrk="0" hangingPunct="1">
              <a:lnSpc>
                <a:spcPct val="100000"/>
              </a:lnSpc>
              <a:spcBef>
                <a:spcPts val="0"/>
              </a:spcBef>
              <a:spcAft>
                <a:spcPts val="0"/>
              </a:spcAft>
              <a:buClrTx/>
              <a:buSzTx/>
              <a:buFontTx/>
              <a:buNone/>
              <a:tabLst/>
              <a:defRPr/>
            </a:pPr>
            <a:fld id="{A73A29F8-EF39-401B-BB35-DAD33137BF02}" type="slidenum">
              <a:rPr kumimoji="0" lang="zh-CN" altLang="en-US" sz="894" b="0" i="0" u="none" strike="noStrike" kern="1200" cap="none" spc="0" normalizeH="0" baseline="0" noProof="0" smtClean="0">
                <a:ln>
                  <a:noFill/>
                </a:ln>
                <a:solidFill>
                  <a:prstClr val="black">
                    <a:tint val="75000"/>
                  </a:prstClr>
                </a:solidFill>
                <a:effectLst/>
                <a:uLnTx/>
                <a:uFillTx/>
                <a:latin typeface="Calibri"/>
                <a:ea typeface="宋体" panose="02010600030101010101" pitchFamily="2" charset="-122"/>
                <a:cs typeface="+mn-cs"/>
              </a:rPr>
              <a:pPr marL="0" marR="0" lvl="0" indent="0" algn="r" defTabSz="683605" rtl="0" eaLnBrk="1" fontAlgn="auto" latinLnBrk="0" hangingPunct="1">
                <a:lnSpc>
                  <a:spcPct val="100000"/>
                </a:lnSpc>
                <a:spcBef>
                  <a:spcPts val="0"/>
                </a:spcBef>
                <a:spcAft>
                  <a:spcPts val="0"/>
                </a:spcAft>
                <a:buClrTx/>
                <a:buSzTx/>
                <a:buFontTx/>
                <a:buNone/>
                <a:tabLst/>
                <a:defRPr/>
              </a:pPr>
              <a:t>‹#›</a:t>
            </a:fld>
            <a:endParaRPr kumimoji="0" lang="zh-CN" altLang="en-US" sz="894" b="0" i="0" u="none" strike="noStrike" kern="1200" cap="none" spc="0" normalizeH="0" baseline="0" noProof="0">
              <a:ln>
                <a:noFill/>
              </a:ln>
              <a:solidFill>
                <a:prstClr val="black">
                  <a:tint val="75000"/>
                </a:prstClr>
              </a:solidFill>
              <a:effectLst/>
              <a:uLnTx/>
              <a:uFillTx/>
              <a:latin typeface="Calibri"/>
              <a:ea typeface="宋体" panose="02010600030101010101" pitchFamily="2" charset="-122"/>
              <a:cs typeface="+mn-cs"/>
            </a:endParaRPr>
          </a:p>
        </p:txBody>
      </p:sp>
    </p:spTree>
    <p:extLst>
      <p:ext uri="{BB962C8B-B14F-4D97-AF65-F5344CB8AC3E}">
        <p14:creationId xmlns:p14="http://schemas.microsoft.com/office/powerpoint/2010/main" val="1562587658"/>
      </p:ext>
    </p:extLst>
  </p:cSld>
  <p:clrMapOvr>
    <a:masterClrMapping/>
  </p:clrMapOvr>
  <p:transition spd="slow" advClick="0" advTm="6263">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457200" y="205740"/>
            <a:ext cx="8229600" cy="857250"/>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457200" y="1200150"/>
            <a:ext cx="8229600" cy="3394710"/>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2"/>
          </p:nvPr>
        </p:nvSpPr>
        <p:spPr>
          <a:xfrm>
            <a:off x="457200" y="4767739"/>
            <a:ext cx="2133600" cy="272891"/>
          </a:xfrm>
          <a:prstGeom prst="rect">
            <a:avLst/>
          </a:prstGeom>
        </p:spPr>
        <p:txBody>
          <a:bodyPr vert="horz" lIns="91440" tIns="45720" rIns="91440" bIns="45720" rtlCol="0" anchor="ctr"/>
          <a:lstStyle>
            <a:lvl1pPr algn="l">
              <a:defRPr sz="1200">
                <a:solidFill>
                  <a:schemeClr val="tx1">
                    <a:tint val="75000"/>
                  </a:schemeClr>
                </a:solidFill>
              </a:defRPr>
            </a:lvl1pPr>
          </a:lstStyle>
          <a:p>
            <a:fld id="{35CFF1F8-6532-477A-96AA-C08C748F24F8}" type="datetimeFigureOut">
              <a:rPr lang="zh-CN" altLang="en-US" smtClean="0"/>
              <a:t>2018/1/9</a:t>
            </a:fld>
            <a:endParaRPr lang="zh-CN" altLang="en-US"/>
          </a:p>
        </p:txBody>
      </p:sp>
      <p:sp>
        <p:nvSpPr>
          <p:cNvPr id="5" name="页脚占位符 4"/>
          <p:cNvSpPr>
            <a:spLocks noGrp="1"/>
          </p:cNvSpPr>
          <p:nvPr>
            <p:ph type="ftr" sz="quarter" idx="3"/>
          </p:nvPr>
        </p:nvSpPr>
        <p:spPr>
          <a:xfrm>
            <a:off x="3124200" y="4767739"/>
            <a:ext cx="2895600" cy="272891"/>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6553200" y="4767739"/>
            <a:ext cx="2133600" cy="272891"/>
          </a:xfrm>
          <a:prstGeom prst="rect">
            <a:avLst/>
          </a:prstGeom>
        </p:spPr>
        <p:txBody>
          <a:bodyPr vert="horz" lIns="91440" tIns="45720" rIns="91440" bIns="45720" rtlCol="0" anchor="ctr"/>
          <a:lstStyle>
            <a:lvl1pPr algn="r">
              <a:defRPr sz="1200">
                <a:solidFill>
                  <a:schemeClr val="tx1">
                    <a:tint val="75000"/>
                  </a:schemeClr>
                </a:solidFill>
              </a:defRPr>
            </a:lvl1pPr>
          </a:lstStyle>
          <a:p>
            <a:fld id="{B65FCE5E-A35A-41CB-AEB3-6D913B9F1E89}" type="slidenum">
              <a:rPr lang="zh-CN" altLang="en-US" smtClean="0"/>
              <a:t>‹#›</a:t>
            </a:fld>
            <a:endParaRPr lang="zh-CN" altLang="en-US"/>
          </a:p>
        </p:txBody>
      </p:sp>
    </p:spTree>
    <p:extLst>
      <p:ext uri="{BB962C8B-B14F-4D97-AF65-F5344CB8AC3E}">
        <p14:creationId xmlns:p14="http://schemas.microsoft.com/office/powerpoint/2010/main" val="3054388152"/>
      </p:ext>
    </p:extLst>
  </p:cSld>
  <p:clrMap bg1="lt1" tx1="dk1" bg2="lt2" tx2="dk2" accent1="accent1" accent2="accent2" accent3="accent3" accent4="accent4" accent5="accent5" accent6="accent6" hlink="hlink" folHlink="folHlink"/>
  <p:sldLayoutIdLst>
    <p:sldLayoutId id="2147483715" r:id="rId1"/>
    <p:sldLayoutId id="2147483714" r:id="rId2"/>
    <p:sldLayoutId id="2147483716" r:id="rId3"/>
    <p:sldLayoutId id="2147483717" r:id="rId4"/>
    <p:sldLayoutId id="2147483718" r:id="rId5"/>
    <p:sldLayoutId id="2147483719" r:id="rId6"/>
    <p:sldLayoutId id="2147483720" r:id="rId7"/>
    <p:sldLayoutId id="2147483721" r:id="rId8"/>
    <p:sldLayoutId id="2147483722" r:id="rId9"/>
    <p:sldLayoutId id="2147483723" r:id="rId10"/>
    <p:sldLayoutId id="2147483724" r:id="rId11"/>
  </p:sldLayoutIdLst>
  <p:transition spd="slow" advClick="0" advTm="6263">
    <p:fade/>
  </p:transition>
  <p:timing>
    <p:tnLst>
      <p:par>
        <p:cTn id="1" dur="indefinite" restart="never" nodeType="tmRoot"/>
      </p:par>
    </p:tnLst>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273844"/>
            <a:ext cx="7886700" cy="994173"/>
          </a:xfrm>
          <a:prstGeom prst="rect">
            <a:avLst/>
          </a:prstGeom>
        </p:spPr>
        <p:txBody>
          <a:bodyPr vert="horz" lIns="91440" tIns="45720" rIns="91440" bIns="45720" rtlCol="0" anchor="ctr">
            <a:normAutofit/>
          </a:bodyPr>
          <a:lstStyle/>
          <a:p>
            <a:r>
              <a:rPr lang="zh-CN" altLang="en-US" smtClean="0"/>
              <a:t>单击此处编辑母版标题样式</a:t>
            </a:r>
            <a:endParaRPr lang="en-US" dirty="0"/>
          </a:p>
        </p:txBody>
      </p:sp>
      <p:sp>
        <p:nvSpPr>
          <p:cNvPr id="3" name="Text Placeholder 2"/>
          <p:cNvSpPr>
            <a:spLocks noGrp="1"/>
          </p:cNvSpPr>
          <p:nvPr>
            <p:ph type="body" idx="1"/>
          </p:nvPr>
        </p:nvSpPr>
        <p:spPr>
          <a:xfrm>
            <a:off x="628650" y="1369218"/>
            <a:ext cx="7886700" cy="3263504"/>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2"/>
          </p:nvPr>
        </p:nvSpPr>
        <p:spPr>
          <a:xfrm>
            <a:off x="628650" y="4767263"/>
            <a:ext cx="2057400" cy="273844"/>
          </a:xfrm>
          <a:prstGeom prst="rect">
            <a:avLst/>
          </a:prstGeom>
        </p:spPr>
        <p:txBody>
          <a:bodyPr vert="horz" lIns="91440" tIns="45720" rIns="91440" bIns="45720" rtlCol="0" anchor="ctr"/>
          <a:lstStyle>
            <a:lvl1pPr algn="l">
              <a:defRPr sz="894">
                <a:solidFill>
                  <a:schemeClr val="tx1">
                    <a:tint val="75000"/>
                  </a:schemeClr>
                </a:solidFill>
              </a:defRPr>
            </a:lvl1pPr>
          </a:lstStyle>
          <a:p>
            <a:pPr marL="0" marR="0" lvl="0" indent="0" algn="l" defTabSz="683605" rtl="0" eaLnBrk="1" fontAlgn="auto" latinLnBrk="0" hangingPunct="1">
              <a:lnSpc>
                <a:spcPct val="100000"/>
              </a:lnSpc>
              <a:spcBef>
                <a:spcPts val="0"/>
              </a:spcBef>
              <a:spcAft>
                <a:spcPts val="0"/>
              </a:spcAft>
              <a:buClrTx/>
              <a:buSzTx/>
              <a:buFontTx/>
              <a:buNone/>
              <a:tabLst/>
              <a:defRPr/>
            </a:pPr>
            <a:fld id="{0A82E6C8-990F-43BC-8C3E-C4D051FBF22D}" type="datetimeFigureOut">
              <a:rPr kumimoji="0" lang="zh-CN" altLang="en-US" sz="894" b="0" i="0" u="none" strike="noStrike" kern="1200" cap="none" spc="0" normalizeH="0" baseline="0" noProof="0" smtClean="0">
                <a:ln>
                  <a:noFill/>
                </a:ln>
                <a:solidFill>
                  <a:prstClr val="black">
                    <a:tint val="75000"/>
                  </a:prstClr>
                </a:solidFill>
                <a:effectLst/>
                <a:uLnTx/>
                <a:uFillTx/>
                <a:latin typeface="Calibri"/>
                <a:ea typeface="宋体" panose="02010600030101010101" pitchFamily="2" charset="-122"/>
                <a:cs typeface="+mn-cs"/>
              </a:rPr>
              <a:pPr marL="0" marR="0" lvl="0" indent="0" algn="l" defTabSz="683605" rtl="0" eaLnBrk="1" fontAlgn="auto" latinLnBrk="0" hangingPunct="1">
                <a:lnSpc>
                  <a:spcPct val="100000"/>
                </a:lnSpc>
                <a:spcBef>
                  <a:spcPts val="0"/>
                </a:spcBef>
                <a:spcAft>
                  <a:spcPts val="0"/>
                </a:spcAft>
                <a:buClrTx/>
                <a:buSzTx/>
                <a:buFontTx/>
                <a:buNone/>
                <a:tabLst/>
                <a:defRPr/>
              </a:pPr>
              <a:t>2018/1/9</a:t>
            </a:fld>
            <a:endParaRPr kumimoji="0" lang="zh-CN" altLang="en-US" sz="894" b="0" i="0" u="none" strike="noStrike" kern="1200" cap="none" spc="0" normalizeH="0" baseline="0" noProof="0">
              <a:ln>
                <a:noFill/>
              </a:ln>
              <a:solidFill>
                <a:prstClr val="black">
                  <a:tint val="75000"/>
                </a:prstClr>
              </a:solidFill>
              <a:effectLst/>
              <a:uLnTx/>
              <a:uFillTx/>
              <a:latin typeface="Calibri"/>
              <a:ea typeface="宋体" panose="02010600030101010101" pitchFamily="2" charset="-122"/>
              <a:cs typeface="+mn-cs"/>
            </a:endParaRPr>
          </a:p>
        </p:txBody>
      </p:sp>
      <p:sp>
        <p:nvSpPr>
          <p:cNvPr id="5" name="Footer Placeholder 4"/>
          <p:cNvSpPr>
            <a:spLocks noGrp="1"/>
          </p:cNvSpPr>
          <p:nvPr>
            <p:ph type="ftr" sz="quarter" idx="3"/>
          </p:nvPr>
        </p:nvSpPr>
        <p:spPr>
          <a:xfrm>
            <a:off x="3028950" y="4767263"/>
            <a:ext cx="3086100" cy="273844"/>
          </a:xfrm>
          <a:prstGeom prst="rect">
            <a:avLst/>
          </a:prstGeom>
        </p:spPr>
        <p:txBody>
          <a:bodyPr vert="horz" lIns="91440" tIns="45720" rIns="91440" bIns="45720" rtlCol="0" anchor="ctr"/>
          <a:lstStyle>
            <a:lvl1pPr algn="ctr">
              <a:defRPr sz="894">
                <a:solidFill>
                  <a:schemeClr val="tx1">
                    <a:tint val="75000"/>
                  </a:schemeClr>
                </a:solidFill>
              </a:defRPr>
            </a:lvl1pPr>
          </a:lstStyle>
          <a:p>
            <a:pPr marL="0" marR="0" lvl="0" indent="0" algn="ctr" defTabSz="683605" rtl="0" eaLnBrk="1" fontAlgn="auto" latinLnBrk="0" hangingPunct="1">
              <a:lnSpc>
                <a:spcPct val="100000"/>
              </a:lnSpc>
              <a:spcBef>
                <a:spcPts val="0"/>
              </a:spcBef>
              <a:spcAft>
                <a:spcPts val="0"/>
              </a:spcAft>
              <a:buClrTx/>
              <a:buSzTx/>
              <a:buFontTx/>
              <a:buNone/>
              <a:tabLst/>
              <a:defRPr/>
            </a:pPr>
            <a:endParaRPr kumimoji="0" lang="zh-CN" altLang="en-US" sz="894" b="0" i="0" u="none" strike="noStrike" kern="1200" cap="none" spc="0" normalizeH="0" baseline="0" noProof="0">
              <a:ln>
                <a:noFill/>
              </a:ln>
              <a:solidFill>
                <a:prstClr val="black">
                  <a:tint val="75000"/>
                </a:prstClr>
              </a:solidFill>
              <a:effectLst/>
              <a:uLnTx/>
              <a:uFillTx/>
              <a:latin typeface="Calibri"/>
              <a:ea typeface="宋体" panose="02010600030101010101" pitchFamily="2" charset="-122"/>
              <a:cs typeface="+mn-cs"/>
            </a:endParaRPr>
          </a:p>
        </p:txBody>
      </p:sp>
      <p:sp>
        <p:nvSpPr>
          <p:cNvPr id="6" name="Slide Number Placeholder 5"/>
          <p:cNvSpPr>
            <a:spLocks noGrp="1"/>
          </p:cNvSpPr>
          <p:nvPr>
            <p:ph type="sldNum" sz="quarter" idx="4"/>
          </p:nvPr>
        </p:nvSpPr>
        <p:spPr>
          <a:xfrm>
            <a:off x="6457950" y="4767263"/>
            <a:ext cx="2057400" cy="273844"/>
          </a:xfrm>
          <a:prstGeom prst="rect">
            <a:avLst/>
          </a:prstGeom>
        </p:spPr>
        <p:txBody>
          <a:bodyPr vert="horz" lIns="91440" tIns="45720" rIns="91440" bIns="45720" rtlCol="0" anchor="ctr"/>
          <a:lstStyle>
            <a:lvl1pPr algn="r">
              <a:defRPr sz="894">
                <a:solidFill>
                  <a:schemeClr val="tx1">
                    <a:tint val="75000"/>
                  </a:schemeClr>
                </a:solidFill>
              </a:defRPr>
            </a:lvl1pPr>
          </a:lstStyle>
          <a:p>
            <a:pPr marL="0" marR="0" lvl="0" indent="0" algn="r" defTabSz="683605" rtl="0" eaLnBrk="1" fontAlgn="auto" latinLnBrk="0" hangingPunct="1">
              <a:lnSpc>
                <a:spcPct val="100000"/>
              </a:lnSpc>
              <a:spcBef>
                <a:spcPts val="0"/>
              </a:spcBef>
              <a:spcAft>
                <a:spcPts val="0"/>
              </a:spcAft>
              <a:buClrTx/>
              <a:buSzTx/>
              <a:buFontTx/>
              <a:buNone/>
              <a:tabLst/>
              <a:defRPr/>
            </a:pPr>
            <a:fld id="{A73A29F8-EF39-401B-BB35-DAD33137BF02}" type="slidenum">
              <a:rPr kumimoji="0" lang="zh-CN" altLang="en-US" sz="894" b="0" i="0" u="none" strike="noStrike" kern="1200" cap="none" spc="0" normalizeH="0" baseline="0" noProof="0" smtClean="0">
                <a:ln>
                  <a:noFill/>
                </a:ln>
                <a:solidFill>
                  <a:prstClr val="black">
                    <a:tint val="75000"/>
                  </a:prstClr>
                </a:solidFill>
                <a:effectLst/>
                <a:uLnTx/>
                <a:uFillTx/>
                <a:latin typeface="Calibri"/>
                <a:ea typeface="宋体" panose="02010600030101010101" pitchFamily="2" charset="-122"/>
                <a:cs typeface="+mn-cs"/>
              </a:rPr>
              <a:pPr marL="0" marR="0" lvl="0" indent="0" algn="r" defTabSz="683605" rtl="0" eaLnBrk="1" fontAlgn="auto" latinLnBrk="0" hangingPunct="1">
                <a:lnSpc>
                  <a:spcPct val="100000"/>
                </a:lnSpc>
                <a:spcBef>
                  <a:spcPts val="0"/>
                </a:spcBef>
                <a:spcAft>
                  <a:spcPts val="0"/>
                </a:spcAft>
                <a:buClrTx/>
                <a:buSzTx/>
                <a:buFontTx/>
                <a:buNone/>
                <a:tabLst/>
                <a:defRPr/>
              </a:pPr>
              <a:t>‹#›</a:t>
            </a:fld>
            <a:endParaRPr kumimoji="0" lang="zh-CN" altLang="en-US" sz="894" b="0" i="0" u="none" strike="noStrike" kern="1200" cap="none" spc="0" normalizeH="0" baseline="0" noProof="0">
              <a:ln>
                <a:noFill/>
              </a:ln>
              <a:solidFill>
                <a:prstClr val="black">
                  <a:tint val="75000"/>
                </a:prstClr>
              </a:solidFill>
              <a:effectLst/>
              <a:uLnTx/>
              <a:uFillTx/>
              <a:latin typeface="Calibri"/>
              <a:ea typeface="宋体" panose="02010600030101010101" pitchFamily="2" charset="-122"/>
              <a:cs typeface="+mn-cs"/>
            </a:endParaRPr>
          </a:p>
        </p:txBody>
      </p:sp>
    </p:spTree>
    <p:extLst>
      <p:ext uri="{BB962C8B-B14F-4D97-AF65-F5344CB8AC3E}">
        <p14:creationId xmlns:p14="http://schemas.microsoft.com/office/powerpoint/2010/main" val="220185834"/>
      </p:ext>
    </p:extLst>
  </p:cSld>
  <p:clrMap bg1="lt1" tx1="dk1" bg2="lt2" tx2="dk2" accent1="accent1" accent2="accent2" accent3="accent3" accent4="accent4" accent5="accent5" accent6="accent6" hlink="hlink" folHlink="folHlink"/>
  <p:sldLayoutIdLst>
    <p:sldLayoutId id="2147483726" r:id="rId1"/>
    <p:sldLayoutId id="2147483727" r:id="rId2"/>
    <p:sldLayoutId id="2147483728" r:id="rId3"/>
    <p:sldLayoutId id="2147483729" r:id="rId4"/>
    <p:sldLayoutId id="2147483730" r:id="rId5"/>
    <p:sldLayoutId id="2147483731" r:id="rId6"/>
    <p:sldLayoutId id="2147483732" r:id="rId7"/>
    <p:sldLayoutId id="2147483733" r:id="rId8"/>
    <p:sldLayoutId id="2147483734" r:id="rId9"/>
    <p:sldLayoutId id="2147483735" r:id="rId10"/>
    <p:sldLayoutId id="2147483736" r:id="rId11"/>
  </p:sldLayoutIdLst>
  <p:transition spd="slow" advClick="0" advTm="6263">
    <p:fade/>
  </p:transition>
  <p:timing>
    <p:tnLst>
      <p:par>
        <p:cTn id="1" dur="indefinite" restart="never" nodeType="tmRoot"/>
      </p:par>
    </p:tnLst>
  </p:timing>
  <p:txStyles>
    <p:titleStyle>
      <a:lvl1pPr algn="l" defTabSz="679263" rtl="0" eaLnBrk="1" latinLnBrk="0" hangingPunct="1">
        <a:lnSpc>
          <a:spcPct val="90000"/>
        </a:lnSpc>
        <a:spcBef>
          <a:spcPct val="0"/>
        </a:spcBef>
        <a:buNone/>
        <a:defRPr sz="3273" kern="1200">
          <a:solidFill>
            <a:schemeClr val="tx1"/>
          </a:solidFill>
          <a:latin typeface="+mj-lt"/>
          <a:ea typeface="+mj-ea"/>
          <a:cs typeface="+mj-cs"/>
        </a:defRPr>
      </a:lvl1pPr>
    </p:titleStyle>
    <p:bodyStyle>
      <a:lvl1pPr marL="169971" indent="-169971" algn="l" defTabSz="679263" rtl="0" eaLnBrk="1" latinLnBrk="0" hangingPunct="1">
        <a:lnSpc>
          <a:spcPct val="90000"/>
        </a:lnSpc>
        <a:spcBef>
          <a:spcPts val="742"/>
        </a:spcBef>
        <a:buFont typeface="Arial" panose="020B0604020202020204" pitchFamily="34" charset="0"/>
        <a:buChar char="•"/>
        <a:defRPr sz="2081" kern="1200">
          <a:solidFill>
            <a:schemeClr val="tx1"/>
          </a:solidFill>
          <a:latin typeface="+mn-lt"/>
          <a:ea typeface="+mn-ea"/>
          <a:cs typeface="+mn-cs"/>
        </a:defRPr>
      </a:lvl1pPr>
      <a:lvl2pPr marL="509912" indent="-169971" algn="l" defTabSz="679263" rtl="0" eaLnBrk="1" latinLnBrk="0" hangingPunct="1">
        <a:lnSpc>
          <a:spcPct val="90000"/>
        </a:lnSpc>
        <a:spcBef>
          <a:spcPts val="371"/>
        </a:spcBef>
        <a:buFont typeface="Arial" panose="020B0604020202020204" pitchFamily="34" charset="0"/>
        <a:buChar char="•"/>
        <a:defRPr sz="1783" kern="1200">
          <a:solidFill>
            <a:schemeClr val="tx1"/>
          </a:solidFill>
          <a:latin typeface="+mn-lt"/>
          <a:ea typeface="+mn-ea"/>
          <a:cs typeface="+mn-cs"/>
        </a:defRPr>
      </a:lvl2pPr>
      <a:lvl3pPr marL="849854" indent="-169971" algn="l" defTabSz="679263" rtl="0" eaLnBrk="1" latinLnBrk="0" hangingPunct="1">
        <a:lnSpc>
          <a:spcPct val="90000"/>
        </a:lnSpc>
        <a:spcBef>
          <a:spcPts val="371"/>
        </a:spcBef>
        <a:buFont typeface="Arial" panose="020B0604020202020204" pitchFamily="34" charset="0"/>
        <a:buChar char="•"/>
        <a:defRPr sz="1485" kern="1200">
          <a:solidFill>
            <a:schemeClr val="tx1"/>
          </a:solidFill>
          <a:latin typeface="+mn-lt"/>
          <a:ea typeface="+mn-ea"/>
          <a:cs typeface="+mn-cs"/>
        </a:defRPr>
      </a:lvl3pPr>
      <a:lvl4pPr marL="1189796" indent="-169971" algn="l" defTabSz="679263" rtl="0" eaLnBrk="1" latinLnBrk="0" hangingPunct="1">
        <a:lnSpc>
          <a:spcPct val="90000"/>
        </a:lnSpc>
        <a:spcBef>
          <a:spcPts val="371"/>
        </a:spcBef>
        <a:buFont typeface="Arial" panose="020B0604020202020204" pitchFamily="34" charset="0"/>
        <a:buChar char="•"/>
        <a:defRPr sz="1338" kern="1200">
          <a:solidFill>
            <a:schemeClr val="tx1"/>
          </a:solidFill>
          <a:latin typeface="+mn-lt"/>
          <a:ea typeface="+mn-ea"/>
          <a:cs typeface="+mn-cs"/>
        </a:defRPr>
      </a:lvl4pPr>
      <a:lvl5pPr marL="1529737" indent="-169971" algn="l" defTabSz="679263" rtl="0" eaLnBrk="1" latinLnBrk="0" hangingPunct="1">
        <a:lnSpc>
          <a:spcPct val="90000"/>
        </a:lnSpc>
        <a:spcBef>
          <a:spcPts val="371"/>
        </a:spcBef>
        <a:buFont typeface="Arial" panose="020B0604020202020204" pitchFamily="34" charset="0"/>
        <a:buChar char="•"/>
        <a:defRPr sz="1338" kern="1200">
          <a:solidFill>
            <a:schemeClr val="tx1"/>
          </a:solidFill>
          <a:latin typeface="+mn-lt"/>
          <a:ea typeface="+mn-ea"/>
          <a:cs typeface="+mn-cs"/>
        </a:defRPr>
      </a:lvl5pPr>
      <a:lvl6pPr marL="1869679" indent="-169971" algn="l" defTabSz="679263" rtl="0" eaLnBrk="1" latinLnBrk="0" hangingPunct="1">
        <a:lnSpc>
          <a:spcPct val="90000"/>
        </a:lnSpc>
        <a:spcBef>
          <a:spcPts val="371"/>
        </a:spcBef>
        <a:buFont typeface="Arial" panose="020B0604020202020204" pitchFamily="34" charset="0"/>
        <a:buChar char="•"/>
        <a:defRPr sz="1338" kern="1200">
          <a:solidFill>
            <a:schemeClr val="tx1"/>
          </a:solidFill>
          <a:latin typeface="+mn-lt"/>
          <a:ea typeface="+mn-ea"/>
          <a:cs typeface="+mn-cs"/>
        </a:defRPr>
      </a:lvl6pPr>
      <a:lvl7pPr marL="2209621" indent="-169971" algn="l" defTabSz="679263" rtl="0" eaLnBrk="1" latinLnBrk="0" hangingPunct="1">
        <a:lnSpc>
          <a:spcPct val="90000"/>
        </a:lnSpc>
        <a:spcBef>
          <a:spcPts val="371"/>
        </a:spcBef>
        <a:buFont typeface="Arial" panose="020B0604020202020204" pitchFamily="34" charset="0"/>
        <a:buChar char="•"/>
        <a:defRPr sz="1338" kern="1200">
          <a:solidFill>
            <a:schemeClr val="tx1"/>
          </a:solidFill>
          <a:latin typeface="+mn-lt"/>
          <a:ea typeface="+mn-ea"/>
          <a:cs typeface="+mn-cs"/>
        </a:defRPr>
      </a:lvl7pPr>
      <a:lvl8pPr marL="2549562" indent="-169971" algn="l" defTabSz="679263" rtl="0" eaLnBrk="1" latinLnBrk="0" hangingPunct="1">
        <a:lnSpc>
          <a:spcPct val="90000"/>
        </a:lnSpc>
        <a:spcBef>
          <a:spcPts val="371"/>
        </a:spcBef>
        <a:buFont typeface="Arial" panose="020B0604020202020204" pitchFamily="34" charset="0"/>
        <a:buChar char="•"/>
        <a:defRPr sz="1338" kern="1200">
          <a:solidFill>
            <a:schemeClr val="tx1"/>
          </a:solidFill>
          <a:latin typeface="+mn-lt"/>
          <a:ea typeface="+mn-ea"/>
          <a:cs typeface="+mn-cs"/>
        </a:defRPr>
      </a:lvl8pPr>
      <a:lvl9pPr marL="2889504" indent="-169971" algn="l" defTabSz="679263" rtl="0" eaLnBrk="1" latinLnBrk="0" hangingPunct="1">
        <a:lnSpc>
          <a:spcPct val="90000"/>
        </a:lnSpc>
        <a:spcBef>
          <a:spcPts val="371"/>
        </a:spcBef>
        <a:buFont typeface="Arial" panose="020B0604020202020204" pitchFamily="34" charset="0"/>
        <a:buChar char="•"/>
        <a:defRPr sz="1338" kern="1200">
          <a:solidFill>
            <a:schemeClr val="tx1"/>
          </a:solidFill>
          <a:latin typeface="+mn-lt"/>
          <a:ea typeface="+mn-ea"/>
          <a:cs typeface="+mn-cs"/>
        </a:defRPr>
      </a:lvl9pPr>
    </p:bodyStyle>
    <p:otherStyle>
      <a:defPPr>
        <a:defRPr lang="en-US"/>
      </a:defPPr>
      <a:lvl1pPr marL="0" algn="l" defTabSz="679263" rtl="0" eaLnBrk="1" latinLnBrk="0" hangingPunct="1">
        <a:defRPr sz="1338" kern="1200">
          <a:solidFill>
            <a:schemeClr val="tx1"/>
          </a:solidFill>
          <a:latin typeface="+mn-lt"/>
          <a:ea typeface="+mn-ea"/>
          <a:cs typeface="+mn-cs"/>
        </a:defRPr>
      </a:lvl1pPr>
      <a:lvl2pPr marL="339942" algn="l" defTabSz="679263" rtl="0" eaLnBrk="1" latinLnBrk="0" hangingPunct="1">
        <a:defRPr sz="1338" kern="1200">
          <a:solidFill>
            <a:schemeClr val="tx1"/>
          </a:solidFill>
          <a:latin typeface="+mn-lt"/>
          <a:ea typeface="+mn-ea"/>
          <a:cs typeface="+mn-cs"/>
        </a:defRPr>
      </a:lvl2pPr>
      <a:lvl3pPr marL="679883" algn="l" defTabSz="679263" rtl="0" eaLnBrk="1" latinLnBrk="0" hangingPunct="1">
        <a:defRPr sz="1338" kern="1200">
          <a:solidFill>
            <a:schemeClr val="tx1"/>
          </a:solidFill>
          <a:latin typeface="+mn-lt"/>
          <a:ea typeface="+mn-ea"/>
          <a:cs typeface="+mn-cs"/>
        </a:defRPr>
      </a:lvl3pPr>
      <a:lvl4pPr marL="1019825" algn="l" defTabSz="679263" rtl="0" eaLnBrk="1" latinLnBrk="0" hangingPunct="1">
        <a:defRPr sz="1338" kern="1200">
          <a:solidFill>
            <a:schemeClr val="tx1"/>
          </a:solidFill>
          <a:latin typeface="+mn-lt"/>
          <a:ea typeface="+mn-ea"/>
          <a:cs typeface="+mn-cs"/>
        </a:defRPr>
      </a:lvl4pPr>
      <a:lvl5pPr marL="1359767" algn="l" defTabSz="679263" rtl="0" eaLnBrk="1" latinLnBrk="0" hangingPunct="1">
        <a:defRPr sz="1338" kern="1200">
          <a:solidFill>
            <a:schemeClr val="tx1"/>
          </a:solidFill>
          <a:latin typeface="+mn-lt"/>
          <a:ea typeface="+mn-ea"/>
          <a:cs typeface="+mn-cs"/>
        </a:defRPr>
      </a:lvl5pPr>
      <a:lvl6pPr marL="1699708" algn="l" defTabSz="679263" rtl="0" eaLnBrk="1" latinLnBrk="0" hangingPunct="1">
        <a:defRPr sz="1338" kern="1200">
          <a:solidFill>
            <a:schemeClr val="tx1"/>
          </a:solidFill>
          <a:latin typeface="+mn-lt"/>
          <a:ea typeface="+mn-ea"/>
          <a:cs typeface="+mn-cs"/>
        </a:defRPr>
      </a:lvl6pPr>
      <a:lvl7pPr marL="2039650" algn="l" defTabSz="679263" rtl="0" eaLnBrk="1" latinLnBrk="0" hangingPunct="1">
        <a:defRPr sz="1338" kern="1200">
          <a:solidFill>
            <a:schemeClr val="tx1"/>
          </a:solidFill>
          <a:latin typeface="+mn-lt"/>
          <a:ea typeface="+mn-ea"/>
          <a:cs typeface="+mn-cs"/>
        </a:defRPr>
      </a:lvl7pPr>
      <a:lvl8pPr marL="2379592" algn="l" defTabSz="679263" rtl="0" eaLnBrk="1" latinLnBrk="0" hangingPunct="1">
        <a:defRPr sz="1338" kern="1200">
          <a:solidFill>
            <a:schemeClr val="tx1"/>
          </a:solidFill>
          <a:latin typeface="+mn-lt"/>
          <a:ea typeface="+mn-ea"/>
          <a:cs typeface="+mn-cs"/>
        </a:defRPr>
      </a:lvl8pPr>
      <a:lvl9pPr marL="2719533" algn="l" defTabSz="679263" rtl="0" eaLnBrk="1" latinLnBrk="0" hangingPunct="1">
        <a:defRPr sz="1338"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jpeg"/></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12.xml"/><Relationship Id="rId2" Type="http://schemas.openxmlformats.org/officeDocument/2006/relationships/tags" Target="../tags/tag2.xml"/><Relationship Id="rId1" Type="http://schemas.openxmlformats.org/officeDocument/2006/relationships/tags" Target="../tags/tag1.xml"/><Relationship Id="rId4" Type="http://schemas.openxmlformats.org/officeDocument/2006/relationships/image" Target="../media/image2.jpeg"/></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12.xml"/><Relationship Id="rId2" Type="http://schemas.openxmlformats.org/officeDocument/2006/relationships/tags" Target="../tags/tag4.xml"/><Relationship Id="rId1" Type="http://schemas.openxmlformats.org/officeDocument/2006/relationships/tags" Target="../tags/tag3.xml"/><Relationship Id="rId4" Type="http://schemas.openxmlformats.org/officeDocument/2006/relationships/image" Target="../media/image2.jpe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chart" Target="../charts/chart1.xml"/><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3" Type="http://schemas.openxmlformats.org/officeDocument/2006/relationships/image" Target="../media/image8.emf"/><Relationship Id="rId2" Type="http://schemas.openxmlformats.org/officeDocument/2006/relationships/image" Target="../media/image7.emf"/><Relationship Id="rId1" Type="http://schemas.openxmlformats.org/officeDocument/2006/relationships/slideLayout" Target="../slideLayouts/slideLayout13.xml"/><Relationship Id="rId5" Type="http://schemas.openxmlformats.org/officeDocument/2006/relationships/image" Target="../media/image10.emf"/><Relationship Id="rId4" Type="http://schemas.openxmlformats.org/officeDocument/2006/relationships/image" Target="../media/image9.emf"/></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12.xml"/><Relationship Id="rId2" Type="http://schemas.openxmlformats.org/officeDocument/2006/relationships/tags" Target="../tags/tag6.xml"/><Relationship Id="rId1" Type="http://schemas.openxmlformats.org/officeDocument/2006/relationships/tags" Target="../tags/tag5.xml"/><Relationship Id="rId4" Type="http://schemas.openxmlformats.org/officeDocument/2006/relationships/image" Target="../media/image2.jpeg"/></Relationships>
</file>

<file path=ppt/slides/_rels/slide10.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jpeg"/><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3" Type="http://schemas.openxmlformats.org/officeDocument/2006/relationships/slideLayout" Target="../slideLayouts/slideLayout12.xml"/><Relationship Id="rId2" Type="http://schemas.openxmlformats.org/officeDocument/2006/relationships/tags" Target="../tags/tag8.xml"/><Relationship Id="rId1" Type="http://schemas.openxmlformats.org/officeDocument/2006/relationships/tags" Target="../tags/tag7.xml"/><Relationship Id="rId4" Type="http://schemas.openxmlformats.org/officeDocument/2006/relationships/image" Target="../media/image2.jpe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6.png"/><Relationship Id="rId1" Type="http://schemas.openxmlformats.org/officeDocument/2006/relationships/slideLayout" Target="../slideLayouts/slideLayout13.xml"/><Relationship Id="rId5" Type="http://schemas.openxmlformats.org/officeDocument/2006/relationships/image" Target="../media/image18.jpeg"/><Relationship Id="rId4" Type="http://schemas.openxmlformats.org/officeDocument/2006/relationships/image" Target="../media/image17.jpe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2" Type="http://schemas.openxmlformats.org/officeDocument/2006/relationships/image" Target="../media/image19.wmf"/><Relationship Id="rId1"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3" Type="http://schemas.openxmlformats.org/officeDocument/2006/relationships/slideLayout" Target="../slideLayouts/slideLayout12.xml"/><Relationship Id="rId2" Type="http://schemas.openxmlformats.org/officeDocument/2006/relationships/tags" Target="../tags/tag10.xml"/><Relationship Id="rId1" Type="http://schemas.openxmlformats.org/officeDocument/2006/relationships/tags" Target="../tags/tag9.xml"/><Relationship Id="rId4" Type="http://schemas.openxmlformats.org/officeDocument/2006/relationships/image" Target="../media/image2.jpeg"/></Relationships>
</file>

<file path=ppt/slides/_rels/slide22.xml.rels><?xml version="1.0" encoding="UTF-8" standalone="yes"?>
<Relationships xmlns="http://schemas.openxmlformats.org/package/2006/relationships"><Relationship Id="rId2" Type="http://schemas.openxmlformats.org/officeDocument/2006/relationships/image" Target="../media/image20.emf"/><Relationship Id="rId1"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4.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13.xml"/><Relationship Id="rId4" Type="http://schemas.openxmlformats.org/officeDocument/2006/relationships/image" Target="../media/image23.png"/></Relationships>
</file>

<file path=ppt/slides/_rels/slide2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
        <p:nvSpPr>
          <p:cNvPr id="2" name="TextBox 1"/>
          <p:cNvSpPr txBox="1"/>
          <p:nvPr/>
        </p:nvSpPr>
        <p:spPr>
          <a:xfrm>
            <a:off x="2267744" y="3363838"/>
            <a:ext cx="4772460" cy="646331"/>
          </a:xfrm>
          <a:prstGeom prst="rect">
            <a:avLst/>
          </a:prstGeom>
          <a:noFill/>
        </p:spPr>
        <p:txBody>
          <a:bodyPr wrap="none" rtlCol="0">
            <a:spAutoFit/>
          </a:bodyPr>
          <a:lstStyle/>
          <a:p>
            <a:r>
              <a:rPr lang="zh-CN" altLang="en-US" sz="3600" b="1" dirty="0" smtClean="0">
                <a:solidFill>
                  <a:schemeClr val="bg1"/>
                </a:solidFill>
                <a:latin typeface="微软雅黑" pitchFamily="34" charset="-122"/>
                <a:ea typeface="微软雅黑" pitchFamily="34" charset="-122"/>
              </a:rPr>
              <a:t>税务税收工作汇报</a:t>
            </a:r>
            <a:r>
              <a:rPr lang="en-US" altLang="zh-CN" sz="3600" b="1" dirty="0" smtClean="0">
                <a:solidFill>
                  <a:schemeClr val="bg1"/>
                </a:solidFill>
                <a:latin typeface="微软雅黑" pitchFamily="34" charset="-122"/>
                <a:ea typeface="微软雅黑" pitchFamily="34" charset="-122"/>
              </a:rPr>
              <a:t>PPT</a:t>
            </a:r>
            <a:endParaRPr lang="zh-CN" altLang="en-US" sz="3600" b="1" dirty="0">
              <a:solidFill>
                <a:schemeClr val="bg1"/>
              </a:solidFill>
              <a:latin typeface="微软雅黑" pitchFamily="34" charset="-122"/>
              <a:ea typeface="微软雅黑" pitchFamily="34" charset="-122"/>
            </a:endParaRPr>
          </a:p>
        </p:txBody>
      </p:sp>
      <p:sp>
        <p:nvSpPr>
          <p:cNvPr id="3" name="TextBox 2"/>
          <p:cNvSpPr txBox="1"/>
          <p:nvPr/>
        </p:nvSpPr>
        <p:spPr>
          <a:xfrm>
            <a:off x="3059832" y="4099961"/>
            <a:ext cx="3581430" cy="461665"/>
          </a:xfrm>
          <a:prstGeom prst="rect">
            <a:avLst/>
          </a:prstGeom>
          <a:noFill/>
        </p:spPr>
        <p:txBody>
          <a:bodyPr wrap="none" rtlCol="0">
            <a:spAutoFit/>
          </a:bodyPr>
          <a:lstStyle/>
          <a:p>
            <a:r>
              <a:rPr lang="zh-CN" altLang="en-US" sz="2400" dirty="0">
                <a:solidFill>
                  <a:schemeClr val="bg1"/>
                </a:solidFill>
                <a:latin typeface="微软雅黑" pitchFamily="34" charset="-122"/>
                <a:ea typeface="微软雅黑" pitchFamily="34" charset="-122"/>
              </a:rPr>
              <a:t>最新</a:t>
            </a:r>
            <a:r>
              <a:rPr lang="en-US" altLang="zh-CN" sz="2400" dirty="0">
                <a:solidFill>
                  <a:schemeClr val="bg1"/>
                </a:solidFill>
                <a:latin typeface="微软雅黑" pitchFamily="34" charset="-122"/>
                <a:ea typeface="微软雅黑" pitchFamily="34" charset="-122"/>
              </a:rPr>
              <a:t>POWERPOINT</a:t>
            </a:r>
            <a:r>
              <a:rPr lang="zh-CN" altLang="en-US" sz="2400" dirty="0">
                <a:solidFill>
                  <a:schemeClr val="bg1"/>
                </a:solidFill>
                <a:latin typeface="微软雅黑" pitchFamily="34" charset="-122"/>
                <a:ea typeface="微软雅黑" pitchFamily="34" charset="-122"/>
              </a:rPr>
              <a:t>模板</a:t>
            </a:r>
            <a:r>
              <a:rPr lang="en-US" altLang="zh-CN" sz="2400" dirty="0">
                <a:solidFill>
                  <a:schemeClr val="bg1"/>
                </a:solidFill>
                <a:latin typeface="微软雅黑" pitchFamily="34" charset="-122"/>
                <a:ea typeface="微软雅黑" pitchFamily="34" charset="-122"/>
              </a:rPr>
              <a:t> </a:t>
            </a:r>
            <a:endParaRPr lang="zh-CN" altLang="en-US" sz="2400" dirty="0">
              <a:solidFill>
                <a:schemeClr val="bg1"/>
              </a:solidFill>
              <a:latin typeface="微软雅黑" pitchFamily="34" charset="-122"/>
              <a:ea typeface="微软雅黑" pitchFamily="34" charset="-122"/>
            </a:endParaRPr>
          </a:p>
        </p:txBody>
      </p:sp>
      <p:cxnSp>
        <p:nvCxnSpPr>
          <p:cNvPr id="5" name="直接连接符 4"/>
          <p:cNvCxnSpPr/>
          <p:nvPr/>
        </p:nvCxnSpPr>
        <p:spPr>
          <a:xfrm>
            <a:off x="2339752" y="4027952"/>
            <a:ext cx="4555664" cy="0"/>
          </a:xfrm>
          <a:prstGeom prst="line">
            <a:avLst/>
          </a:prstGeom>
          <a:ln>
            <a:solidFill>
              <a:schemeClr val="bg1"/>
            </a:solidFill>
          </a:ln>
          <a:effectLst/>
        </p:spPr>
        <p:style>
          <a:lnRef idx="1">
            <a:schemeClr val="accent1"/>
          </a:lnRef>
          <a:fillRef idx="0">
            <a:schemeClr val="accent1"/>
          </a:fillRef>
          <a:effectRef idx="0">
            <a:schemeClr val="accent1"/>
          </a:effectRef>
          <a:fontRef idx="minor">
            <a:schemeClr val="tx1"/>
          </a:fontRef>
        </p:style>
      </p:cxnSp>
      <p:sp>
        <p:nvSpPr>
          <p:cNvPr id="8" name="燕尾形 7"/>
          <p:cNvSpPr/>
          <p:nvPr/>
        </p:nvSpPr>
        <p:spPr>
          <a:xfrm>
            <a:off x="2699792" y="4215376"/>
            <a:ext cx="144016" cy="230832"/>
          </a:xfrm>
          <a:prstGeom prst="chevron">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15" name="燕尾形 14"/>
          <p:cNvSpPr/>
          <p:nvPr/>
        </p:nvSpPr>
        <p:spPr>
          <a:xfrm>
            <a:off x="2843808" y="4215376"/>
            <a:ext cx="144016" cy="230832"/>
          </a:xfrm>
          <a:prstGeom prst="chevron">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16" name="燕尾形 15"/>
          <p:cNvSpPr/>
          <p:nvPr/>
        </p:nvSpPr>
        <p:spPr>
          <a:xfrm>
            <a:off x="2987824" y="4215376"/>
            <a:ext cx="144016" cy="230832"/>
          </a:xfrm>
          <a:prstGeom prst="chevron">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pic>
        <p:nvPicPr>
          <p:cNvPr id="7" name="Audiomachine-Guardians At The Gate">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294880" y="-1174948"/>
            <a:ext cx="609600" cy="609600"/>
          </a:xfrm>
          <a:prstGeom prst="rect">
            <a:avLst/>
          </a:prstGeom>
        </p:spPr>
      </p:pic>
      <p:pic>
        <p:nvPicPr>
          <p:cNvPr id="9" name="图片 8"/>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343758" y="923315"/>
            <a:ext cx="2456485" cy="2426007"/>
          </a:xfrm>
          <a:prstGeom prst="rect">
            <a:avLst/>
          </a:prstGeom>
        </p:spPr>
      </p:pic>
    </p:spTree>
    <p:extLst>
      <p:ext uri="{BB962C8B-B14F-4D97-AF65-F5344CB8AC3E}">
        <p14:creationId xmlns:p14="http://schemas.microsoft.com/office/powerpoint/2010/main" val="2983933954"/>
      </p:ext>
    </p:extLst>
  </p:cSld>
  <p:clrMapOvr>
    <a:masterClrMapping/>
  </p:clrMapOvr>
  <p:transition spd="slow" advClick="0" advTm="6263">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 fill="hold"/>
                                        <p:tgtEl>
                                          <p:spTgt spid="7"/>
                                        </p:tgtEl>
                                      </p:cBhvr>
                                    </p:cmd>
                                  </p:childTnLst>
                                </p:cTn>
                              </p:par>
                            </p:childTnLst>
                          </p:cTn>
                        </p:par>
                        <p:par>
                          <p:cTn id="7" fill="hold">
                            <p:stCondLst>
                              <p:cond delay="0"/>
                            </p:stCondLst>
                            <p:childTnLst>
                              <p:par>
                                <p:cTn id="8" presetID="31" presetClass="entr" presetSubtype="0" fill="hold" nodeType="afterEffect">
                                  <p:stCondLst>
                                    <p:cond delay="0"/>
                                  </p:stCondLst>
                                  <p:childTnLst>
                                    <p:set>
                                      <p:cBhvr>
                                        <p:cTn id="9" dur="1" fill="hold">
                                          <p:stCondLst>
                                            <p:cond delay="0"/>
                                          </p:stCondLst>
                                        </p:cTn>
                                        <p:tgtEl>
                                          <p:spTgt spid="9"/>
                                        </p:tgtEl>
                                        <p:attrNameLst>
                                          <p:attrName>style.visibility</p:attrName>
                                        </p:attrNameLst>
                                      </p:cBhvr>
                                      <p:to>
                                        <p:strVal val="visible"/>
                                      </p:to>
                                    </p:set>
                                    <p:anim calcmode="lin" valueType="num">
                                      <p:cBhvr>
                                        <p:cTn id="10" dur="1000" fill="hold"/>
                                        <p:tgtEl>
                                          <p:spTgt spid="9"/>
                                        </p:tgtEl>
                                        <p:attrNameLst>
                                          <p:attrName>ppt_w</p:attrName>
                                        </p:attrNameLst>
                                      </p:cBhvr>
                                      <p:tavLst>
                                        <p:tav tm="0">
                                          <p:val>
                                            <p:fltVal val="0"/>
                                          </p:val>
                                        </p:tav>
                                        <p:tav tm="100000">
                                          <p:val>
                                            <p:strVal val="#ppt_w"/>
                                          </p:val>
                                        </p:tav>
                                      </p:tavLst>
                                    </p:anim>
                                    <p:anim calcmode="lin" valueType="num">
                                      <p:cBhvr>
                                        <p:cTn id="11" dur="1000" fill="hold"/>
                                        <p:tgtEl>
                                          <p:spTgt spid="9"/>
                                        </p:tgtEl>
                                        <p:attrNameLst>
                                          <p:attrName>ppt_h</p:attrName>
                                        </p:attrNameLst>
                                      </p:cBhvr>
                                      <p:tavLst>
                                        <p:tav tm="0">
                                          <p:val>
                                            <p:fltVal val="0"/>
                                          </p:val>
                                        </p:tav>
                                        <p:tav tm="100000">
                                          <p:val>
                                            <p:strVal val="#ppt_h"/>
                                          </p:val>
                                        </p:tav>
                                      </p:tavLst>
                                    </p:anim>
                                    <p:anim calcmode="lin" valueType="num">
                                      <p:cBhvr>
                                        <p:cTn id="12" dur="1000" fill="hold"/>
                                        <p:tgtEl>
                                          <p:spTgt spid="9"/>
                                        </p:tgtEl>
                                        <p:attrNameLst>
                                          <p:attrName>style.rotation</p:attrName>
                                        </p:attrNameLst>
                                      </p:cBhvr>
                                      <p:tavLst>
                                        <p:tav tm="0">
                                          <p:val>
                                            <p:fltVal val="90"/>
                                          </p:val>
                                        </p:tav>
                                        <p:tav tm="100000">
                                          <p:val>
                                            <p:fltVal val="0"/>
                                          </p:val>
                                        </p:tav>
                                      </p:tavLst>
                                    </p:anim>
                                    <p:animEffect transition="in" filter="fade">
                                      <p:cBhvr>
                                        <p:cTn id="13" dur="1000"/>
                                        <p:tgtEl>
                                          <p:spTgt spid="9"/>
                                        </p:tgtEl>
                                      </p:cBhvr>
                                    </p:animEffect>
                                  </p:childTnLst>
                                </p:cTn>
                              </p:par>
                            </p:childTnLst>
                          </p:cTn>
                        </p:par>
                        <p:par>
                          <p:cTn id="14" fill="hold">
                            <p:stCondLst>
                              <p:cond delay="1000"/>
                            </p:stCondLst>
                            <p:childTnLst>
                              <p:par>
                                <p:cTn id="15" presetID="2" presetClass="entr" presetSubtype="2" fill="hold" grpId="0" nodeType="afterEffect">
                                  <p:stCondLst>
                                    <p:cond delay="0"/>
                                  </p:stCondLst>
                                  <p:iterate type="lt">
                                    <p:tmPct val="10000"/>
                                  </p:iterate>
                                  <p:childTnLst>
                                    <p:set>
                                      <p:cBhvr>
                                        <p:cTn id="16" dur="1" fill="hold">
                                          <p:stCondLst>
                                            <p:cond delay="0"/>
                                          </p:stCondLst>
                                        </p:cTn>
                                        <p:tgtEl>
                                          <p:spTgt spid="2"/>
                                        </p:tgtEl>
                                        <p:attrNameLst>
                                          <p:attrName>style.visibility</p:attrName>
                                        </p:attrNameLst>
                                      </p:cBhvr>
                                      <p:to>
                                        <p:strVal val="visible"/>
                                      </p:to>
                                    </p:set>
                                    <p:anim calcmode="lin" valueType="num">
                                      <p:cBhvr additive="base">
                                        <p:cTn id="17" dur="500" fill="hold"/>
                                        <p:tgtEl>
                                          <p:spTgt spid="2"/>
                                        </p:tgtEl>
                                        <p:attrNameLst>
                                          <p:attrName>ppt_x</p:attrName>
                                        </p:attrNameLst>
                                      </p:cBhvr>
                                      <p:tavLst>
                                        <p:tav tm="0">
                                          <p:val>
                                            <p:strVal val="1+#ppt_w/2"/>
                                          </p:val>
                                        </p:tav>
                                        <p:tav tm="100000">
                                          <p:val>
                                            <p:strVal val="#ppt_x"/>
                                          </p:val>
                                        </p:tav>
                                      </p:tavLst>
                                    </p:anim>
                                    <p:anim calcmode="lin" valueType="num">
                                      <p:cBhvr additive="base">
                                        <p:cTn id="18" dur="500" fill="hold"/>
                                        <p:tgtEl>
                                          <p:spTgt spid="2"/>
                                        </p:tgtEl>
                                        <p:attrNameLst>
                                          <p:attrName>ppt_y</p:attrName>
                                        </p:attrNameLst>
                                      </p:cBhvr>
                                      <p:tavLst>
                                        <p:tav tm="0">
                                          <p:val>
                                            <p:strVal val="#ppt_y"/>
                                          </p:val>
                                        </p:tav>
                                        <p:tav tm="100000">
                                          <p:val>
                                            <p:strVal val="#ppt_y"/>
                                          </p:val>
                                        </p:tav>
                                      </p:tavLst>
                                    </p:anim>
                                  </p:childTnLst>
                                </p:cTn>
                              </p:par>
                            </p:childTnLst>
                          </p:cTn>
                        </p:par>
                        <p:par>
                          <p:cTn id="19" fill="hold">
                            <p:stCondLst>
                              <p:cond delay="2000"/>
                            </p:stCondLst>
                            <p:childTnLst>
                              <p:par>
                                <p:cTn id="20" presetID="22" presetClass="entr" presetSubtype="8" fill="hold" nodeType="afterEffect">
                                  <p:stCondLst>
                                    <p:cond delay="0"/>
                                  </p:stCondLst>
                                  <p:childTnLst>
                                    <p:set>
                                      <p:cBhvr>
                                        <p:cTn id="21" dur="1" fill="hold">
                                          <p:stCondLst>
                                            <p:cond delay="0"/>
                                          </p:stCondLst>
                                        </p:cTn>
                                        <p:tgtEl>
                                          <p:spTgt spid="5"/>
                                        </p:tgtEl>
                                        <p:attrNameLst>
                                          <p:attrName>style.visibility</p:attrName>
                                        </p:attrNameLst>
                                      </p:cBhvr>
                                      <p:to>
                                        <p:strVal val="visible"/>
                                      </p:to>
                                    </p:set>
                                    <p:animEffect transition="in" filter="wipe(left)">
                                      <p:cBhvr>
                                        <p:cTn id="22" dur="1000"/>
                                        <p:tgtEl>
                                          <p:spTgt spid="5"/>
                                        </p:tgtEl>
                                      </p:cBhvr>
                                    </p:animEffect>
                                  </p:childTnLst>
                                </p:cTn>
                              </p:par>
                            </p:childTnLst>
                          </p:cTn>
                        </p:par>
                        <p:par>
                          <p:cTn id="23" fill="hold">
                            <p:stCondLst>
                              <p:cond delay="3000"/>
                            </p:stCondLst>
                            <p:childTnLst>
                              <p:par>
                                <p:cTn id="24" presetID="2" presetClass="entr" presetSubtype="8" fill="hold" grpId="0" nodeType="afterEffect">
                                  <p:stCondLst>
                                    <p:cond delay="0"/>
                                  </p:stCondLst>
                                  <p:childTnLst>
                                    <p:set>
                                      <p:cBhvr>
                                        <p:cTn id="25" dur="1" fill="hold">
                                          <p:stCondLst>
                                            <p:cond delay="0"/>
                                          </p:stCondLst>
                                        </p:cTn>
                                        <p:tgtEl>
                                          <p:spTgt spid="16"/>
                                        </p:tgtEl>
                                        <p:attrNameLst>
                                          <p:attrName>style.visibility</p:attrName>
                                        </p:attrNameLst>
                                      </p:cBhvr>
                                      <p:to>
                                        <p:strVal val="visible"/>
                                      </p:to>
                                    </p:set>
                                    <p:anim calcmode="lin" valueType="num">
                                      <p:cBhvr additive="base">
                                        <p:cTn id="26" dur="500" fill="hold"/>
                                        <p:tgtEl>
                                          <p:spTgt spid="16"/>
                                        </p:tgtEl>
                                        <p:attrNameLst>
                                          <p:attrName>ppt_x</p:attrName>
                                        </p:attrNameLst>
                                      </p:cBhvr>
                                      <p:tavLst>
                                        <p:tav tm="0">
                                          <p:val>
                                            <p:strVal val="0-#ppt_w/2"/>
                                          </p:val>
                                        </p:tav>
                                        <p:tav tm="100000">
                                          <p:val>
                                            <p:strVal val="#ppt_x"/>
                                          </p:val>
                                        </p:tav>
                                      </p:tavLst>
                                    </p:anim>
                                    <p:anim calcmode="lin" valueType="num">
                                      <p:cBhvr additive="base">
                                        <p:cTn id="27" dur="500" fill="hold"/>
                                        <p:tgtEl>
                                          <p:spTgt spid="16"/>
                                        </p:tgtEl>
                                        <p:attrNameLst>
                                          <p:attrName>ppt_y</p:attrName>
                                        </p:attrNameLst>
                                      </p:cBhvr>
                                      <p:tavLst>
                                        <p:tav tm="0">
                                          <p:val>
                                            <p:strVal val="#ppt_y"/>
                                          </p:val>
                                        </p:tav>
                                        <p:tav tm="100000">
                                          <p:val>
                                            <p:strVal val="#ppt_y"/>
                                          </p:val>
                                        </p:tav>
                                      </p:tavLst>
                                    </p:anim>
                                  </p:childTnLst>
                                </p:cTn>
                              </p:par>
                              <p:par>
                                <p:cTn id="28" presetID="2" presetClass="entr" presetSubtype="8" fill="hold" grpId="0" nodeType="withEffect">
                                  <p:stCondLst>
                                    <p:cond delay="250"/>
                                  </p:stCondLst>
                                  <p:childTnLst>
                                    <p:set>
                                      <p:cBhvr>
                                        <p:cTn id="29" dur="1" fill="hold">
                                          <p:stCondLst>
                                            <p:cond delay="0"/>
                                          </p:stCondLst>
                                        </p:cTn>
                                        <p:tgtEl>
                                          <p:spTgt spid="15"/>
                                        </p:tgtEl>
                                        <p:attrNameLst>
                                          <p:attrName>style.visibility</p:attrName>
                                        </p:attrNameLst>
                                      </p:cBhvr>
                                      <p:to>
                                        <p:strVal val="visible"/>
                                      </p:to>
                                    </p:set>
                                    <p:anim calcmode="lin" valueType="num">
                                      <p:cBhvr additive="base">
                                        <p:cTn id="30" dur="500" fill="hold"/>
                                        <p:tgtEl>
                                          <p:spTgt spid="15"/>
                                        </p:tgtEl>
                                        <p:attrNameLst>
                                          <p:attrName>ppt_x</p:attrName>
                                        </p:attrNameLst>
                                      </p:cBhvr>
                                      <p:tavLst>
                                        <p:tav tm="0">
                                          <p:val>
                                            <p:strVal val="0-#ppt_w/2"/>
                                          </p:val>
                                        </p:tav>
                                        <p:tav tm="100000">
                                          <p:val>
                                            <p:strVal val="#ppt_x"/>
                                          </p:val>
                                        </p:tav>
                                      </p:tavLst>
                                    </p:anim>
                                    <p:anim calcmode="lin" valueType="num">
                                      <p:cBhvr additive="base">
                                        <p:cTn id="31" dur="500" fill="hold"/>
                                        <p:tgtEl>
                                          <p:spTgt spid="15"/>
                                        </p:tgtEl>
                                        <p:attrNameLst>
                                          <p:attrName>ppt_y</p:attrName>
                                        </p:attrNameLst>
                                      </p:cBhvr>
                                      <p:tavLst>
                                        <p:tav tm="0">
                                          <p:val>
                                            <p:strVal val="#ppt_y"/>
                                          </p:val>
                                        </p:tav>
                                        <p:tav tm="100000">
                                          <p:val>
                                            <p:strVal val="#ppt_y"/>
                                          </p:val>
                                        </p:tav>
                                      </p:tavLst>
                                    </p:anim>
                                  </p:childTnLst>
                                </p:cTn>
                              </p:par>
                              <p:par>
                                <p:cTn id="32" presetID="2" presetClass="entr" presetSubtype="8" fill="hold" grpId="0" nodeType="withEffect">
                                  <p:stCondLst>
                                    <p:cond delay="500"/>
                                  </p:stCondLst>
                                  <p:childTnLst>
                                    <p:set>
                                      <p:cBhvr>
                                        <p:cTn id="33" dur="1" fill="hold">
                                          <p:stCondLst>
                                            <p:cond delay="0"/>
                                          </p:stCondLst>
                                        </p:cTn>
                                        <p:tgtEl>
                                          <p:spTgt spid="8"/>
                                        </p:tgtEl>
                                        <p:attrNameLst>
                                          <p:attrName>style.visibility</p:attrName>
                                        </p:attrNameLst>
                                      </p:cBhvr>
                                      <p:to>
                                        <p:strVal val="visible"/>
                                      </p:to>
                                    </p:set>
                                    <p:anim calcmode="lin" valueType="num">
                                      <p:cBhvr additive="base">
                                        <p:cTn id="34" dur="500" fill="hold"/>
                                        <p:tgtEl>
                                          <p:spTgt spid="8"/>
                                        </p:tgtEl>
                                        <p:attrNameLst>
                                          <p:attrName>ppt_x</p:attrName>
                                        </p:attrNameLst>
                                      </p:cBhvr>
                                      <p:tavLst>
                                        <p:tav tm="0">
                                          <p:val>
                                            <p:strVal val="0-#ppt_w/2"/>
                                          </p:val>
                                        </p:tav>
                                        <p:tav tm="100000">
                                          <p:val>
                                            <p:strVal val="#ppt_x"/>
                                          </p:val>
                                        </p:tav>
                                      </p:tavLst>
                                    </p:anim>
                                    <p:anim calcmode="lin" valueType="num">
                                      <p:cBhvr additive="base">
                                        <p:cTn id="35" dur="500" fill="hold"/>
                                        <p:tgtEl>
                                          <p:spTgt spid="8"/>
                                        </p:tgtEl>
                                        <p:attrNameLst>
                                          <p:attrName>ppt_y</p:attrName>
                                        </p:attrNameLst>
                                      </p:cBhvr>
                                      <p:tavLst>
                                        <p:tav tm="0">
                                          <p:val>
                                            <p:strVal val="#ppt_y"/>
                                          </p:val>
                                        </p:tav>
                                        <p:tav tm="100000">
                                          <p:val>
                                            <p:strVal val="#ppt_y"/>
                                          </p:val>
                                        </p:tav>
                                      </p:tavLst>
                                    </p:anim>
                                  </p:childTnLst>
                                </p:cTn>
                              </p:par>
                            </p:childTnLst>
                          </p:cTn>
                        </p:par>
                        <p:par>
                          <p:cTn id="36" fill="hold">
                            <p:stCondLst>
                              <p:cond delay="4000"/>
                            </p:stCondLst>
                            <p:childTnLst>
                              <p:par>
                                <p:cTn id="37" presetID="22" presetClass="entr" presetSubtype="8" fill="hold" grpId="0" nodeType="afterEffect">
                                  <p:stCondLst>
                                    <p:cond delay="0"/>
                                  </p:stCondLst>
                                  <p:childTnLst>
                                    <p:set>
                                      <p:cBhvr>
                                        <p:cTn id="38" dur="1" fill="hold">
                                          <p:stCondLst>
                                            <p:cond delay="0"/>
                                          </p:stCondLst>
                                        </p:cTn>
                                        <p:tgtEl>
                                          <p:spTgt spid="3"/>
                                        </p:tgtEl>
                                        <p:attrNameLst>
                                          <p:attrName>style.visibility</p:attrName>
                                        </p:attrNameLst>
                                      </p:cBhvr>
                                      <p:to>
                                        <p:strVal val="visible"/>
                                      </p:to>
                                    </p:set>
                                    <p:animEffect transition="in" filter="wipe(left)">
                                      <p:cBhvr>
                                        <p:cTn id="39"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40" fill="hold" display="0">
                  <p:stCondLst>
                    <p:cond delay="indefinite"/>
                  </p:stCondLst>
                  <p:endCondLst>
                    <p:cond evt="onStopAudio" delay="0">
                      <p:tgtEl>
                        <p:sldTgt/>
                      </p:tgtEl>
                    </p:cond>
                  </p:endCondLst>
                </p:cTn>
                <p:tgtEl>
                  <p:spTgt spid="7"/>
                </p:tgtEl>
              </p:cMediaNode>
            </p:audio>
          </p:childTnLst>
        </p:cTn>
      </p:par>
    </p:tnLst>
    <p:bldLst>
      <p:bldP spid="2" grpId="0"/>
      <p:bldP spid="3" grpId="0"/>
      <p:bldP spid="8" grpId="0" animBg="1"/>
      <p:bldP spid="15" grpId="0" animBg="1"/>
      <p:bldP spid="16" grpId="0" animBg="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 name="图片 39"/>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grpSp>
        <p:nvGrpSpPr>
          <p:cNvPr id="2" name="组合 1"/>
          <p:cNvGrpSpPr/>
          <p:nvPr/>
        </p:nvGrpSpPr>
        <p:grpSpPr>
          <a:xfrm>
            <a:off x="3340024" y="1941377"/>
            <a:ext cx="4026409" cy="489078"/>
            <a:chOff x="1727263" y="1724876"/>
            <a:chExt cx="4501491" cy="685467"/>
          </a:xfrm>
        </p:grpSpPr>
        <p:grpSp>
          <p:nvGrpSpPr>
            <p:cNvPr id="3" name="组合 2"/>
            <p:cNvGrpSpPr/>
            <p:nvPr/>
          </p:nvGrpSpPr>
          <p:grpSpPr>
            <a:xfrm>
              <a:off x="1727263" y="1776200"/>
              <a:ext cx="4501491" cy="564097"/>
              <a:chOff x="1843542" y="1833013"/>
              <a:chExt cx="7512857" cy="834457"/>
            </a:xfrm>
          </p:grpSpPr>
          <p:sp>
            <p:nvSpPr>
              <p:cNvPr id="6" name="圆角矩形 5"/>
              <p:cNvSpPr/>
              <p:nvPr/>
            </p:nvSpPr>
            <p:spPr>
              <a:xfrm>
                <a:off x="1843542" y="1833013"/>
                <a:ext cx="7512857" cy="827314"/>
              </a:xfrm>
              <a:prstGeom prst="roundRect">
                <a:avLst/>
              </a:prstGeom>
              <a:gradFill flip="none" rotWithShape="1">
                <a:gsLst>
                  <a:gs pos="0">
                    <a:schemeClr val="bg1">
                      <a:lumMod val="65000"/>
                    </a:schemeClr>
                  </a:gs>
                  <a:gs pos="100000">
                    <a:schemeClr val="bg1">
                      <a:lumMod val="85000"/>
                    </a:schemeClr>
                  </a:gs>
                </a:gsLst>
                <a:lin ang="16200000" scaled="1"/>
                <a:tileRect/>
              </a:gradFill>
              <a:ln>
                <a:noFill/>
              </a:ln>
              <a:effectLst/>
              <a:scene3d>
                <a:camera prst="orthographicFront">
                  <a:rot lat="0" lon="0" rev="0"/>
                </a:camera>
                <a:lightRig rig="threePt" dir="t"/>
              </a:scene3d>
              <a:sp3d extrusionH="25400">
                <a:bevelT w="25400" h="0"/>
                <a:bevelB w="0" h="0"/>
                <a:contourClr>
                  <a:srgbClr val="524F4C"/>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3605" rtl="0" eaLnBrk="1" fontAlgn="auto" latinLnBrk="0" hangingPunct="1">
                  <a:lnSpc>
                    <a:spcPct val="100000"/>
                  </a:lnSpc>
                  <a:spcBef>
                    <a:spcPts val="0"/>
                  </a:spcBef>
                  <a:spcAft>
                    <a:spcPts val="0"/>
                  </a:spcAft>
                  <a:buClrTx/>
                  <a:buSzTx/>
                  <a:buFontTx/>
                  <a:buNone/>
                  <a:tabLst/>
                  <a:defRPr/>
                </a:pPr>
                <a:endParaRPr kumimoji="0" lang="zh-CN" altLang="en-US" sz="1368"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7" name="任意多边形 6"/>
              <p:cNvSpPr/>
              <p:nvPr/>
            </p:nvSpPr>
            <p:spPr>
              <a:xfrm>
                <a:off x="1843542" y="1833013"/>
                <a:ext cx="2489668" cy="827314"/>
              </a:xfrm>
              <a:custGeom>
                <a:avLst/>
                <a:gdLst>
                  <a:gd name="connsiteX0" fmla="*/ 137888 w 2489668"/>
                  <a:gd name="connsiteY0" fmla="*/ 0 h 827314"/>
                  <a:gd name="connsiteX1" fmla="*/ 1279741 w 2489668"/>
                  <a:gd name="connsiteY1" fmla="*/ 0 h 827314"/>
                  <a:gd name="connsiteX2" fmla="*/ 2489668 w 2489668"/>
                  <a:gd name="connsiteY2" fmla="*/ 827314 h 827314"/>
                  <a:gd name="connsiteX3" fmla="*/ 137888 w 2489668"/>
                  <a:gd name="connsiteY3" fmla="*/ 827314 h 827314"/>
                  <a:gd name="connsiteX4" fmla="*/ 0 w 2489668"/>
                  <a:gd name="connsiteY4" fmla="*/ 689426 h 827314"/>
                  <a:gd name="connsiteX5" fmla="*/ 0 w 2489668"/>
                  <a:gd name="connsiteY5" fmla="*/ 137888 h 827314"/>
                  <a:gd name="connsiteX6" fmla="*/ 137888 w 2489668"/>
                  <a:gd name="connsiteY6" fmla="*/ 0 h 8273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489668" h="827314">
                    <a:moveTo>
                      <a:pt x="137888" y="0"/>
                    </a:moveTo>
                    <a:lnTo>
                      <a:pt x="1279741" y="0"/>
                    </a:lnTo>
                    <a:lnTo>
                      <a:pt x="2489668" y="827314"/>
                    </a:lnTo>
                    <a:lnTo>
                      <a:pt x="137888" y="827314"/>
                    </a:lnTo>
                    <a:cubicBezTo>
                      <a:pt x="61735" y="827314"/>
                      <a:pt x="0" y="765579"/>
                      <a:pt x="0" y="689426"/>
                    </a:cubicBezTo>
                    <a:lnTo>
                      <a:pt x="0" y="137888"/>
                    </a:lnTo>
                    <a:cubicBezTo>
                      <a:pt x="0" y="61735"/>
                      <a:pt x="61735" y="0"/>
                      <a:pt x="137888" y="0"/>
                    </a:cubicBezTo>
                    <a:close/>
                  </a:path>
                </a:pathLst>
              </a:custGeom>
              <a:solidFill>
                <a:srgbClr val="FF0000"/>
              </a:solidFill>
              <a:ln>
                <a:noFill/>
              </a:ln>
              <a:effectLst>
                <a:innerShdw blurRad="444500" dist="50800" dir="2700000">
                  <a:prstClr val="black">
                    <a:alpha val="40000"/>
                  </a:prstClr>
                </a:innerShdw>
              </a:effectLst>
              <a:scene3d>
                <a:camera prst="orthographicFront">
                  <a:rot lat="0" lon="0" rev="0"/>
                </a:camera>
                <a:lightRig rig="threePt" dir="t"/>
              </a:scene3d>
              <a:sp3d>
                <a:bevelT w="0" h="0"/>
                <a:bevelB w="0" h="0"/>
                <a:contourClr>
                  <a:srgbClr val="524F4C"/>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3605" rtl="0" eaLnBrk="1" fontAlgn="auto" latinLnBrk="0" hangingPunct="1">
                  <a:lnSpc>
                    <a:spcPct val="100000"/>
                  </a:lnSpc>
                  <a:spcBef>
                    <a:spcPts val="0"/>
                  </a:spcBef>
                  <a:spcAft>
                    <a:spcPts val="0"/>
                  </a:spcAft>
                  <a:buClrTx/>
                  <a:buSzTx/>
                  <a:buFontTx/>
                  <a:buNone/>
                  <a:tabLst/>
                  <a:defRPr/>
                </a:pPr>
                <a:endParaRPr kumimoji="0" lang="zh-CN" altLang="en-US" sz="1368"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8" name="任意多边形 7"/>
              <p:cNvSpPr/>
              <p:nvPr/>
            </p:nvSpPr>
            <p:spPr>
              <a:xfrm>
                <a:off x="1843542" y="1833013"/>
                <a:ext cx="1548091" cy="827314"/>
              </a:xfrm>
              <a:custGeom>
                <a:avLst/>
                <a:gdLst>
                  <a:gd name="connsiteX0" fmla="*/ 137888 w 2489668"/>
                  <a:gd name="connsiteY0" fmla="*/ 0 h 827314"/>
                  <a:gd name="connsiteX1" fmla="*/ 1279741 w 2489668"/>
                  <a:gd name="connsiteY1" fmla="*/ 0 h 827314"/>
                  <a:gd name="connsiteX2" fmla="*/ 2489668 w 2489668"/>
                  <a:gd name="connsiteY2" fmla="*/ 827314 h 827314"/>
                  <a:gd name="connsiteX3" fmla="*/ 137888 w 2489668"/>
                  <a:gd name="connsiteY3" fmla="*/ 827314 h 827314"/>
                  <a:gd name="connsiteX4" fmla="*/ 0 w 2489668"/>
                  <a:gd name="connsiteY4" fmla="*/ 689426 h 827314"/>
                  <a:gd name="connsiteX5" fmla="*/ 0 w 2489668"/>
                  <a:gd name="connsiteY5" fmla="*/ 137888 h 827314"/>
                  <a:gd name="connsiteX6" fmla="*/ 137888 w 2489668"/>
                  <a:gd name="connsiteY6" fmla="*/ 0 h 827314"/>
                  <a:gd name="connsiteX0-1" fmla="*/ 137888 w 3042794"/>
                  <a:gd name="connsiteY0-2" fmla="*/ 0 h 836839"/>
                  <a:gd name="connsiteX1-3" fmla="*/ 1279741 w 3042794"/>
                  <a:gd name="connsiteY1-4" fmla="*/ 0 h 836839"/>
                  <a:gd name="connsiteX2-5" fmla="*/ 3042794 w 3042794"/>
                  <a:gd name="connsiteY2-6" fmla="*/ 836839 h 836839"/>
                  <a:gd name="connsiteX3-7" fmla="*/ 137888 w 3042794"/>
                  <a:gd name="connsiteY3-8" fmla="*/ 827314 h 836839"/>
                  <a:gd name="connsiteX4-9" fmla="*/ 0 w 3042794"/>
                  <a:gd name="connsiteY4-10" fmla="*/ 689426 h 836839"/>
                  <a:gd name="connsiteX5-11" fmla="*/ 0 w 3042794"/>
                  <a:gd name="connsiteY5-12" fmla="*/ 137888 h 836839"/>
                  <a:gd name="connsiteX6-13" fmla="*/ 137888 w 3042794"/>
                  <a:gd name="connsiteY6-14" fmla="*/ 0 h 836839"/>
                  <a:gd name="connsiteX0-15" fmla="*/ 137888 w 3268142"/>
                  <a:gd name="connsiteY0-16" fmla="*/ 0 h 855889"/>
                  <a:gd name="connsiteX1-17" fmla="*/ 1279741 w 3268142"/>
                  <a:gd name="connsiteY1-18" fmla="*/ 0 h 855889"/>
                  <a:gd name="connsiteX2-19" fmla="*/ 3268142 w 3268142"/>
                  <a:gd name="connsiteY2-20" fmla="*/ 855889 h 855889"/>
                  <a:gd name="connsiteX3-21" fmla="*/ 137888 w 3268142"/>
                  <a:gd name="connsiteY3-22" fmla="*/ 827314 h 855889"/>
                  <a:gd name="connsiteX4-23" fmla="*/ 0 w 3268142"/>
                  <a:gd name="connsiteY4-24" fmla="*/ 689426 h 855889"/>
                  <a:gd name="connsiteX5-25" fmla="*/ 0 w 3268142"/>
                  <a:gd name="connsiteY5-26" fmla="*/ 137888 h 855889"/>
                  <a:gd name="connsiteX6-27" fmla="*/ 137888 w 3268142"/>
                  <a:gd name="connsiteY6-28" fmla="*/ 0 h 855889"/>
                  <a:gd name="connsiteX0-29" fmla="*/ 137888 w 3329600"/>
                  <a:gd name="connsiteY0-30" fmla="*/ 0 h 827314"/>
                  <a:gd name="connsiteX1-31" fmla="*/ 1279741 w 3329600"/>
                  <a:gd name="connsiteY1-32" fmla="*/ 0 h 827314"/>
                  <a:gd name="connsiteX2-33" fmla="*/ 3329600 w 3329600"/>
                  <a:gd name="connsiteY2-34" fmla="*/ 827314 h 827314"/>
                  <a:gd name="connsiteX3-35" fmla="*/ 137888 w 3329600"/>
                  <a:gd name="connsiteY3-36" fmla="*/ 827314 h 827314"/>
                  <a:gd name="connsiteX4-37" fmla="*/ 0 w 3329600"/>
                  <a:gd name="connsiteY4-38" fmla="*/ 689426 h 827314"/>
                  <a:gd name="connsiteX5-39" fmla="*/ 0 w 3329600"/>
                  <a:gd name="connsiteY5-40" fmla="*/ 137888 h 827314"/>
                  <a:gd name="connsiteX6-41" fmla="*/ 137888 w 3329600"/>
                  <a:gd name="connsiteY6-42" fmla="*/ 0 h 827314"/>
                  <a:gd name="connsiteX0-43" fmla="*/ 235198 w 3329600"/>
                  <a:gd name="connsiteY0-44" fmla="*/ 4762 h 827314"/>
                  <a:gd name="connsiteX1-45" fmla="*/ 1279741 w 3329600"/>
                  <a:gd name="connsiteY1-46" fmla="*/ 0 h 827314"/>
                  <a:gd name="connsiteX2-47" fmla="*/ 3329600 w 3329600"/>
                  <a:gd name="connsiteY2-48" fmla="*/ 827314 h 827314"/>
                  <a:gd name="connsiteX3-49" fmla="*/ 137888 w 3329600"/>
                  <a:gd name="connsiteY3-50" fmla="*/ 827314 h 827314"/>
                  <a:gd name="connsiteX4-51" fmla="*/ 0 w 3329600"/>
                  <a:gd name="connsiteY4-52" fmla="*/ 689426 h 827314"/>
                  <a:gd name="connsiteX5-53" fmla="*/ 0 w 3329600"/>
                  <a:gd name="connsiteY5-54" fmla="*/ 137888 h 827314"/>
                  <a:gd name="connsiteX6-55" fmla="*/ 235198 w 3329600"/>
                  <a:gd name="connsiteY6-56" fmla="*/ 4762 h 827314"/>
                  <a:gd name="connsiteX0-57" fmla="*/ 235198 w 3329600"/>
                  <a:gd name="connsiteY0-58" fmla="*/ 4762 h 827314"/>
                  <a:gd name="connsiteX1-59" fmla="*/ 1279741 w 3329600"/>
                  <a:gd name="connsiteY1-60" fmla="*/ 0 h 827314"/>
                  <a:gd name="connsiteX2-61" fmla="*/ 3329600 w 3329600"/>
                  <a:gd name="connsiteY2-62" fmla="*/ 827314 h 827314"/>
                  <a:gd name="connsiteX3-63" fmla="*/ 235198 w 3329600"/>
                  <a:gd name="connsiteY3-64" fmla="*/ 827314 h 827314"/>
                  <a:gd name="connsiteX4-65" fmla="*/ 0 w 3329600"/>
                  <a:gd name="connsiteY4-66" fmla="*/ 689426 h 827314"/>
                  <a:gd name="connsiteX5-67" fmla="*/ 0 w 3329600"/>
                  <a:gd name="connsiteY5-68" fmla="*/ 137888 h 827314"/>
                  <a:gd name="connsiteX6-69" fmla="*/ 235198 w 3329600"/>
                  <a:gd name="connsiteY6-70" fmla="*/ 4762 h 827314"/>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Lst>
                <a:rect l="l" t="t" r="r" b="b"/>
                <a:pathLst>
                  <a:path w="3329600" h="827314">
                    <a:moveTo>
                      <a:pt x="235198" y="4762"/>
                    </a:moveTo>
                    <a:lnTo>
                      <a:pt x="1279741" y="0"/>
                    </a:lnTo>
                    <a:lnTo>
                      <a:pt x="3329600" y="827314"/>
                    </a:lnTo>
                    <a:lnTo>
                      <a:pt x="235198" y="827314"/>
                    </a:lnTo>
                    <a:cubicBezTo>
                      <a:pt x="159045" y="827314"/>
                      <a:pt x="0" y="765579"/>
                      <a:pt x="0" y="689426"/>
                    </a:cubicBezTo>
                    <a:lnTo>
                      <a:pt x="0" y="137888"/>
                    </a:lnTo>
                    <a:cubicBezTo>
                      <a:pt x="0" y="61735"/>
                      <a:pt x="159045" y="4762"/>
                      <a:pt x="235198" y="4762"/>
                    </a:cubicBezTo>
                    <a:close/>
                  </a:path>
                </a:pathLst>
              </a:custGeom>
              <a:gradFill flip="none" rotWithShape="1">
                <a:gsLst>
                  <a:gs pos="100000">
                    <a:schemeClr val="bg1">
                      <a:alpha val="30000"/>
                    </a:schemeClr>
                  </a:gs>
                  <a:gs pos="0">
                    <a:schemeClr val="bg1">
                      <a:alpha val="0"/>
                    </a:schemeClr>
                  </a:gs>
                </a:gsLst>
                <a:lin ang="10800000" scaled="1"/>
                <a:tileRect/>
              </a:gradFill>
              <a:ln>
                <a:noFill/>
              </a:ln>
              <a:effectLst/>
              <a:scene3d>
                <a:camera prst="orthographicFront">
                  <a:rot lat="0" lon="0" rev="0"/>
                </a:camera>
                <a:lightRig rig="threePt" dir="t"/>
              </a:scene3d>
              <a:sp3d>
                <a:bevelT w="0" h="0"/>
                <a:bevelB w="0" h="0"/>
                <a:contourClr>
                  <a:srgbClr val="524F4C"/>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3605" rtl="0" eaLnBrk="1" fontAlgn="auto" latinLnBrk="0" hangingPunct="1">
                  <a:lnSpc>
                    <a:spcPct val="100000"/>
                  </a:lnSpc>
                  <a:spcBef>
                    <a:spcPts val="0"/>
                  </a:spcBef>
                  <a:spcAft>
                    <a:spcPts val="0"/>
                  </a:spcAft>
                  <a:buClrTx/>
                  <a:buSzTx/>
                  <a:buFontTx/>
                  <a:buNone/>
                  <a:tabLst/>
                  <a:defRPr/>
                </a:pPr>
                <a:endParaRPr kumimoji="0" lang="zh-CN" altLang="en-US" sz="1368"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9" name="任意多边形 8"/>
              <p:cNvSpPr/>
              <p:nvPr/>
            </p:nvSpPr>
            <p:spPr>
              <a:xfrm>
                <a:off x="1843542" y="1833013"/>
                <a:ext cx="948014" cy="834457"/>
              </a:xfrm>
              <a:custGeom>
                <a:avLst/>
                <a:gdLst>
                  <a:gd name="connsiteX0" fmla="*/ 137888 w 2489668"/>
                  <a:gd name="connsiteY0" fmla="*/ 0 h 827314"/>
                  <a:gd name="connsiteX1" fmla="*/ 1279741 w 2489668"/>
                  <a:gd name="connsiteY1" fmla="*/ 0 h 827314"/>
                  <a:gd name="connsiteX2" fmla="*/ 2489668 w 2489668"/>
                  <a:gd name="connsiteY2" fmla="*/ 827314 h 827314"/>
                  <a:gd name="connsiteX3" fmla="*/ 137888 w 2489668"/>
                  <a:gd name="connsiteY3" fmla="*/ 827314 h 827314"/>
                  <a:gd name="connsiteX4" fmla="*/ 0 w 2489668"/>
                  <a:gd name="connsiteY4" fmla="*/ 689426 h 827314"/>
                  <a:gd name="connsiteX5" fmla="*/ 0 w 2489668"/>
                  <a:gd name="connsiteY5" fmla="*/ 137888 h 827314"/>
                  <a:gd name="connsiteX6" fmla="*/ 137888 w 2489668"/>
                  <a:gd name="connsiteY6" fmla="*/ 0 h 827314"/>
                  <a:gd name="connsiteX0-1" fmla="*/ 137888 w 3042794"/>
                  <a:gd name="connsiteY0-2" fmla="*/ 0 h 836839"/>
                  <a:gd name="connsiteX1-3" fmla="*/ 1279741 w 3042794"/>
                  <a:gd name="connsiteY1-4" fmla="*/ 0 h 836839"/>
                  <a:gd name="connsiteX2-5" fmla="*/ 3042794 w 3042794"/>
                  <a:gd name="connsiteY2-6" fmla="*/ 836839 h 836839"/>
                  <a:gd name="connsiteX3-7" fmla="*/ 137888 w 3042794"/>
                  <a:gd name="connsiteY3-8" fmla="*/ 827314 h 836839"/>
                  <a:gd name="connsiteX4-9" fmla="*/ 0 w 3042794"/>
                  <a:gd name="connsiteY4-10" fmla="*/ 689426 h 836839"/>
                  <a:gd name="connsiteX5-11" fmla="*/ 0 w 3042794"/>
                  <a:gd name="connsiteY5-12" fmla="*/ 137888 h 836839"/>
                  <a:gd name="connsiteX6-13" fmla="*/ 137888 w 3042794"/>
                  <a:gd name="connsiteY6-14" fmla="*/ 0 h 836839"/>
                  <a:gd name="connsiteX0-15" fmla="*/ 137888 w 3268142"/>
                  <a:gd name="connsiteY0-16" fmla="*/ 0 h 855889"/>
                  <a:gd name="connsiteX1-17" fmla="*/ 1279741 w 3268142"/>
                  <a:gd name="connsiteY1-18" fmla="*/ 0 h 855889"/>
                  <a:gd name="connsiteX2-19" fmla="*/ 3268142 w 3268142"/>
                  <a:gd name="connsiteY2-20" fmla="*/ 855889 h 855889"/>
                  <a:gd name="connsiteX3-21" fmla="*/ 137888 w 3268142"/>
                  <a:gd name="connsiteY3-22" fmla="*/ 827314 h 855889"/>
                  <a:gd name="connsiteX4-23" fmla="*/ 0 w 3268142"/>
                  <a:gd name="connsiteY4-24" fmla="*/ 689426 h 855889"/>
                  <a:gd name="connsiteX5-25" fmla="*/ 0 w 3268142"/>
                  <a:gd name="connsiteY5-26" fmla="*/ 137888 h 855889"/>
                  <a:gd name="connsiteX6-27" fmla="*/ 137888 w 3268142"/>
                  <a:gd name="connsiteY6-28" fmla="*/ 0 h 855889"/>
                  <a:gd name="connsiteX0-29" fmla="*/ 137888 w 3329600"/>
                  <a:gd name="connsiteY0-30" fmla="*/ 0 h 827314"/>
                  <a:gd name="connsiteX1-31" fmla="*/ 1279741 w 3329600"/>
                  <a:gd name="connsiteY1-32" fmla="*/ 0 h 827314"/>
                  <a:gd name="connsiteX2-33" fmla="*/ 3329600 w 3329600"/>
                  <a:gd name="connsiteY2-34" fmla="*/ 827314 h 827314"/>
                  <a:gd name="connsiteX3-35" fmla="*/ 137888 w 3329600"/>
                  <a:gd name="connsiteY3-36" fmla="*/ 827314 h 827314"/>
                  <a:gd name="connsiteX4-37" fmla="*/ 0 w 3329600"/>
                  <a:gd name="connsiteY4-38" fmla="*/ 689426 h 827314"/>
                  <a:gd name="connsiteX5-39" fmla="*/ 0 w 3329600"/>
                  <a:gd name="connsiteY5-40" fmla="*/ 137888 h 827314"/>
                  <a:gd name="connsiteX6-41" fmla="*/ 137888 w 3329600"/>
                  <a:gd name="connsiteY6-42" fmla="*/ 0 h 827314"/>
                  <a:gd name="connsiteX0-43" fmla="*/ 397154 w 3329600"/>
                  <a:gd name="connsiteY0-44" fmla="*/ 0 h 827314"/>
                  <a:gd name="connsiteX1-45" fmla="*/ 1279741 w 3329600"/>
                  <a:gd name="connsiteY1-46" fmla="*/ 0 h 827314"/>
                  <a:gd name="connsiteX2-47" fmla="*/ 3329600 w 3329600"/>
                  <a:gd name="connsiteY2-48" fmla="*/ 827314 h 827314"/>
                  <a:gd name="connsiteX3-49" fmla="*/ 137888 w 3329600"/>
                  <a:gd name="connsiteY3-50" fmla="*/ 827314 h 827314"/>
                  <a:gd name="connsiteX4-51" fmla="*/ 0 w 3329600"/>
                  <a:gd name="connsiteY4-52" fmla="*/ 689426 h 827314"/>
                  <a:gd name="connsiteX5-53" fmla="*/ 0 w 3329600"/>
                  <a:gd name="connsiteY5-54" fmla="*/ 137888 h 827314"/>
                  <a:gd name="connsiteX6-55" fmla="*/ 397154 w 3329600"/>
                  <a:gd name="connsiteY6-56" fmla="*/ 0 h 827314"/>
                  <a:gd name="connsiteX0-57" fmla="*/ 397154 w 3329600"/>
                  <a:gd name="connsiteY0-58" fmla="*/ 0 h 834457"/>
                  <a:gd name="connsiteX1-59" fmla="*/ 1279741 w 3329600"/>
                  <a:gd name="connsiteY1-60" fmla="*/ 0 h 834457"/>
                  <a:gd name="connsiteX2-61" fmla="*/ 3329600 w 3329600"/>
                  <a:gd name="connsiteY2-62" fmla="*/ 827314 h 834457"/>
                  <a:gd name="connsiteX3-63" fmla="*/ 372063 w 3329600"/>
                  <a:gd name="connsiteY3-64" fmla="*/ 834457 h 834457"/>
                  <a:gd name="connsiteX4-65" fmla="*/ 0 w 3329600"/>
                  <a:gd name="connsiteY4-66" fmla="*/ 689426 h 834457"/>
                  <a:gd name="connsiteX5-67" fmla="*/ 0 w 3329600"/>
                  <a:gd name="connsiteY5-68" fmla="*/ 137888 h 834457"/>
                  <a:gd name="connsiteX6-69" fmla="*/ 397154 w 3329600"/>
                  <a:gd name="connsiteY6-70" fmla="*/ 0 h 834457"/>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Lst>
                <a:rect l="l" t="t" r="r" b="b"/>
                <a:pathLst>
                  <a:path w="3329600" h="834457">
                    <a:moveTo>
                      <a:pt x="397154" y="0"/>
                    </a:moveTo>
                    <a:lnTo>
                      <a:pt x="1279741" y="0"/>
                    </a:lnTo>
                    <a:lnTo>
                      <a:pt x="3329600" y="827314"/>
                    </a:lnTo>
                    <a:lnTo>
                      <a:pt x="372063" y="834457"/>
                    </a:lnTo>
                    <a:cubicBezTo>
                      <a:pt x="295910" y="834457"/>
                      <a:pt x="0" y="765579"/>
                      <a:pt x="0" y="689426"/>
                    </a:cubicBezTo>
                    <a:lnTo>
                      <a:pt x="0" y="137888"/>
                    </a:lnTo>
                    <a:cubicBezTo>
                      <a:pt x="0" y="61735"/>
                      <a:pt x="321001" y="0"/>
                      <a:pt x="397154" y="0"/>
                    </a:cubicBezTo>
                    <a:close/>
                  </a:path>
                </a:pathLst>
              </a:custGeom>
              <a:gradFill flip="none" rotWithShape="1">
                <a:gsLst>
                  <a:gs pos="100000">
                    <a:schemeClr val="bg1">
                      <a:alpha val="30000"/>
                    </a:schemeClr>
                  </a:gs>
                  <a:gs pos="0">
                    <a:schemeClr val="bg1">
                      <a:alpha val="0"/>
                    </a:schemeClr>
                  </a:gs>
                </a:gsLst>
                <a:lin ang="10800000" scaled="1"/>
                <a:tileRect/>
              </a:gradFill>
              <a:ln>
                <a:noFill/>
              </a:ln>
              <a:effectLst/>
              <a:scene3d>
                <a:camera prst="orthographicFront">
                  <a:rot lat="0" lon="0" rev="0"/>
                </a:camera>
                <a:lightRig rig="threePt" dir="t"/>
              </a:scene3d>
              <a:sp3d>
                <a:bevelT w="0" h="0"/>
                <a:bevelB w="0" h="0"/>
                <a:contourClr>
                  <a:srgbClr val="524F4C"/>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3605" rtl="0" eaLnBrk="1" fontAlgn="auto" latinLnBrk="0" hangingPunct="1">
                  <a:lnSpc>
                    <a:spcPct val="100000"/>
                  </a:lnSpc>
                  <a:spcBef>
                    <a:spcPts val="0"/>
                  </a:spcBef>
                  <a:spcAft>
                    <a:spcPts val="0"/>
                  </a:spcAft>
                  <a:buClrTx/>
                  <a:buSzTx/>
                  <a:buFontTx/>
                  <a:buNone/>
                  <a:tabLst/>
                  <a:defRPr/>
                </a:pPr>
                <a:endParaRPr kumimoji="0" lang="zh-CN" altLang="en-US" sz="1368"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grpSp>
        <p:sp>
          <p:nvSpPr>
            <p:cNvPr id="4" name="文本框 718"/>
            <p:cNvSpPr txBox="1"/>
            <p:nvPr/>
          </p:nvSpPr>
          <p:spPr>
            <a:xfrm>
              <a:off x="1758149" y="1724876"/>
              <a:ext cx="764079" cy="685467"/>
            </a:xfrm>
            <a:prstGeom prst="rect">
              <a:avLst/>
            </a:prstGeom>
            <a:noFill/>
          </p:spPr>
          <p:txBody>
            <a:bodyPr wrap="square" lIns="67534" tIns="33767" rIns="67534" bIns="33767" rtlCol="0">
              <a:spAutoFit/>
              <a:scene3d>
                <a:camera prst="orthographicFront">
                  <a:rot lat="0" lon="0" rev="0"/>
                </a:camera>
                <a:lightRig rig="threePt" dir="t"/>
              </a:scene3d>
            </a:bodyPr>
            <a:lstStyle/>
            <a:p>
              <a:pPr marL="0" marR="0" lvl="0" indent="0" algn="ctr" defTabSz="683605" rtl="0" eaLnBrk="1" fontAlgn="auto" latinLnBrk="0" hangingPunct="1">
                <a:lnSpc>
                  <a:spcPct val="100000"/>
                </a:lnSpc>
                <a:spcBef>
                  <a:spcPts val="0"/>
                </a:spcBef>
                <a:spcAft>
                  <a:spcPts val="0"/>
                </a:spcAft>
                <a:buClrTx/>
                <a:buSzTx/>
                <a:buFontTx/>
                <a:buNone/>
                <a:tabLst/>
                <a:defRPr/>
              </a:pPr>
              <a:r>
                <a:rPr kumimoji="0" lang="en-US" altLang="zh-CN" sz="2735" b="0" i="0" u="none" strike="noStrike" kern="1200" cap="none" spc="0" normalizeH="0" baseline="0" noProof="0" dirty="0">
                  <a:ln>
                    <a:noFill/>
                  </a:ln>
                  <a:solidFill>
                    <a:prstClr val="white"/>
                  </a:solidFill>
                  <a:effectLst/>
                  <a:uLnTx/>
                  <a:uFillTx/>
                  <a:latin typeface="Bodoni MT Black" panose="02070A03080606020203" pitchFamily="18" charset="0"/>
                  <a:ea typeface="宋体" panose="02010600030101010101" pitchFamily="2" charset="-122"/>
                  <a:cs typeface="+mn-cs"/>
                </a:rPr>
                <a:t>01</a:t>
              </a:r>
              <a:endParaRPr kumimoji="0" lang="zh-CN" altLang="en-US" sz="2735" b="0" i="0" u="none" strike="noStrike" kern="1200" cap="none" spc="0" normalizeH="0" baseline="0" noProof="0" dirty="0">
                <a:ln>
                  <a:noFill/>
                </a:ln>
                <a:solidFill>
                  <a:prstClr val="white"/>
                </a:solidFill>
                <a:effectLst/>
                <a:uLnTx/>
                <a:uFillTx/>
                <a:latin typeface="Bodoni MT Black" panose="02070A03080606020203" pitchFamily="18" charset="0"/>
                <a:ea typeface="宋体" panose="02010600030101010101" pitchFamily="2" charset="-122"/>
                <a:cs typeface="+mn-cs"/>
              </a:endParaRPr>
            </a:p>
          </p:txBody>
        </p:sp>
        <p:sp>
          <p:nvSpPr>
            <p:cNvPr id="5" name="矩形 4"/>
            <p:cNvSpPr/>
            <p:nvPr/>
          </p:nvSpPr>
          <p:spPr>
            <a:xfrm>
              <a:off x="3411150" y="1882433"/>
              <a:ext cx="2195822" cy="390612"/>
            </a:xfrm>
            <a:prstGeom prst="rect">
              <a:avLst/>
            </a:prstGeom>
          </p:spPr>
          <p:txBody>
            <a:bodyPr wrap="square" lIns="67534" tIns="33767" rIns="67534" bIns="33767">
              <a:spAutoFit/>
            </a:bodyPr>
            <a:lstStyle/>
            <a:p>
              <a:pPr marL="0" marR="0" lvl="0" indent="0" algn="l" defTabSz="683605" rtl="0" eaLnBrk="1" fontAlgn="auto" latinLnBrk="0" hangingPunct="1">
                <a:lnSpc>
                  <a:spcPct val="100000"/>
                </a:lnSpc>
                <a:spcBef>
                  <a:spcPts val="0"/>
                </a:spcBef>
                <a:spcAft>
                  <a:spcPts val="0"/>
                </a:spcAft>
                <a:buClrTx/>
                <a:buSzTx/>
                <a:buFontTx/>
                <a:buNone/>
                <a:tabLst/>
                <a:defRPr/>
              </a:pPr>
              <a:r>
                <a:rPr kumimoji="0" lang="zh-CN" altLang="en-US" sz="1368"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rPr>
                <a:t>点击增加标题文本</a:t>
              </a:r>
            </a:p>
          </p:txBody>
        </p:sp>
      </p:grpSp>
      <p:grpSp>
        <p:nvGrpSpPr>
          <p:cNvPr id="10" name="组合 9"/>
          <p:cNvGrpSpPr/>
          <p:nvPr/>
        </p:nvGrpSpPr>
        <p:grpSpPr>
          <a:xfrm>
            <a:off x="3340024" y="2574470"/>
            <a:ext cx="4026409" cy="489078"/>
            <a:chOff x="1727263" y="1724876"/>
            <a:chExt cx="4501491" cy="685465"/>
          </a:xfrm>
        </p:grpSpPr>
        <p:grpSp>
          <p:nvGrpSpPr>
            <p:cNvPr id="11" name="组合 10"/>
            <p:cNvGrpSpPr/>
            <p:nvPr/>
          </p:nvGrpSpPr>
          <p:grpSpPr>
            <a:xfrm>
              <a:off x="1727263" y="1776200"/>
              <a:ext cx="4501491" cy="564097"/>
              <a:chOff x="1843542" y="1833013"/>
              <a:chExt cx="7512857" cy="834457"/>
            </a:xfrm>
          </p:grpSpPr>
          <p:sp>
            <p:nvSpPr>
              <p:cNvPr id="14" name="圆角矩形 13"/>
              <p:cNvSpPr/>
              <p:nvPr/>
            </p:nvSpPr>
            <p:spPr>
              <a:xfrm>
                <a:off x="1843542" y="1833013"/>
                <a:ext cx="7512857" cy="827314"/>
              </a:xfrm>
              <a:prstGeom prst="roundRect">
                <a:avLst/>
              </a:prstGeom>
              <a:gradFill flip="none" rotWithShape="1">
                <a:gsLst>
                  <a:gs pos="0">
                    <a:schemeClr val="bg1">
                      <a:lumMod val="65000"/>
                    </a:schemeClr>
                  </a:gs>
                  <a:gs pos="100000">
                    <a:schemeClr val="bg1">
                      <a:lumMod val="85000"/>
                    </a:schemeClr>
                  </a:gs>
                </a:gsLst>
                <a:lin ang="16200000" scaled="1"/>
                <a:tileRect/>
              </a:gradFill>
              <a:ln>
                <a:noFill/>
              </a:ln>
              <a:effectLst/>
              <a:scene3d>
                <a:camera prst="orthographicFront">
                  <a:rot lat="0" lon="0" rev="0"/>
                </a:camera>
                <a:lightRig rig="threePt" dir="t"/>
              </a:scene3d>
              <a:sp3d extrusionH="25400">
                <a:bevelT w="25400" h="0"/>
                <a:bevelB w="0" h="0"/>
                <a:contourClr>
                  <a:srgbClr val="524F4C"/>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3605" rtl="0" eaLnBrk="1" fontAlgn="auto" latinLnBrk="0" hangingPunct="1">
                  <a:lnSpc>
                    <a:spcPct val="100000"/>
                  </a:lnSpc>
                  <a:spcBef>
                    <a:spcPts val="0"/>
                  </a:spcBef>
                  <a:spcAft>
                    <a:spcPts val="0"/>
                  </a:spcAft>
                  <a:buClrTx/>
                  <a:buSzTx/>
                  <a:buFontTx/>
                  <a:buNone/>
                  <a:tabLst/>
                  <a:defRPr/>
                </a:pPr>
                <a:endParaRPr kumimoji="0" lang="zh-CN" altLang="en-US" sz="1368"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5" name="任意多边形 14"/>
              <p:cNvSpPr/>
              <p:nvPr/>
            </p:nvSpPr>
            <p:spPr>
              <a:xfrm>
                <a:off x="1843542" y="1833013"/>
                <a:ext cx="2489668" cy="827314"/>
              </a:xfrm>
              <a:custGeom>
                <a:avLst/>
                <a:gdLst>
                  <a:gd name="connsiteX0" fmla="*/ 137888 w 2489668"/>
                  <a:gd name="connsiteY0" fmla="*/ 0 h 827314"/>
                  <a:gd name="connsiteX1" fmla="*/ 1279741 w 2489668"/>
                  <a:gd name="connsiteY1" fmla="*/ 0 h 827314"/>
                  <a:gd name="connsiteX2" fmla="*/ 2489668 w 2489668"/>
                  <a:gd name="connsiteY2" fmla="*/ 827314 h 827314"/>
                  <a:gd name="connsiteX3" fmla="*/ 137888 w 2489668"/>
                  <a:gd name="connsiteY3" fmla="*/ 827314 h 827314"/>
                  <a:gd name="connsiteX4" fmla="*/ 0 w 2489668"/>
                  <a:gd name="connsiteY4" fmla="*/ 689426 h 827314"/>
                  <a:gd name="connsiteX5" fmla="*/ 0 w 2489668"/>
                  <a:gd name="connsiteY5" fmla="*/ 137888 h 827314"/>
                  <a:gd name="connsiteX6" fmla="*/ 137888 w 2489668"/>
                  <a:gd name="connsiteY6" fmla="*/ 0 h 8273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489668" h="827314">
                    <a:moveTo>
                      <a:pt x="137888" y="0"/>
                    </a:moveTo>
                    <a:lnTo>
                      <a:pt x="1279741" y="0"/>
                    </a:lnTo>
                    <a:lnTo>
                      <a:pt x="2489668" y="827314"/>
                    </a:lnTo>
                    <a:lnTo>
                      <a:pt x="137888" y="827314"/>
                    </a:lnTo>
                    <a:cubicBezTo>
                      <a:pt x="61735" y="827314"/>
                      <a:pt x="0" y="765579"/>
                      <a:pt x="0" y="689426"/>
                    </a:cubicBezTo>
                    <a:lnTo>
                      <a:pt x="0" y="137888"/>
                    </a:lnTo>
                    <a:cubicBezTo>
                      <a:pt x="0" y="61735"/>
                      <a:pt x="61735" y="0"/>
                      <a:pt x="137888" y="0"/>
                    </a:cubicBezTo>
                    <a:close/>
                  </a:path>
                </a:pathLst>
              </a:custGeom>
              <a:solidFill>
                <a:schemeClr val="tx1">
                  <a:lumMod val="65000"/>
                  <a:lumOff val="35000"/>
                </a:schemeClr>
              </a:solidFill>
              <a:ln>
                <a:noFill/>
              </a:ln>
              <a:effectLst>
                <a:innerShdw blurRad="444500" dist="50800" dir="2700000">
                  <a:prstClr val="black">
                    <a:alpha val="40000"/>
                  </a:prstClr>
                </a:innerShdw>
              </a:effectLst>
              <a:scene3d>
                <a:camera prst="orthographicFront">
                  <a:rot lat="0" lon="0" rev="0"/>
                </a:camera>
                <a:lightRig rig="threePt" dir="t"/>
              </a:scene3d>
              <a:sp3d>
                <a:bevelT w="0" h="0"/>
                <a:bevelB w="0" h="0"/>
                <a:contourClr>
                  <a:srgbClr val="524F4C"/>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3605" rtl="0" eaLnBrk="1" fontAlgn="auto" latinLnBrk="0" hangingPunct="1">
                  <a:lnSpc>
                    <a:spcPct val="100000"/>
                  </a:lnSpc>
                  <a:spcBef>
                    <a:spcPts val="0"/>
                  </a:spcBef>
                  <a:spcAft>
                    <a:spcPts val="0"/>
                  </a:spcAft>
                  <a:buClrTx/>
                  <a:buSzTx/>
                  <a:buFontTx/>
                  <a:buNone/>
                  <a:tabLst/>
                  <a:defRPr/>
                </a:pPr>
                <a:endParaRPr kumimoji="0" lang="zh-CN" altLang="en-US" sz="1368"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6" name="任意多边形 15"/>
              <p:cNvSpPr/>
              <p:nvPr/>
            </p:nvSpPr>
            <p:spPr>
              <a:xfrm>
                <a:off x="1843542" y="1833013"/>
                <a:ext cx="1548091" cy="827314"/>
              </a:xfrm>
              <a:custGeom>
                <a:avLst/>
                <a:gdLst>
                  <a:gd name="connsiteX0" fmla="*/ 137888 w 2489668"/>
                  <a:gd name="connsiteY0" fmla="*/ 0 h 827314"/>
                  <a:gd name="connsiteX1" fmla="*/ 1279741 w 2489668"/>
                  <a:gd name="connsiteY1" fmla="*/ 0 h 827314"/>
                  <a:gd name="connsiteX2" fmla="*/ 2489668 w 2489668"/>
                  <a:gd name="connsiteY2" fmla="*/ 827314 h 827314"/>
                  <a:gd name="connsiteX3" fmla="*/ 137888 w 2489668"/>
                  <a:gd name="connsiteY3" fmla="*/ 827314 h 827314"/>
                  <a:gd name="connsiteX4" fmla="*/ 0 w 2489668"/>
                  <a:gd name="connsiteY4" fmla="*/ 689426 h 827314"/>
                  <a:gd name="connsiteX5" fmla="*/ 0 w 2489668"/>
                  <a:gd name="connsiteY5" fmla="*/ 137888 h 827314"/>
                  <a:gd name="connsiteX6" fmla="*/ 137888 w 2489668"/>
                  <a:gd name="connsiteY6" fmla="*/ 0 h 827314"/>
                  <a:gd name="connsiteX0-1" fmla="*/ 137888 w 3042794"/>
                  <a:gd name="connsiteY0-2" fmla="*/ 0 h 836839"/>
                  <a:gd name="connsiteX1-3" fmla="*/ 1279741 w 3042794"/>
                  <a:gd name="connsiteY1-4" fmla="*/ 0 h 836839"/>
                  <a:gd name="connsiteX2-5" fmla="*/ 3042794 w 3042794"/>
                  <a:gd name="connsiteY2-6" fmla="*/ 836839 h 836839"/>
                  <a:gd name="connsiteX3-7" fmla="*/ 137888 w 3042794"/>
                  <a:gd name="connsiteY3-8" fmla="*/ 827314 h 836839"/>
                  <a:gd name="connsiteX4-9" fmla="*/ 0 w 3042794"/>
                  <a:gd name="connsiteY4-10" fmla="*/ 689426 h 836839"/>
                  <a:gd name="connsiteX5-11" fmla="*/ 0 w 3042794"/>
                  <a:gd name="connsiteY5-12" fmla="*/ 137888 h 836839"/>
                  <a:gd name="connsiteX6-13" fmla="*/ 137888 w 3042794"/>
                  <a:gd name="connsiteY6-14" fmla="*/ 0 h 836839"/>
                  <a:gd name="connsiteX0-15" fmla="*/ 137888 w 3268142"/>
                  <a:gd name="connsiteY0-16" fmla="*/ 0 h 855889"/>
                  <a:gd name="connsiteX1-17" fmla="*/ 1279741 w 3268142"/>
                  <a:gd name="connsiteY1-18" fmla="*/ 0 h 855889"/>
                  <a:gd name="connsiteX2-19" fmla="*/ 3268142 w 3268142"/>
                  <a:gd name="connsiteY2-20" fmla="*/ 855889 h 855889"/>
                  <a:gd name="connsiteX3-21" fmla="*/ 137888 w 3268142"/>
                  <a:gd name="connsiteY3-22" fmla="*/ 827314 h 855889"/>
                  <a:gd name="connsiteX4-23" fmla="*/ 0 w 3268142"/>
                  <a:gd name="connsiteY4-24" fmla="*/ 689426 h 855889"/>
                  <a:gd name="connsiteX5-25" fmla="*/ 0 w 3268142"/>
                  <a:gd name="connsiteY5-26" fmla="*/ 137888 h 855889"/>
                  <a:gd name="connsiteX6-27" fmla="*/ 137888 w 3268142"/>
                  <a:gd name="connsiteY6-28" fmla="*/ 0 h 855889"/>
                  <a:gd name="connsiteX0-29" fmla="*/ 137888 w 3329600"/>
                  <a:gd name="connsiteY0-30" fmla="*/ 0 h 827314"/>
                  <a:gd name="connsiteX1-31" fmla="*/ 1279741 w 3329600"/>
                  <a:gd name="connsiteY1-32" fmla="*/ 0 h 827314"/>
                  <a:gd name="connsiteX2-33" fmla="*/ 3329600 w 3329600"/>
                  <a:gd name="connsiteY2-34" fmla="*/ 827314 h 827314"/>
                  <a:gd name="connsiteX3-35" fmla="*/ 137888 w 3329600"/>
                  <a:gd name="connsiteY3-36" fmla="*/ 827314 h 827314"/>
                  <a:gd name="connsiteX4-37" fmla="*/ 0 w 3329600"/>
                  <a:gd name="connsiteY4-38" fmla="*/ 689426 h 827314"/>
                  <a:gd name="connsiteX5-39" fmla="*/ 0 w 3329600"/>
                  <a:gd name="connsiteY5-40" fmla="*/ 137888 h 827314"/>
                  <a:gd name="connsiteX6-41" fmla="*/ 137888 w 3329600"/>
                  <a:gd name="connsiteY6-42" fmla="*/ 0 h 827314"/>
                  <a:gd name="connsiteX0-43" fmla="*/ 235198 w 3329600"/>
                  <a:gd name="connsiteY0-44" fmla="*/ 4762 h 827314"/>
                  <a:gd name="connsiteX1-45" fmla="*/ 1279741 w 3329600"/>
                  <a:gd name="connsiteY1-46" fmla="*/ 0 h 827314"/>
                  <a:gd name="connsiteX2-47" fmla="*/ 3329600 w 3329600"/>
                  <a:gd name="connsiteY2-48" fmla="*/ 827314 h 827314"/>
                  <a:gd name="connsiteX3-49" fmla="*/ 137888 w 3329600"/>
                  <a:gd name="connsiteY3-50" fmla="*/ 827314 h 827314"/>
                  <a:gd name="connsiteX4-51" fmla="*/ 0 w 3329600"/>
                  <a:gd name="connsiteY4-52" fmla="*/ 689426 h 827314"/>
                  <a:gd name="connsiteX5-53" fmla="*/ 0 w 3329600"/>
                  <a:gd name="connsiteY5-54" fmla="*/ 137888 h 827314"/>
                  <a:gd name="connsiteX6-55" fmla="*/ 235198 w 3329600"/>
                  <a:gd name="connsiteY6-56" fmla="*/ 4762 h 827314"/>
                  <a:gd name="connsiteX0-57" fmla="*/ 235198 w 3329600"/>
                  <a:gd name="connsiteY0-58" fmla="*/ 4762 h 827314"/>
                  <a:gd name="connsiteX1-59" fmla="*/ 1279741 w 3329600"/>
                  <a:gd name="connsiteY1-60" fmla="*/ 0 h 827314"/>
                  <a:gd name="connsiteX2-61" fmla="*/ 3329600 w 3329600"/>
                  <a:gd name="connsiteY2-62" fmla="*/ 827314 h 827314"/>
                  <a:gd name="connsiteX3-63" fmla="*/ 235198 w 3329600"/>
                  <a:gd name="connsiteY3-64" fmla="*/ 827314 h 827314"/>
                  <a:gd name="connsiteX4-65" fmla="*/ 0 w 3329600"/>
                  <a:gd name="connsiteY4-66" fmla="*/ 689426 h 827314"/>
                  <a:gd name="connsiteX5-67" fmla="*/ 0 w 3329600"/>
                  <a:gd name="connsiteY5-68" fmla="*/ 137888 h 827314"/>
                  <a:gd name="connsiteX6-69" fmla="*/ 235198 w 3329600"/>
                  <a:gd name="connsiteY6-70" fmla="*/ 4762 h 827314"/>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Lst>
                <a:rect l="l" t="t" r="r" b="b"/>
                <a:pathLst>
                  <a:path w="3329600" h="827314">
                    <a:moveTo>
                      <a:pt x="235198" y="4762"/>
                    </a:moveTo>
                    <a:lnTo>
                      <a:pt x="1279741" y="0"/>
                    </a:lnTo>
                    <a:lnTo>
                      <a:pt x="3329600" y="827314"/>
                    </a:lnTo>
                    <a:lnTo>
                      <a:pt x="235198" y="827314"/>
                    </a:lnTo>
                    <a:cubicBezTo>
                      <a:pt x="159045" y="827314"/>
                      <a:pt x="0" y="765579"/>
                      <a:pt x="0" y="689426"/>
                    </a:cubicBezTo>
                    <a:lnTo>
                      <a:pt x="0" y="137888"/>
                    </a:lnTo>
                    <a:cubicBezTo>
                      <a:pt x="0" y="61735"/>
                      <a:pt x="159045" y="4762"/>
                      <a:pt x="235198" y="4762"/>
                    </a:cubicBezTo>
                    <a:close/>
                  </a:path>
                </a:pathLst>
              </a:custGeom>
              <a:gradFill flip="none" rotWithShape="1">
                <a:gsLst>
                  <a:gs pos="100000">
                    <a:schemeClr val="bg1">
                      <a:alpha val="30000"/>
                    </a:schemeClr>
                  </a:gs>
                  <a:gs pos="0">
                    <a:schemeClr val="bg1">
                      <a:alpha val="0"/>
                    </a:schemeClr>
                  </a:gs>
                </a:gsLst>
                <a:lin ang="10800000" scaled="1"/>
                <a:tileRect/>
              </a:gradFill>
              <a:ln>
                <a:noFill/>
              </a:ln>
              <a:effectLst/>
              <a:scene3d>
                <a:camera prst="orthographicFront">
                  <a:rot lat="0" lon="0" rev="0"/>
                </a:camera>
                <a:lightRig rig="threePt" dir="t"/>
              </a:scene3d>
              <a:sp3d>
                <a:bevelT w="0" h="0"/>
                <a:bevelB w="0" h="0"/>
                <a:contourClr>
                  <a:srgbClr val="524F4C"/>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3605" rtl="0" eaLnBrk="1" fontAlgn="auto" latinLnBrk="0" hangingPunct="1">
                  <a:lnSpc>
                    <a:spcPct val="100000"/>
                  </a:lnSpc>
                  <a:spcBef>
                    <a:spcPts val="0"/>
                  </a:spcBef>
                  <a:spcAft>
                    <a:spcPts val="0"/>
                  </a:spcAft>
                  <a:buClrTx/>
                  <a:buSzTx/>
                  <a:buFontTx/>
                  <a:buNone/>
                  <a:tabLst/>
                  <a:defRPr/>
                </a:pPr>
                <a:endParaRPr kumimoji="0" lang="zh-CN" altLang="en-US" sz="1368"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7" name="任意多边形 16"/>
              <p:cNvSpPr/>
              <p:nvPr/>
            </p:nvSpPr>
            <p:spPr>
              <a:xfrm>
                <a:off x="1843542" y="1833013"/>
                <a:ext cx="948014" cy="834457"/>
              </a:xfrm>
              <a:custGeom>
                <a:avLst/>
                <a:gdLst>
                  <a:gd name="connsiteX0" fmla="*/ 137888 w 2489668"/>
                  <a:gd name="connsiteY0" fmla="*/ 0 h 827314"/>
                  <a:gd name="connsiteX1" fmla="*/ 1279741 w 2489668"/>
                  <a:gd name="connsiteY1" fmla="*/ 0 h 827314"/>
                  <a:gd name="connsiteX2" fmla="*/ 2489668 w 2489668"/>
                  <a:gd name="connsiteY2" fmla="*/ 827314 h 827314"/>
                  <a:gd name="connsiteX3" fmla="*/ 137888 w 2489668"/>
                  <a:gd name="connsiteY3" fmla="*/ 827314 h 827314"/>
                  <a:gd name="connsiteX4" fmla="*/ 0 w 2489668"/>
                  <a:gd name="connsiteY4" fmla="*/ 689426 h 827314"/>
                  <a:gd name="connsiteX5" fmla="*/ 0 w 2489668"/>
                  <a:gd name="connsiteY5" fmla="*/ 137888 h 827314"/>
                  <a:gd name="connsiteX6" fmla="*/ 137888 w 2489668"/>
                  <a:gd name="connsiteY6" fmla="*/ 0 h 827314"/>
                  <a:gd name="connsiteX0-1" fmla="*/ 137888 w 3042794"/>
                  <a:gd name="connsiteY0-2" fmla="*/ 0 h 836839"/>
                  <a:gd name="connsiteX1-3" fmla="*/ 1279741 w 3042794"/>
                  <a:gd name="connsiteY1-4" fmla="*/ 0 h 836839"/>
                  <a:gd name="connsiteX2-5" fmla="*/ 3042794 w 3042794"/>
                  <a:gd name="connsiteY2-6" fmla="*/ 836839 h 836839"/>
                  <a:gd name="connsiteX3-7" fmla="*/ 137888 w 3042794"/>
                  <a:gd name="connsiteY3-8" fmla="*/ 827314 h 836839"/>
                  <a:gd name="connsiteX4-9" fmla="*/ 0 w 3042794"/>
                  <a:gd name="connsiteY4-10" fmla="*/ 689426 h 836839"/>
                  <a:gd name="connsiteX5-11" fmla="*/ 0 w 3042794"/>
                  <a:gd name="connsiteY5-12" fmla="*/ 137888 h 836839"/>
                  <a:gd name="connsiteX6-13" fmla="*/ 137888 w 3042794"/>
                  <a:gd name="connsiteY6-14" fmla="*/ 0 h 836839"/>
                  <a:gd name="connsiteX0-15" fmla="*/ 137888 w 3268142"/>
                  <a:gd name="connsiteY0-16" fmla="*/ 0 h 855889"/>
                  <a:gd name="connsiteX1-17" fmla="*/ 1279741 w 3268142"/>
                  <a:gd name="connsiteY1-18" fmla="*/ 0 h 855889"/>
                  <a:gd name="connsiteX2-19" fmla="*/ 3268142 w 3268142"/>
                  <a:gd name="connsiteY2-20" fmla="*/ 855889 h 855889"/>
                  <a:gd name="connsiteX3-21" fmla="*/ 137888 w 3268142"/>
                  <a:gd name="connsiteY3-22" fmla="*/ 827314 h 855889"/>
                  <a:gd name="connsiteX4-23" fmla="*/ 0 w 3268142"/>
                  <a:gd name="connsiteY4-24" fmla="*/ 689426 h 855889"/>
                  <a:gd name="connsiteX5-25" fmla="*/ 0 w 3268142"/>
                  <a:gd name="connsiteY5-26" fmla="*/ 137888 h 855889"/>
                  <a:gd name="connsiteX6-27" fmla="*/ 137888 w 3268142"/>
                  <a:gd name="connsiteY6-28" fmla="*/ 0 h 855889"/>
                  <a:gd name="connsiteX0-29" fmla="*/ 137888 w 3329600"/>
                  <a:gd name="connsiteY0-30" fmla="*/ 0 h 827314"/>
                  <a:gd name="connsiteX1-31" fmla="*/ 1279741 w 3329600"/>
                  <a:gd name="connsiteY1-32" fmla="*/ 0 h 827314"/>
                  <a:gd name="connsiteX2-33" fmla="*/ 3329600 w 3329600"/>
                  <a:gd name="connsiteY2-34" fmla="*/ 827314 h 827314"/>
                  <a:gd name="connsiteX3-35" fmla="*/ 137888 w 3329600"/>
                  <a:gd name="connsiteY3-36" fmla="*/ 827314 h 827314"/>
                  <a:gd name="connsiteX4-37" fmla="*/ 0 w 3329600"/>
                  <a:gd name="connsiteY4-38" fmla="*/ 689426 h 827314"/>
                  <a:gd name="connsiteX5-39" fmla="*/ 0 w 3329600"/>
                  <a:gd name="connsiteY5-40" fmla="*/ 137888 h 827314"/>
                  <a:gd name="connsiteX6-41" fmla="*/ 137888 w 3329600"/>
                  <a:gd name="connsiteY6-42" fmla="*/ 0 h 827314"/>
                  <a:gd name="connsiteX0-43" fmla="*/ 397154 w 3329600"/>
                  <a:gd name="connsiteY0-44" fmla="*/ 0 h 827314"/>
                  <a:gd name="connsiteX1-45" fmla="*/ 1279741 w 3329600"/>
                  <a:gd name="connsiteY1-46" fmla="*/ 0 h 827314"/>
                  <a:gd name="connsiteX2-47" fmla="*/ 3329600 w 3329600"/>
                  <a:gd name="connsiteY2-48" fmla="*/ 827314 h 827314"/>
                  <a:gd name="connsiteX3-49" fmla="*/ 137888 w 3329600"/>
                  <a:gd name="connsiteY3-50" fmla="*/ 827314 h 827314"/>
                  <a:gd name="connsiteX4-51" fmla="*/ 0 w 3329600"/>
                  <a:gd name="connsiteY4-52" fmla="*/ 689426 h 827314"/>
                  <a:gd name="connsiteX5-53" fmla="*/ 0 w 3329600"/>
                  <a:gd name="connsiteY5-54" fmla="*/ 137888 h 827314"/>
                  <a:gd name="connsiteX6-55" fmla="*/ 397154 w 3329600"/>
                  <a:gd name="connsiteY6-56" fmla="*/ 0 h 827314"/>
                  <a:gd name="connsiteX0-57" fmla="*/ 397154 w 3329600"/>
                  <a:gd name="connsiteY0-58" fmla="*/ 0 h 834457"/>
                  <a:gd name="connsiteX1-59" fmla="*/ 1279741 w 3329600"/>
                  <a:gd name="connsiteY1-60" fmla="*/ 0 h 834457"/>
                  <a:gd name="connsiteX2-61" fmla="*/ 3329600 w 3329600"/>
                  <a:gd name="connsiteY2-62" fmla="*/ 827314 h 834457"/>
                  <a:gd name="connsiteX3-63" fmla="*/ 372063 w 3329600"/>
                  <a:gd name="connsiteY3-64" fmla="*/ 834457 h 834457"/>
                  <a:gd name="connsiteX4-65" fmla="*/ 0 w 3329600"/>
                  <a:gd name="connsiteY4-66" fmla="*/ 689426 h 834457"/>
                  <a:gd name="connsiteX5-67" fmla="*/ 0 w 3329600"/>
                  <a:gd name="connsiteY5-68" fmla="*/ 137888 h 834457"/>
                  <a:gd name="connsiteX6-69" fmla="*/ 397154 w 3329600"/>
                  <a:gd name="connsiteY6-70" fmla="*/ 0 h 834457"/>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Lst>
                <a:rect l="l" t="t" r="r" b="b"/>
                <a:pathLst>
                  <a:path w="3329600" h="834457">
                    <a:moveTo>
                      <a:pt x="397154" y="0"/>
                    </a:moveTo>
                    <a:lnTo>
                      <a:pt x="1279741" y="0"/>
                    </a:lnTo>
                    <a:lnTo>
                      <a:pt x="3329600" y="827314"/>
                    </a:lnTo>
                    <a:lnTo>
                      <a:pt x="372063" y="834457"/>
                    </a:lnTo>
                    <a:cubicBezTo>
                      <a:pt x="295910" y="834457"/>
                      <a:pt x="0" y="765579"/>
                      <a:pt x="0" y="689426"/>
                    </a:cubicBezTo>
                    <a:lnTo>
                      <a:pt x="0" y="137888"/>
                    </a:lnTo>
                    <a:cubicBezTo>
                      <a:pt x="0" y="61735"/>
                      <a:pt x="321001" y="0"/>
                      <a:pt x="397154" y="0"/>
                    </a:cubicBezTo>
                    <a:close/>
                  </a:path>
                </a:pathLst>
              </a:custGeom>
              <a:gradFill flip="none" rotWithShape="1">
                <a:gsLst>
                  <a:gs pos="100000">
                    <a:schemeClr val="bg1">
                      <a:alpha val="30000"/>
                    </a:schemeClr>
                  </a:gs>
                  <a:gs pos="0">
                    <a:schemeClr val="bg1">
                      <a:alpha val="0"/>
                    </a:schemeClr>
                  </a:gs>
                </a:gsLst>
                <a:lin ang="10800000" scaled="1"/>
                <a:tileRect/>
              </a:gradFill>
              <a:ln>
                <a:noFill/>
              </a:ln>
              <a:effectLst/>
              <a:scene3d>
                <a:camera prst="orthographicFront">
                  <a:rot lat="0" lon="0" rev="0"/>
                </a:camera>
                <a:lightRig rig="threePt" dir="t"/>
              </a:scene3d>
              <a:sp3d>
                <a:bevelT w="0" h="0"/>
                <a:bevelB w="0" h="0"/>
                <a:contourClr>
                  <a:srgbClr val="524F4C"/>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3605" rtl="0" eaLnBrk="1" fontAlgn="auto" latinLnBrk="0" hangingPunct="1">
                  <a:lnSpc>
                    <a:spcPct val="100000"/>
                  </a:lnSpc>
                  <a:spcBef>
                    <a:spcPts val="0"/>
                  </a:spcBef>
                  <a:spcAft>
                    <a:spcPts val="0"/>
                  </a:spcAft>
                  <a:buClrTx/>
                  <a:buSzTx/>
                  <a:buFontTx/>
                  <a:buNone/>
                  <a:tabLst/>
                  <a:defRPr/>
                </a:pPr>
                <a:endParaRPr kumimoji="0" lang="zh-CN" altLang="en-US" sz="1368"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grpSp>
        <p:sp>
          <p:nvSpPr>
            <p:cNvPr id="12" name="文本框 718"/>
            <p:cNvSpPr txBox="1"/>
            <p:nvPr/>
          </p:nvSpPr>
          <p:spPr>
            <a:xfrm>
              <a:off x="1758149" y="1724876"/>
              <a:ext cx="764079" cy="685465"/>
            </a:xfrm>
            <a:prstGeom prst="rect">
              <a:avLst/>
            </a:prstGeom>
            <a:noFill/>
          </p:spPr>
          <p:txBody>
            <a:bodyPr wrap="square" lIns="67534" tIns="33767" rIns="67534" bIns="33767" rtlCol="0">
              <a:spAutoFit/>
              <a:scene3d>
                <a:camera prst="orthographicFront">
                  <a:rot lat="0" lon="0" rev="0"/>
                </a:camera>
                <a:lightRig rig="threePt" dir="t"/>
              </a:scene3d>
            </a:bodyPr>
            <a:lstStyle/>
            <a:p>
              <a:pPr marL="0" marR="0" lvl="0" indent="0" algn="ctr" defTabSz="683605" rtl="0" eaLnBrk="1" fontAlgn="auto" latinLnBrk="0" hangingPunct="1">
                <a:lnSpc>
                  <a:spcPct val="100000"/>
                </a:lnSpc>
                <a:spcBef>
                  <a:spcPts val="0"/>
                </a:spcBef>
                <a:spcAft>
                  <a:spcPts val="0"/>
                </a:spcAft>
                <a:buClrTx/>
                <a:buSzTx/>
                <a:buFontTx/>
                <a:buNone/>
                <a:tabLst/>
                <a:defRPr/>
              </a:pPr>
              <a:r>
                <a:rPr kumimoji="0" lang="en-US" altLang="zh-CN" sz="2735" b="0" i="0" u="none" strike="noStrike" kern="1200" cap="none" spc="0" normalizeH="0" baseline="0" noProof="0" dirty="0">
                  <a:ln>
                    <a:noFill/>
                  </a:ln>
                  <a:solidFill>
                    <a:prstClr val="white"/>
                  </a:solidFill>
                  <a:effectLst/>
                  <a:uLnTx/>
                  <a:uFillTx/>
                  <a:latin typeface="Bodoni MT Black" panose="02070A03080606020203" pitchFamily="18" charset="0"/>
                  <a:ea typeface="宋体" panose="02010600030101010101" pitchFamily="2" charset="-122"/>
                  <a:cs typeface="+mn-cs"/>
                </a:rPr>
                <a:t>02</a:t>
              </a:r>
              <a:endParaRPr kumimoji="0" lang="zh-CN" altLang="en-US" sz="2735" b="0" i="0" u="none" strike="noStrike" kern="1200" cap="none" spc="0" normalizeH="0" baseline="0" noProof="0" dirty="0">
                <a:ln>
                  <a:noFill/>
                </a:ln>
                <a:solidFill>
                  <a:prstClr val="white"/>
                </a:solidFill>
                <a:effectLst/>
                <a:uLnTx/>
                <a:uFillTx/>
                <a:latin typeface="Bodoni MT Black" panose="02070A03080606020203" pitchFamily="18" charset="0"/>
                <a:ea typeface="宋体" panose="02010600030101010101" pitchFamily="2" charset="-122"/>
                <a:cs typeface="+mn-cs"/>
              </a:endParaRPr>
            </a:p>
          </p:txBody>
        </p:sp>
        <p:sp>
          <p:nvSpPr>
            <p:cNvPr id="13" name="矩形 12"/>
            <p:cNvSpPr/>
            <p:nvPr/>
          </p:nvSpPr>
          <p:spPr>
            <a:xfrm>
              <a:off x="3411150" y="1882434"/>
              <a:ext cx="2195822" cy="390611"/>
            </a:xfrm>
            <a:prstGeom prst="rect">
              <a:avLst/>
            </a:prstGeom>
          </p:spPr>
          <p:txBody>
            <a:bodyPr wrap="square" lIns="67534" tIns="33767" rIns="67534" bIns="33767">
              <a:spAutoFit/>
            </a:bodyPr>
            <a:lstStyle/>
            <a:p>
              <a:pPr marL="0" marR="0" lvl="0" indent="0" algn="l" defTabSz="683605" rtl="0" eaLnBrk="1" fontAlgn="auto" latinLnBrk="0" hangingPunct="1">
                <a:lnSpc>
                  <a:spcPct val="100000"/>
                </a:lnSpc>
                <a:spcBef>
                  <a:spcPts val="0"/>
                </a:spcBef>
                <a:spcAft>
                  <a:spcPts val="0"/>
                </a:spcAft>
                <a:buClrTx/>
                <a:buSzTx/>
                <a:buFontTx/>
                <a:buNone/>
                <a:tabLst/>
                <a:defRPr/>
              </a:pPr>
              <a:r>
                <a:rPr kumimoji="0" lang="zh-CN" altLang="en-US" sz="1368"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rPr>
                <a:t>点击增加标题文本</a:t>
              </a:r>
            </a:p>
          </p:txBody>
        </p:sp>
      </p:grpSp>
      <p:grpSp>
        <p:nvGrpSpPr>
          <p:cNvPr id="18" name="组合 17"/>
          <p:cNvGrpSpPr/>
          <p:nvPr/>
        </p:nvGrpSpPr>
        <p:grpSpPr>
          <a:xfrm>
            <a:off x="3340024" y="3207563"/>
            <a:ext cx="4026409" cy="489078"/>
            <a:chOff x="1727263" y="1724876"/>
            <a:chExt cx="4501491" cy="685465"/>
          </a:xfrm>
        </p:grpSpPr>
        <p:grpSp>
          <p:nvGrpSpPr>
            <p:cNvPr id="19" name="组合 18"/>
            <p:cNvGrpSpPr/>
            <p:nvPr/>
          </p:nvGrpSpPr>
          <p:grpSpPr>
            <a:xfrm>
              <a:off x="1727263" y="1776200"/>
              <a:ext cx="4501491" cy="564097"/>
              <a:chOff x="1843542" y="1833013"/>
              <a:chExt cx="7512857" cy="834457"/>
            </a:xfrm>
          </p:grpSpPr>
          <p:sp>
            <p:nvSpPr>
              <p:cNvPr id="22" name="圆角矩形 21"/>
              <p:cNvSpPr/>
              <p:nvPr/>
            </p:nvSpPr>
            <p:spPr>
              <a:xfrm>
                <a:off x="1843542" y="1833013"/>
                <a:ext cx="7512857" cy="827314"/>
              </a:xfrm>
              <a:prstGeom prst="roundRect">
                <a:avLst/>
              </a:prstGeom>
              <a:gradFill flip="none" rotWithShape="1">
                <a:gsLst>
                  <a:gs pos="0">
                    <a:schemeClr val="bg1">
                      <a:lumMod val="50000"/>
                    </a:schemeClr>
                  </a:gs>
                  <a:gs pos="100000">
                    <a:schemeClr val="bg1">
                      <a:lumMod val="85000"/>
                    </a:schemeClr>
                  </a:gs>
                </a:gsLst>
                <a:lin ang="16200000" scaled="1"/>
                <a:tileRect/>
              </a:gradFill>
              <a:ln>
                <a:noFill/>
              </a:ln>
              <a:effectLst/>
              <a:scene3d>
                <a:camera prst="orthographicFront">
                  <a:rot lat="0" lon="0" rev="0"/>
                </a:camera>
                <a:lightRig rig="threePt" dir="t"/>
              </a:scene3d>
              <a:sp3d extrusionH="25400">
                <a:bevelT w="25400" h="0"/>
                <a:bevelB w="0" h="0"/>
                <a:contourClr>
                  <a:srgbClr val="524F4C"/>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3605" rtl="0" eaLnBrk="1" fontAlgn="auto" latinLnBrk="0" hangingPunct="1">
                  <a:lnSpc>
                    <a:spcPct val="100000"/>
                  </a:lnSpc>
                  <a:spcBef>
                    <a:spcPts val="0"/>
                  </a:spcBef>
                  <a:spcAft>
                    <a:spcPts val="0"/>
                  </a:spcAft>
                  <a:buClrTx/>
                  <a:buSzTx/>
                  <a:buFontTx/>
                  <a:buNone/>
                  <a:tabLst/>
                  <a:defRPr/>
                </a:pPr>
                <a:endParaRPr kumimoji="0" lang="zh-CN" altLang="en-US" sz="1368"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23" name="任意多边形 22"/>
              <p:cNvSpPr/>
              <p:nvPr/>
            </p:nvSpPr>
            <p:spPr>
              <a:xfrm>
                <a:off x="1843542" y="1833013"/>
                <a:ext cx="2489668" cy="827314"/>
              </a:xfrm>
              <a:custGeom>
                <a:avLst/>
                <a:gdLst>
                  <a:gd name="connsiteX0" fmla="*/ 137888 w 2489668"/>
                  <a:gd name="connsiteY0" fmla="*/ 0 h 827314"/>
                  <a:gd name="connsiteX1" fmla="*/ 1279741 w 2489668"/>
                  <a:gd name="connsiteY1" fmla="*/ 0 h 827314"/>
                  <a:gd name="connsiteX2" fmla="*/ 2489668 w 2489668"/>
                  <a:gd name="connsiteY2" fmla="*/ 827314 h 827314"/>
                  <a:gd name="connsiteX3" fmla="*/ 137888 w 2489668"/>
                  <a:gd name="connsiteY3" fmla="*/ 827314 h 827314"/>
                  <a:gd name="connsiteX4" fmla="*/ 0 w 2489668"/>
                  <a:gd name="connsiteY4" fmla="*/ 689426 h 827314"/>
                  <a:gd name="connsiteX5" fmla="*/ 0 w 2489668"/>
                  <a:gd name="connsiteY5" fmla="*/ 137888 h 827314"/>
                  <a:gd name="connsiteX6" fmla="*/ 137888 w 2489668"/>
                  <a:gd name="connsiteY6" fmla="*/ 0 h 8273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489668" h="827314">
                    <a:moveTo>
                      <a:pt x="137888" y="0"/>
                    </a:moveTo>
                    <a:lnTo>
                      <a:pt x="1279741" y="0"/>
                    </a:lnTo>
                    <a:lnTo>
                      <a:pt x="2489668" y="827314"/>
                    </a:lnTo>
                    <a:lnTo>
                      <a:pt x="137888" y="827314"/>
                    </a:lnTo>
                    <a:cubicBezTo>
                      <a:pt x="61735" y="827314"/>
                      <a:pt x="0" y="765579"/>
                      <a:pt x="0" y="689426"/>
                    </a:cubicBezTo>
                    <a:lnTo>
                      <a:pt x="0" y="137888"/>
                    </a:lnTo>
                    <a:cubicBezTo>
                      <a:pt x="0" y="61735"/>
                      <a:pt x="61735" y="0"/>
                      <a:pt x="137888" y="0"/>
                    </a:cubicBezTo>
                    <a:close/>
                  </a:path>
                </a:pathLst>
              </a:custGeom>
              <a:solidFill>
                <a:srgbClr val="FF0000"/>
              </a:solidFill>
              <a:ln>
                <a:noFill/>
              </a:ln>
              <a:effectLst>
                <a:innerShdw blurRad="444500" dist="50800" dir="2700000">
                  <a:prstClr val="black">
                    <a:alpha val="40000"/>
                  </a:prstClr>
                </a:innerShdw>
              </a:effectLst>
              <a:scene3d>
                <a:camera prst="orthographicFront">
                  <a:rot lat="0" lon="0" rev="0"/>
                </a:camera>
                <a:lightRig rig="threePt" dir="t"/>
              </a:scene3d>
              <a:sp3d>
                <a:bevelT w="0" h="0"/>
                <a:bevelB w="0" h="0"/>
                <a:contourClr>
                  <a:srgbClr val="524F4C"/>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3605" rtl="0" eaLnBrk="1" fontAlgn="auto" latinLnBrk="0" hangingPunct="1">
                  <a:lnSpc>
                    <a:spcPct val="100000"/>
                  </a:lnSpc>
                  <a:spcBef>
                    <a:spcPts val="0"/>
                  </a:spcBef>
                  <a:spcAft>
                    <a:spcPts val="0"/>
                  </a:spcAft>
                  <a:buClrTx/>
                  <a:buSzTx/>
                  <a:buFontTx/>
                  <a:buNone/>
                  <a:tabLst/>
                  <a:defRPr/>
                </a:pPr>
                <a:endParaRPr kumimoji="0" lang="zh-CN" altLang="en-US" sz="1368"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24" name="任意多边形 23"/>
              <p:cNvSpPr/>
              <p:nvPr/>
            </p:nvSpPr>
            <p:spPr>
              <a:xfrm>
                <a:off x="1843542" y="1833013"/>
                <a:ext cx="1548091" cy="827314"/>
              </a:xfrm>
              <a:custGeom>
                <a:avLst/>
                <a:gdLst>
                  <a:gd name="connsiteX0" fmla="*/ 137888 w 2489668"/>
                  <a:gd name="connsiteY0" fmla="*/ 0 h 827314"/>
                  <a:gd name="connsiteX1" fmla="*/ 1279741 w 2489668"/>
                  <a:gd name="connsiteY1" fmla="*/ 0 h 827314"/>
                  <a:gd name="connsiteX2" fmla="*/ 2489668 w 2489668"/>
                  <a:gd name="connsiteY2" fmla="*/ 827314 h 827314"/>
                  <a:gd name="connsiteX3" fmla="*/ 137888 w 2489668"/>
                  <a:gd name="connsiteY3" fmla="*/ 827314 h 827314"/>
                  <a:gd name="connsiteX4" fmla="*/ 0 w 2489668"/>
                  <a:gd name="connsiteY4" fmla="*/ 689426 h 827314"/>
                  <a:gd name="connsiteX5" fmla="*/ 0 w 2489668"/>
                  <a:gd name="connsiteY5" fmla="*/ 137888 h 827314"/>
                  <a:gd name="connsiteX6" fmla="*/ 137888 w 2489668"/>
                  <a:gd name="connsiteY6" fmla="*/ 0 h 827314"/>
                  <a:gd name="connsiteX0-1" fmla="*/ 137888 w 3042794"/>
                  <a:gd name="connsiteY0-2" fmla="*/ 0 h 836839"/>
                  <a:gd name="connsiteX1-3" fmla="*/ 1279741 w 3042794"/>
                  <a:gd name="connsiteY1-4" fmla="*/ 0 h 836839"/>
                  <a:gd name="connsiteX2-5" fmla="*/ 3042794 w 3042794"/>
                  <a:gd name="connsiteY2-6" fmla="*/ 836839 h 836839"/>
                  <a:gd name="connsiteX3-7" fmla="*/ 137888 w 3042794"/>
                  <a:gd name="connsiteY3-8" fmla="*/ 827314 h 836839"/>
                  <a:gd name="connsiteX4-9" fmla="*/ 0 w 3042794"/>
                  <a:gd name="connsiteY4-10" fmla="*/ 689426 h 836839"/>
                  <a:gd name="connsiteX5-11" fmla="*/ 0 w 3042794"/>
                  <a:gd name="connsiteY5-12" fmla="*/ 137888 h 836839"/>
                  <a:gd name="connsiteX6-13" fmla="*/ 137888 w 3042794"/>
                  <a:gd name="connsiteY6-14" fmla="*/ 0 h 836839"/>
                  <a:gd name="connsiteX0-15" fmla="*/ 137888 w 3268142"/>
                  <a:gd name="connsiteY0-16" fmla="*/ 0 h 855889"/>
                  <a:gd name="connsiteX1-17" fmla="*/ 1279741 w 3268142"/>
                  <a:gd name="connsiteY1-18" fmla="*/ 0 h 855889"/>
                  <a:gd name="connsiteX2-19" fmla="*/ 3268142 w 3268142"/>
                  <a:gd name="connsiteY2-20" fmla="*/ 855889 h 855889"/>
                  <a:gd name="connsiteX3-21" fmla="*/ 137888 w 3268142"/>
                  <a:gd name="connsiteY3-22" fmla="*/ 827314 h 855889"/>
                  <a:gd name="connsiteX4-23" fmla="*/ 0 w 3268142"/>
                  <a:gd name="connsiteY4-24" fmla="*/ 689426 h 855889"/>
                  <a:gd name="connsiteX5-25" fmla="*/ 0 w 3268142"/>
                  <a:gd name="connsiteY5-26" fmla="*/ 137888 h 855889"/>
                  <a:gd name="connsiteX6-27" fmla="*/ 137888 w 3268142"/>
                  <a:gd name="connsiteY6-28" fmla="*/ 0 h 855889"/>
                  <a:gd name="connsiteX0-29" fmla="*/ 137888 w 3329600"/>
                  <a:gd name="connsiteY0-30" fmla="*/ 0 h 827314"/>
                  <a:gd name="connsiteX1-31" fmla="*/ 1279741 w 3329600"/>
                  <a:gd name="connsiteY1-32" fmla="*/ 0 h 827314"/>
                  <a:gd name="connsiteX2-33" fmla="*/ 3329600 w 3329600"/>
                  <a:gd name="connsiteY2-34" fmla="*/ 827314 h 827314"/>
                  <a:gd name="connsiteX3-35" fmla="*/ 137888 w 3329600"/>
                  <a:gd name="connsiteY3-36" fmla="*/ 827314 h 827314"/>
                  <a:gd name="connsiteX4-37" fmla="*/ 0 w 3329600"/>
                  <a:gd name="connsiteY4-38" fmla="*/ 689426 h 827314"/>
                  <a:gd name="connsiteX5-39" fmla="*/ 0 w 3329600"/>
                  <a:gd name="connsiteY5-40" fmla="*/ 137888 h 827314"/>
                  <a:gd name="connsiteX6-41" fmla="*/ 137888 w 3329600"/>
                  <a:gd name="connsiteY6-42" fmla="*/ 0 h 827314"/>
                  <a:gd name="connsiteX0-43" fmla="*/ 235198 w 3329600"/>
                  <a:gd name="connsiteY0-44" fmla="*/ 4762 h 827314"/>
                  <a:gd name="connsiteX1-45" fmla="*/ 1279741 w 3329600"/>
                  <a:gd name="connsiteY1-46" fmla="*/ 0 h 827314"/>
                  <a:gd name="connsiteX2-47" fmla="*/ 3329600 w 3329600"/>
                  <a:gd name="connsiteY2-48" fmla="*/ 827314 h 827314"/>
                  <a:gd name="connsiteX3-49" fmla="*/ 137888 w 3329600"/>
                  <a:gd name="connsiteY3-50" fmla="*/ 827314 h 827314"/>
                  <a:gd name="connsiteX4-51" fmla="*/ 0 w 3329600"/>
                  <a:gd name="connsiteY4-52" fmla="*/ 689426 h 827314"/>
                  <a:gd name="connsiteX5-53" fmla="*/ 0 w 3329600"/>
                  <a:gd name="connsiteY5-54" fmla="*/ 137888 h 827314"/>
                  <a:gd name="connsiteX6-55" fmla="*/ 235198 w 3329600"/>
                  <a:gd name="connsiteY6-56" fmla="*/ 4762 h 827314"/>
                  <a:gd name="connsiteX0-57" fmla="*/ 235198 w 3329600"/>
                  <a:gd name="connsiteY0-58" fmla="*/ 4762 h 827314"/>
                  <a:gd name="connsiteX1-59" fmla="*/ 1279741 w 3329600"/>
                  <a:gd name="connsiteY1-60" fmla="*/ 0 h 827314"/>
                  <a:gd name="connsiteX2-61" fmla="*/ 3329600 w 3329600"/>
                  <a:gd name="connsiteY2-62" fmla="*/ 827314 h 827314"/>
                  <a:gd name="connsiteX3-63" fmla="*/ 235198 w 3329600"/>
                  <a:gd name="connsiteY3-64" fmla="*/ 827314 h 827314"/>
                  <a:gd name="connsiteX4-65" fmla="*/ 0 w 3329600"/>
                  <a:gd name="connsiteY4-66" fmla="*/ 689426 h 827314"/>
                  <a:gd name="connsiteX5-67" fmla="*/ 0 w 3329600"/>
                  <a:gd name="connsiteY5-68" fmla="*/ 137888 h 827314"/>
                  <a:gd name="connsiteX6-69" fmla="*/ 235198 w 3329600"/>
                  <a:gd name="connsiteY6-70" fmla="*/ 4762 h 827314"/>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Lst>
                <a:rect l="l" t="t" r="r" b="b"/>
                <a:pathLst>
                  <a:path w="3329600" h="827314">
                    <a:moveTo>
                      <a:pt x="235198" y="4762"/>
                    </a:moveTo>
                    <a:lnTo>
                      <a:pt x="1279741" y="0"/>
                    </a:lnTo>
                    <a:lnTo>
                      <a:pt x="3329600" y="827314"/>
                    </a:lnTo>
                    <a:lnTo>
                      <a:pt x="235198" y="827314"/>
                    </a:lnTo>
                    <a:cubicBezTo>
                      <a:pt x="159045" y="827314"/>
                      <a:pt x="0" y="765579"/>
                      <a:pt x="0" y="689426"/>
                    </a:cubicBezTo>
                    <a:lnTo>
                      <a:pt x="0" y="137888"/>
                    </a:lnTo>
                    <a:cubicBezTo>
                      <a:pt x="0" y="61735"/>
                      <a:pt x="159045" y="4762"/>
                      <a:pt x="235198" y="4762"/>
                    </a:cubicBezTo>
                    <a:close/>
                  </a:path>
                </a:pathLst>
              </a:custGeom>
              <a:gradFill flip="none" rotWithShape="1">
                <a:gsLst>
                  <a:gs pos="100000">
                    <a:schemeClr val="bg1">
                      <a:alpha val="30000"/>
                    </a:schemeClr>
                  </a:gs>
                  <a:gs pos="0">
                    <a:schemeClr val="bg1">
                      <a:alpha val="0"/>
                    </a:schemeClr>
                  </a:gs>
                </a:gsLst>
                <a:lin ang="10800000" scaled="1"/>
                <a:tileRect/>
              </a:gradFill>
              <a:ln>
                <a:noFill/>
              </a:ln>
              <a:effectLst/>
              <a:scene3d>
                <a:camera prst="orthographicFront">
                  <a:rot lat="0" lon="0" rev="0"/>
                </a:camera>
                <a:lightRig rig="threePt" dir="t"/>
              </a:scene3d>
              <a:sp3d>
                <a:bevelT w="0" h="0"/>
                <a:bevelB w="0" h="0"/>
                <a:contourClr>
                  <a:srgbClr val="524F4C"/>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3605" rtl="0" eaLnBrk="1" fontAlgn="auto" latinLnBrk="0" hangingPunct="1">
                  <a:lnSpc>
                    <a:spcPct val="100000"/>
                  </a:lnSpc>
                  <a:spcBef>
                    <a:spcPts val="0"/>
                  </a:spcBef>
                  <a:spcAft>
                    <a:spcPts val="0"/>
                  </a:spcAft>
                  <a:buClrTx/>
                  <a:buSzTx/>
                  <a:buFontTx/>
                  <a:buNone/>
                  <a:tabLst/>
                  <a:defRPr/>
                </a:pPr>
                <a:endParaRPr kumimoji="0" lang="zh-CN" altLang="en-US" sz="1368"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25" name="任意多边形 24"/>
              <p:cNvSpPr/>
              <p:nvPr/>
            </p:nvSpPr>
            <p:spPr>
              <a:xfrm>
                <a:off x="1843542" y="1833013"/>
                <a:ext cx="948014" cy="834457"/>
              </a:xfrm>
              <a:custGeom>
                <a:avLst/>
                <a:gdLst>
                  <a:gd name="connsiteX0" fmla="*/ 137888 w 2489668"/>
                  <a:gd name="connsiteY0" fmla="*/ 0 h 827314"/>
                  <a:gd name="connsiteX1" fmla="*/ 1279741 w 2489668"/>
                  <a:gd name="connsiteY1" fmla="*/ 0 h 827314"/>
                  <a:gd name="connsiteX2" fmla="*/ 2489668 w 2489668"/>
                  <a:gd name="connsiteY2" fmla="*/ 827314 h 827314"/>
                  <a:gd name="connsiteX3" fmla="*/ 137888 w 2489668"/>
                  <a:gd name="connsiteY3" fmla="*/ 827314 h 827314"/>
                  <a:gd name="connsiteX4" fmla="*/ 0 w 2489668"/>
                  <a:gd name="connsiteY4" fmla="*/ 689426 h 827314"/>
                  <a:gd name="connsiteX5" fmla="*/ 0 w 2489668"/>
                  <a:gd name="connsiteY5" fmla="*/ 137888 h 827314"/>
                  <a:gd name="connsiteX6" fmla="*/ 137888 w 2489668"/>
                  <a:gd name="connsiteY6" fmla="*/ 0 h 827314"/>
                  <a:gd name="connsiteX0-1" fmla="*/ 137888 w 3042794"/>
                  <a:gd name="connsiteY0-2" fmla="*/ 0 h 836839"/>
                  <a:gd name="connsiteX1-3" fmla="*/ 1279741 w 3042794"/>
                  <a:gd name="connsiteY1-4" fmla="*/ 0 h 836839"/>
                  <a:gd name="connsiteX2-5" fmla="*/ 3042794 w 3042794"/>
                  <a:gd name="connsiteY2-6" fmla="*/ 836839 h 836839"/>
                  <a:gd name="connsiteX3-7" fmla="*/ 137888 w 3042794"/>
                  <a:gd name="connsiteY3-8" fmla="*/ 827314 h 836839"/>
                  <a:gd name="connsiteX4-9" fmla="*/ 0 w 3042794"/>
                  <a:gd name="connsiteY4-10" fmla="*/ 689426 h 836839"/>
                  <a:gd name="connsiteX5-11" fmla="*/ 0 w 3042794"/>
                  <a:gd name="connsiteY5-12" fmla="*/ 137888 h 836839"/>
                  <a:gd name="connsiteX6-13" fmla="*/ 137888 w 3042794"/>
                  <a:gd name="connsiteY6-14" fmla="*/ 0 h 836839"/>
                  <a:gd name="connsiteX0-15" fmla="*/ 137888 w 3268142"/>
                  <a:gd name="connsiteY0-16" fmla="*/ 0 h 855889"/>
                  <a:gd name="connsiteX1-17" fmla="*/ 1279741 w 3268142"/>
                  <a:gd name="connsiteY1-18" fmla="*/ 0 h 855889"/>
                  <a:gd name="connsiteX2-19" fmla="*/ 3268142 w 3268142"/>
                  <a:gd name="connsiteY2-20" fmla="*/ 855889 h 855889"/>
                  <a:gd name="connsiteX3-21" fmla="*/ 137888 w 3268142"/>
                  <a:gd name="connsiteY3-22" fmla="*/ 827314 h 855889"/>
                  <a:gd name="connsiteX4-23" fmla="*/ 0 w 3268142"/>
                  <a:gd name="connsiteY4-24" fmla="*/ 689426 h 855889"/>
                  <a:gd name="connsiteX5-25" fmla="*/ 0 w 3268142"/>
                  <a:gd name="connsiteY5-26" fmla="*/ 137888 h 855889"/>
                  <a:gd name="connsiteX6-27" fmla="*/ 137888 w 3268142"/>
                  <a:gd name="connsiteY6-28" fmla="*/ 0 h 855889"/>
                  <a:gd name="connsiteX0-29" fmla="*/ 137888 w 3329600"/>
                  <a:gd name="connsiteY0-30" fmla="*/ 0 h 827314"/>
                  <a:gd name="connsiteX1-31" fmla="*/ 1279741 w 3329600"/>
                  <a:gd name="connsiteY1-32" fmla="*/ 0 h 827314"/>
                  <a:gd name="connsiteX2-33" fmla="*/ 3329600 w 3329600"/>
                  <a:gd name="connsiteY2-34" fmla="*/ 827314 h 827314"/>
                  <a:gd name="connsiteX3-35" fmla="*/ 137888 w 3329600"/>
                  <a:gd name="connsiteY3-36" fmla="*/ 827314 h 827314"/>
                  <a:gd name="connsiteX4-37" fmla="*/ 0 w 3329600"/>
                  <a:gd name="connsiteY4-38" fmla="*/ 689426 h 827314"/>
                  <a:gd name="connsiteX5-39" fmla="*/ 0 w 3329600"/>
                  <a:gd name="connsiteY5-40" fmla="*/ 137888 h 827314"/>
                  <a:gd name="connsiteX6-41" fmla="*/ 137888 w 3329600"/>
                  <a:gd name="connsiteY6-42" fmla="*/ 0 h 827314"/>
                  <a:gd name="connsiteX0-43" fmla="*/ 397154 w 3329600"/>
                  <a:gd name="connsiteY0-44" fmla="*/ 0 h 827314"/>
                  <a:gd name="connsiteX1-45" fmla="*/ 1279741 w 3329600"/>
                  <a:gd name="connsiteY1-46" fmla="*/ 0 h 827314"/>
                  <a:gd name="connsiteX2-47" fmla="*/ 3329600 w 3329600"/>
                  <a:gd name="connsiteY2-48" fmla="*/ 827314 h 827314"/>
                  <a:gd name="connsiteX3-49" fmla="*/ 137888 w 3329600"/>
                  <a:gd name="connsiteY3-50" fmla="*/ 827314 h 827314"/>
                  <a:gd name="connsiteX4-51" fmla="*/ 0 w 3329600"/>
                  <a:gd name="connsiteY4-52" fmla="*/ 689426 h 827314"/>
                  <a:gd name="connsiteX5-53" fmla="*/ 0 w 3329600"/>
                  <a:gd name="connsiteY5-54" fmla="*/ 137888 h 827314"/>
                  <a:gd name="connsiteX6-55" fmla="*/ 397154 w 3329600"/>
                  <a:gd name="connsiteY6-56" fmla="*/ 0 h 827314"/>
                  <a:gd name="connsiteX0-57" fmla="*/ 397154 w 3329600"/>
                  <a:gd name="connsiteY0-58" fmla="*/ 0 h 834457"/>
                  <a:gd name="connsiteX1-59" fmla="*/ 1279741 w 3329600"/>
                  <a:gd name="connsiteY1-60" fmla="*/ 0 h 834457"/>
                  <a:gd name="connsiteX2-61" fmla="*/ 3329600 w 3329600"/>
                  <a:gd name="connsiteY2-62" fmla="*/ 827314 h 834457"/>
                  <a:gd name="connsiteX3-63" fmla="*/ 372063 w 3329600"/>
                  <a:gd name="connsiteY3-64" fmla="*/ 834457 h 834457"/>
                  <a:gd name="connsiteX4-65" fmla="*/ 0 w 3329600"/>
                  <a:gd name="connsiteY4-66" fmla="*/ 689426 h 834457"/>
                  <a:gd name="connsiteX5-67" fmla="*/ 0 w 3329600"/>
                  <a:gd name="connsiteY5-68" fmla="*/ 137888 h 834457"/>
                  <a:gd name="connsiteX6-69" fmla="*/ 397154 w 3329600"/>
                  <a:gd name="connsiteY6-70" fmla="*/ 0 h 834457"/>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Lst>
                <a:rect l="l" t="t" r="r" b="b"/>
                <a:pathLst>
                  <a:path w="3329600" h="834457">
                    <a:moveTo>
                      <a:pt x="397154" y="0"/>
                    </a:moveTo>
                    <a:lnTo>
                      <a:pt x="1279741" y="0"/>
                    </a:lnTo>
                    <a:lnTo>
                      <a:pt x="3329600" y="827314"/>
                    </a:lnTo>
                    <a:lnTo>
                      <a:pt x="372063" y="834457"/>
                    </a:lnTo>
                    <a:cubicBezTo>
                      <a:pt x="295910" y="834457"/>
                      <a:pt x="0" y="765579"/>
                      <a:pt x="0" y="689426"/>
                    </a:cubicBezTo>
                    <a:lnTo>
                      <a:pt x="0" y="137888"/>
                    </a:lnTo>
                    <a:cubicBezTo>
                      <a:pt x="0" y="61735"/>
                      <a:pt x="321001" y="0"/>
                      <a:pt x="397154" y="0"/>
                    </a:cubicBezTo>
                    <a:close/>
                  </a:path>
                </a:pathLst>
              </a:custGeom>
              <a:gradFill flip="none" rotWithShape="1">
                <a:gsLst>
                  <a:gs pos="100000">
                    <a:schemeClr val="bg1">
                      <a:alpha val="30000"/>
                    </a:schemeClr>
                  </a:gs>
                  <a:gs pos="0">
                    <a:schemeClr val="bg1">
                      <a:alpha val="0"/>
                    </a:schemeClr>
                  </a:gs>
                </a:gsLst>
                <a:lin ang="10800000" scaled="1"/>
                <a:tileRect/>
              </a:gradFill>
              <a:ln>
                <a:noFill/>
              </a:ln>
              <a:effectLst/>
              <a:scene3d>
                <a:camera prst="orthographicFront">
                  <a:rot lat="0" lon="0" rev="0"/>
                </a:camera>
                <a:lightRig rig="threePt" dir="t"/>
              </a:scene3d>
              <a:sp3d>
                <a:bevelT w="0" h="0"/>
                <a:bevelB w="0" h="0"/>
                <a:contourClr>
                  <a:srgbClr val="524F4C"/>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3605" rtl="0" eaLnBrk="1" fontAlgn="auto" latinLnBrk="0" hangingPunct="1">
                  <a:lnSpc>
                    <a:spcPct val="100000"/>
                  </a:lnSpc>
                  <a:spcBef>
                    <a:spcPts val="0"/>
                  </a:spcBef>
                  <a:spcAft>
                    <a:spcPts val="0"/>
                  </a:spcAft>
                  <a:buClrTx/>
                  <a:buSzTx/>
                  <a:buFontTx/>
                  <a:buNone/>
                  <a:tabLst/>
                  <a:defRPr/>
                </a:pPr>
                <a:endParaRPr kumimoji="0" lang="zh-CN" altLang="en-US" sz="1368"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grpSp>
        <p:sp>
          <p:nvSpPr>
            <p:cNvPr id="20" name="文本框 718"/>
            <p:cNvSpPr txBox="1"/>
            <p:nvPr/>
          </p:nvSpPr>
          <p:spPr>
            <a:xfrm>
              <a:off x="1758149" y="1724876"/>
              <a:ext cx="764079" cy="685465"/>
            </a:xfrm>
            <a:prstGeom prst="rect">
              <a:avLst/>
            </a:prstGeom>
            <a:noFill/>
          </p:spPr>
          <p:txBody>
            <a:bodyPr wrap="square" lIns="67534" tIns="33767" rIns="67534" bIns="33767" rtlCol="0">
              <a:spAutoFit/>
              <a:scene3d>
                <a:camera prst="orthographicFront">
                  <a:rot lat="0" lon="0" rev="0"/>
                </a:camera>
                <a:lightRig rig="threePt" dir="t"/>
              </a:scene3d>
            </a:bodyPr>
            <a:lstStyle/>
            <a:p>
              <a:pPr marL="0" marR="0" lvl="0" indent="0" algn="ctr" defTabSz="683605" rtl="0" eaLnBrk="1" fontAlgn="auto" latinLnBrk="0" hangingPunct="1">
                <a:lnSpc>
                  <a:spcPct val="100000"/>
                </a:lnSpc>
                <a:spcBef>
                  <a:spcPts val="0"/>
                </a:spcBef>
                <a:spcAft>
                  <a:spcPts val="0"/>
                </a:spcAft>
                <a:buClrTx/>
                <a:buSzTx/>
                <a:buFontTx/>
                <a:buNone/>
                <a:tabLst/>
                <a:defRPr/>
              </a:pPr>
              <a:r>
                <a:rPr kumimoji="0" lang="en-US" altLang="zh-CN" sz="2735" b="0" i="0" u="none" strike="noStrike" kern="1200" cap="none" spc="0" normalizeH="0" baseline="0" noProof="0" dirty="0">
                  <a:ln>
                    <a:noFill/>
                  </a:ln>
                  <a:solidFill>
                    <a:prstClr val="white"/>
                  </a:solidFill>
                  <a:effectLst/>
                  <a:uLnTx/>
                  <a:uFillTx/>
                  <a:latin typeface="Bodoni MT Black" panose="02070A03080606020203" pitchFamily="18" charset="0"/>
                  <a:ea typeface="宋体" panose="02010600030101010101" pitchFamily="2" charset="-122"/>
                  <a:cs typeface="+mn-cs"/>
                </a:rPr>
                <a:t>03</a:t>
              </a:r>
              <a:endParaRPr kumimoji="0" lang="zh-CN" altLang="en-US" sz="2735" b="0" i="0" u="none" strike="noStrike" kern="1200" cap="none" spc="0" normalizeH="0" baseline="0" noProof="0" dirty="0">
                <a:ln>
                  <a:noFill/>
                </a:ln>
                <a:solidFill>
                  <a:prstClr val="white"/>
                </a:solidFill>
                <a:effectLst/>
                <a:uLnTx/>
                <a:uFillTx/>
                <a:latin typeface="Bodoni MT Black" panose="02070A03080606020203" pitchFamily="18" charset="0"/>
                <a:ea typeface="宋体" panose="02010600030101010101" pitchFamily="2" charset="-122"/>
                <a:cs typeface="+mn-cs"/>
              </a:endParaRPr>
            </a:p>
          </p:txBody>
        </p:sp>
        <p:sp>
          <p:nvSpPr>
            <p:cNvPr id="21" name="矩形 20"/>
            <p:cNvSpPr/>
            <p:nvPr/>
          </p:nvSpPr>
          <p:spPr>
            <a:xfrm>
              <a:off x="3411150" y="1882434"/>
              <a:ext cx="2195822" cy="390611"/>
            </a:xfrm>
            <a:prstGeom prst="rect">
              <a:avLst/>
            </a:prstGeom>
          </p:spPr>
          <p:txBody>
            <a:bodyPr wrap="square" lIns="67534" tIns="33767" rIns="67534" bIns="33767">
              <a:spAutoFit/>
            </a:bodyPr>
            <a:lstStyle/>
            <a:p>
              <a:pPr marL="0" marR="0" lvl="0" indent="0" algn="l" defTabSz="683605" rtl="0" eaLnBrk="1" fontAlgn="auto" latinLnBrk="0" hangingPunct="1">
                <a:lnSpc>
                  <a:spcPct val="100000"/>
                </a:lnSpc>
                <a:spcBef>
                  <a:spcPts val="0"/>
                </a:spcBef>
                <a:spcAft>
                  <a:spcPts val="0"/>
                </a:spcAft>
                <a:buClrTx/>
                <a:buSzTx/>
                <a:buFontTx/>
                <a:buNone/>
                <a:tabLst/>
                <a:defRPr/>
              </a:pPr>
              <a:r>
                <a:rPr kumimoji="0" lang="zh-CN" altLang="en-US" sz="1368"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rPr>
                <a:t>点击增加标题文本</a:t>
              </a:r>
            </a:p>
          </p:txBody>
        </p:sp>
      </p:grpSp>
      <p:grpSp>
        <p:nvGrpSpPr>
          <p:cNvPr id="26" name="组合 25"/>
          <p:cNvGrpSpPr/>
          <p:nvPr/>
        </p:nvGrpSpPr>
        <p:grpSpPr>
          <a:xfrm>
            <a:off x="3340024" y="3840657"/>
            <a:ext cx="4026409" cy="489078"/>
            <a:chOff x="1727263" y="1724876"/>
            <a:chExt cx="4501491" cy="685465"/>
          </a:xfrm>
        </p:grpSpPr>
        <p:grpSp>
          <p:nvGrpSpPr>
            <p:cNvPr id="27" name="组合 26"/>
            <p:cNvGrpSpPr/>
            <p:nvPr/>
          </p:nvGrpSpPr>
          <p:grpSpPr>
            <a:xfrm>
              <a:off x="1727263" y="1776200"/>
              <a:ext cx="4501491" cy="564097"/>
              <a:chOff x="1843542" y="1833013"/>
              <a:chExt cx="7512857" cy="834457"/>
            </a:xfrm>
          </p:grpSpPr>
          <p:sp>
            <p:nvSpPr>
              <p:cNvPr id="30" name="圆角矩形 29"/>
              <p:cNvSpPr/>
              <p:nvPr/>
            </p:nvSpPr>
            <p:spPr>
              <a:xfrm>
                <a:off x="1843542" y="1833013"/>
                <a:ext cx="7512857" cy="827314"/>
              </a:xfrm>
              <a:prstGeom prst="roundRect">
                <a:avLst/>
              </a:prstGeom>
              <a:gradFill flip="none" rotWithShape="1">
                <a:gsLst>
                  <a:gs pos="0">
                    <a:schemeClr val="bg1">
                      <a:lumMod val="65000"/>
                    </a:schemeClr>
                  </a:gs>
                  <a:gs pos="100000">
                    <a:schemeClr val="bg1">
                      <a:lumMod val="85000"/>
                    </a:schemeClr>
                  </a:gs>
                </a:gsLst>
                <a:lin ang="16200000" scaled="1"/>
                <a:tileRect/>
              </a:gradFill>
              <a:ln>
                <a:noFill/>
              </a:ln>
              <a:effectLst/>
              <a:scene3d>
                <a:camera prst="orthographicFront">
                  <a:rot lat="0" lon="0" rev="0"/>
                </a:camera>
                <a:lightRig rig="threePt" dir="t"/>
              </a:scene3d>
              <a:sp3d extrusionH="25400">
                <a:bevelT w="25400" h="0"/>
                <a:bevelB w="0" h="0"/>
                <a:contourClr>
                  <a:srgbClr val="524F4C"/>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3605" rtl="0" eaLnBrk="1" fontAlgn="auto" latinLnBrk="0" hangingPunct="1">
                  <a:lnSpc>
                    <a:spcPct val="100000"/>
                  </a:lnSpc>
                  <a:spcBef>
                    <a:spcPts val="0"/>
                  </a:spcBef>
                  <a:spcAft>
                    <a:spcPts val="0"/>
                  </a:spcAft>
                  <a:buClrTx/>
                  <a:buSzTx/>
                  <a:buFontTx/>
                  <a:buNone/>
                  <a:tabLst/>
                  <a:defRPr/>
                </a:pPr>
                <a:endParaRPr kumimoji="0" lang="zh-CN" altLang="en-US" sz="1368"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31" name="任意多边形 30"/>
              <p:cNvSpPr/>
              <p:nvPr/>
            </p:nvSpPr>
            <p:spPr>
              <a:xfrm>
                <a:off x="1843542" y="1833013"/>
                <a:ext cx="2489668" cy="827314"/>
              </a:xfrm>
              <a:custGeom>
                <a:avLst/>
                <a:gdLst>
                  <a:gd name="connsiteX0" fmla="*/ 137888 w 2489668"/>
                  <a:gd name="connsiteY0" fmla="*/ 0 h 827314"/>
                  <a:gd name="connsiteX1" fmla="*/ 1279741 w 2489668"/>
                  <a:gd name="connsiteY1" fmla="*/ 0 h 827314"/>
                  <a:gd name="connsiteX2" fmla="*/ 2489668 w 2489668"/>
                  <a:gd name="connsiteY2" fmla="*/ 827314 h 827314"/>
                  <a:gd name="connsiteX3" fmla="*/ 137888 w 2489668"/>
                  <a:gd name="connsiteY3" fmla="*/ 827314 h 827314"/>
                  <a:gd name="connsiteX4" fmla="*/ 0 w 2489668"/>
                  <a:gd name="connsiteY4" fmla="*/ 689426 h 827314"/>
                  <a:gd name="connsiteX5" fmla="*/ 0 w 2489668"/>
                  <a:gd name="connsiteY5" fmla="*/ 137888 h 827314"/>
                  <a:gd name="connsiteX6" fmla="*/ 137888 w 2489668"/>
                  <a:gd name="connsiteY6" fmla="*/ 0 h 8273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489668" h="827314">
                    <a:moveTo>
                      <a:pt x="137888" y="0"/>
                    </a:moveTo>
                    <a:lnTo>
                      <a:pt x="1279741" y="0"/>
                    </a:lnTo>
                    <a:lnTo>
                      <a:pt x="2489668" y="827314"/>
                    </a:lnTo>
                    <a:lnTo>
                      <a:pt x="137888" y="827314"/>
                    </a:lnTo>
                    <a:cubicBezTo>
                      <a:pt x="61735" y="827314"/>
                      <a:pt x="0" y="765579"/>
                      <a:pt x="0" y="689426"/>
                    </a:cubicBezTo>
                    <a:lnTo>
                      <a:pt x="0" y="137888"/>
                    </a:lnTo>
                    <a:cubicBezTo>
                      <a:pt x="0" y="61735"/>
                      <a:pt x="61735" y="0"/>
                      <a:pt x="137888" y="0"/>
                    </a:cubicBezTo>
                    <a:close/>
                  </a:path>
                </a:pathLst>
              </a:custGeom>
              <a:solidFill>
                <a:schemeClr val="tx1">
                  <a:lumMod val="65000"/>
                  <a:lumOff val="35000"/>
                </a:schemeClr>
              </a:solidFill>
              <a:ln>
                <a:noFill/>
              </a:ln>
              <a:effectLst>
                <a:innerShdw blurRad="444500" dist="50800" dir="2700000">
                  <a:prstClr val="black">
                    <a:alpha val="40000"/>
                  </a:prstClr>
                </a:innerShdw>
              </a:effectLst>
              <a:scene3d>
                <a:camera prst="orthographicFront">
                  <a:rot lat="0" lon="0" rev="0"/>
                </a:camera>
                <a:lightRig rig="threePt" dir="t"/>
              </a:scene3d>
              <a:sp3d>
                <a:bevelT w="0" h="0"/>
                <a:bevelB w="0" h="0"/>
                <a:contourClr>
                  <a:srgbClr val="524F4C"/>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3605" rtl="0" eaLnBrk="1" fontAlgn="auto" latinLnBrk="0" hangingPunct="1">
                  <a:lnSpc>
                    <a:spcPct val="100000"/>
                  </a:lnSpc>
                  <a:spcBef>
                    <a:spcPts val="0"/>
                  </a:spcBef>
                  <a:spcAft>
                    <a:spcPts val="0"/>
                  </a:spcAft>
                  <a:buClrTx/>
                  <a:buSzTx/>
                  <a:buFontTx/>
                  <a:buNone/>
                  <a:tabLst/>
                  <a:defRPr/>
                </a:pPr>
                <a:endParaRPr kumimoji="0" lang="zh-CN" altLang="en-US" sz="1368"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32" name="任意多边形 31"/>
              <p:cNvSpPr/>
              <p:nvPr/>
            </p:nvSpPr>
            <p:spPr>
              <a:xfrm>
                <a:off x="1843542" y="1833013"/>
                <a:ext cx="1548091" cy="827314"/>
              </a:xfrm>
              <a:custGeom>
                <a:avLst/>
                <a:gdLst>
                  <a:gd name="connsiteX0" fmla="*/ 137888 w 2489668"/>
                  <a:gd name="connsiteY0" fmla="*/ 0 h 827314"/>
                  <a:gd name="connsiteX1" fmla="*/ 1279741 w 2489668"/>
                  <a:gd name="connsiteY1" fmla="*/ 0 h 827314"/>
                  <a:gd name="connsiteX2" fmla="*/ 2489668 w 2489668"/>
                  <a:gd name="connsiteY2" fmla="*/ 827314 h 827314"/>
                  <a:gd name="connsiteX3" fmla="*/ 137888 w 2489668"/>
                  <a:gd name="connsiteY3" fmla="*/ 827314 h 827314"/>
                  <a:gd name="connsiteX4" fmla="*/ 0 w 2489668"/>
                  <a:gd name="connsiteY4" fmla="*/ 689426 h 827314"/>
                  <a:gd name="connsiteX5" fmla="*/ 0 w 2489668"/>
                  <a:gd name="connsiteY5" fmla="*/ 137888 h 827314"/>
                  <a:gd name="connsiteX6" fmla="*/ 137888 w 2489668"/>
                  <a:gd name="connsiteY6" fmla="*/ 0 h 827314"/>
                  <a:gd name="connsiteX0-1" fmla="*/ 137888 w 3042794"/>
                  <a:gd name="connsiteY0-2" fmla="*/ 0 h 836839"/>
                  <a:gd name="connsiteX1-3" fmla="*/ 1279741 w 3042794"/>
                  <a:gd name="connsiteY1-4" fmla="*/ 0 h 836839"/>
                  <a:gd name="connsiteX2-5" fmla="*/ 3042794 w 3042794"/>
                  <a:gd name="connsiteY2-6" fmla="*/ 836839 h 836839"/>
                  <a:gd name="connsiteX3-7" fmla="*/ 137888 w 3042794"/>
                  <a:gd name="connsiteY3-8" fmla="*/ 827314 h 836839"/>
                  <a:gd name="connsiteX4-9" fmla="*/ 0 w 3042794"/>
                  <a:gd name="connsiteY4-10" fmla="*/ 689426 h 836839"/>
                  <a:gd name="connsiteX5-11" fmla="*/ 0 w 3042794"/>
                  <a:gd name="connsiteY5-12" fmla="*/ 137888 h 836839"/>
                  <a:gd name="connsiteX6-13" fmla="*/ 137888 w 3042794"/>
                  <a:gd name="connsiteY6-14" fmla="*/ 0 h 836839"/>
                  <a:gd name="connsiteX0-15" fmla="*/ 137888 w 3268142"/>
                  <a:gd name="connsiteY0-16" fmla="*/ 0 h 855889"/>
                  <a:gd name="connsiteX1-17" fmla="*/ 1279741 w 3268142"/>
                  <a:gd name="connsiteY1-18" fmla="*/ 0 h 855889"/>
                  <a:gd name="connsiteX2-19" fmla="*/ 3268142 w 3268142"/>
                  <a:gd name="connsiteY2-20" fmla="*/ 855889 h 855889"/>
                  <a:gd name="connsiteX3-21" fmla="*/ 137888 w 3268142"/>
                  <a:gd name="connsiteY3-22" fmla="*/ 827314 h 855889"/>
                  <a:gd name="connsiteX4-23" fmla="*/ 0 w 3268142"/>
                  <a:gd name="connsiteY4-24" fmla="*/ 689426 h 855889"/>
                  <a:gd name="connsiteX5-25" fmla="*/ 0 w 3268142"/>
                  <a:gd name="connsiteY5-26" fmla="*/ 137888 h 855889"/>
                  <a:gd name="connsiteX6-27" fmla="*/ 137888 w 3268142"/>
                  <a:gd name="connsiteY6-28" fmla="*/ 0 h 855889"/>
                  <a:gd name="connsiteX0-29" fmla="*/ 137888 w 3329600"/>
                  <a:gd name="connsiteY0-30" fmla="*/ 0 h 827314"/>
                  <a:gd name="connsiteX1-31" fmla="*/ 1279741 w 3329600"/>
                  <a:gd name="connsiteY1-32" fmla="*/ 0 h 827314"/>
                  <a:gd name="connsiteX2-33" fmla="*/ 3329600 w 3329600"/>
                  <a:gd name="connsiteY2-34" fmla="*/ 827314 h 827314"/>
                  <a:gd name="connsiteX3-35" fmla="*/ 137888 w 3329600"/>
                  <a:gd name="connsiteY3-36" fmla="*/ 827314 h 827314"/>
                  <a:gd name="connsiteX4-37" fmla="*/ 0 w 3329600"/>
                  <a:gd name="connsiteY4-38" fmla="*/ 689426 h 827314"/>
                  <a:gd name="connsiteX5-39" fmla="*/ 0 w 3329600"/>
                  <a:gd name="connsiteY5-40" fmla="*/ 137888 h 827314"/>
                  <a:gd name="connsiteX6-41" fmla="*/ 137888 w 3329600"/>
                  <a:gd name="connsiteY6-42" fmla="*/ 0 h 827314"/>
                  <a:gd name="connsiteX0-43" fmla="*/ 235198 w 3329600"/>
                  <a:gd name="connsiteY0-44" fmla="*/ 4762 h 827314"/>
                  <a:gd name="connsiteX1-45" fmla="*/ 1279741 w 3329600"/>
                  <a:gd name="connsiteY1-46" fmla="*/ 0 h 827314"/>
                  <a:gd name="connsiteX2-47" fmla="*/ 3329600 w 3329600"/>
                  <a:gd name="connsiteY2-48" fmla="*/ 827314 h 827314"/>
                  <a:gd name="connsiteX3-49" fmla="*/ 137888 w 3329600"/>
                  <a:gd name="connsiteY3-50" fmla="*/ 827314 h 827314"/>
                  <a:gd name="connsiteX4-51" fmla="*/ 0 w 3329600"/>
                  <a:gd name="connsiteY4-52" fmla="*/ 689426 h 827314"/>
                  <a:gd name="connsiteX5-53" fmla="*/ 0 w 3329600"/>
                  <a:gd name="connsiteY5-54" fmla="*/ 137888 h 827314"/>
                  <a:gd name="connsiteX6-55" fmla="*/ 235198 w 3329600"/>
                  <a:gd name="connsiteY6-56" fmla="*/ 4762 h 827314"/>
                  <a:gd name="connsiteX0-57" fmla="*/ 235198 w 3329600"/>
                  <a:gd name="connsiteY0-58" fmla="*/ 4762 h 827314"/>
                  <a:gd name="connsiteX1-59" fmla="*/ 1279741 w 3329600"/>
                  <a:gd name="connsiteY1-60" fmla="*/ 0 h 827314"/>
                  <a:gd name="connsiteX2-61" fmla="*/ 3329600 w 3329600"/>
                  <a:gd name="connsiteY2-62" fmla="*/ 827314 h 827314"/>
                  <a:gd name="connsiteX3-63" fmla="*/ 235198 w 3329600"/>
                  <a:gd name="connsiteY3-64" fmla="*/ 827314 h 827314"/>
                  <a:gd name="connsiteX4-65" fmla="*/ 0 w 3329600"/>
                  <a:gd name="connsiteY4-66" fmla="*/ 689426 h 827314"/>
                  <a:gd name="connsiteX5-67" fmla="*/ 0 w 3329600"/>
                  <a:gd name="connsiteY5-68" fmla="*/ 137888 h 827314"/>
                  <a:gd name="connsiteX6-69" fmla="*/ 235198 w 3329600"/>
                  <a:gd name="connsiteY6-70" fmla="*/ 4762 h 827314"/>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Lst>
                <a:rect l="l" t="t" r="r" b="b"/>
                <a:pathLst>
                  <a:path w="3329600" h="827314">
                    <a:moveTo>
                      <a:pt x="235198" y="4762"/>
                    </a:moveTo>
                    <a:lnTo>
                      <a:pt x="1279741" y="0"/>
                    </a:lnTo>
                    <a:lnTo>
                      <a:pt x="3329600" y="827314"/>
                    </a:lnTo>
                    <a:lnTo>
                      <a:pt x="235198" y="827314"/>
                    </a:lnTo>
                    <a:cubicBezTo>
                      <a:pt x="159045" y="827314"/>
                      <a:pt x="0" y="765579"/>
                      <a:pt x="0" y="689426"/>
                    </a:cubicBezTo>
                    <a:lnTo>
                      <a:pt x="0" y="137888"/>
                    </a:lnTo>
                    <a:cubicBezTo>
                      <a:pt x="0" y="61735"/>
                      <a:pt x="159045" y="4762"/>
                      <a:pt x="235198" y="4762"/>
                    </a:cubicBezTo>
                    <a:close/>
                  </a:path>
                </a:pathLst>
              </a:custGeom>
              <a:gradFill flip="none" rotWithShape="1">
                <a:gsLst>
                  <a:gs pos="100000">
                    <a:schemeClr val="bg1">
                      <a:alpha val="30000"/>
                    </a:schemeClr>
                  </a:gs>
                  <a:gs pos="0">
                    <a:schemeClr val="bg1">
                      <a:alpha val="0"/>
                    </a:schemeClr>
                  </a:gs>
                </a:gsLst>
                <a:lin ang="10800000" scaled="1"/>
                <a:tileRect/>
              </a:gradFill>
              <a:ln>
                <a:noFill/>
              </a:ln>
              <a:effectLst/>
              <a:scene3d>
                <a:camera prst="orthographicFront">
                  <a:rot lat="0" lon="0" rev="0"/>
                </a:camera>
                <a:lightRig rig="threePt" dir="t"/>
              </a:scene3d>
              <a:sp3d>
                <a:bevelT w="0" h="0"/>
                <a:bevelB w="0" h="0"/>
                <a:contourClr>
                  <a:srgbClr val="524F4C"/>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3605" rtl="0" eaLnBrk="1" fontAlgn="auto" latinLnBrk="0" hangingPunct="1">
                  <a:lnSpc>
                    <a:spcPct val="100000"/>
                  </a:lnSpc>
                  <a:spcBef>
                    <a:spcPts val="0"/>
                  </a:spcBef>
                  <a:spcAft>
                    <a:spcPts val="0"/>
                  </a:spcAft>
                  <a:buClrTx/>
                  <a:buSzTx/>
                  <a:buFontTx/>
                  <a:buNone/>
                  <a:tabLst/>
                  <a:defRPr/>
                </a:pPr>
                <a:endParaRPr kumimoji="0" lang="zh-CN" altLang="en-US" sz="1368"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33" name="任意多边形 32"/>
              <p:cNvSpPr/>
              <p:nvPr/>
            </p:nvSpPr>
            <p:spPr>
              <a:xfrm>
                <a:off x="1843542" y="1833013"/>
                <a:ext cx="948014" cy="834457"/>
              </a:xfrm>
              <a:custGeom>
                <a:avLst/>
                <a:gdLst>
                  <a:gd name="connsiteX0" fmla="*/ 137888 w 2489668"/>
                  <a:gd name="connsiteY0" fmla="*/ 0 h 827314"/>
                  <a:gd name="connsiteX1" fmla="*/ 1279741 w 2489668"/>
                  <a:gd name="connsiteY1" fmla="*/ 0 h 827314"/>
                  <a:gd name="connsiteX2" fmla="*/ 2489668 w 2489668"/>
                  <a:gd name="connsiteY2" fmla="*/ 827314 h 827314"/>
                  <a:gd name="connsiteX3" fmla="*/ 137888 w 2489668"/>
                  <a:gd name="connsiteY3" fmla="*/ 827314 h 827314"/>
                  <a:gd name="connsiteX4" fmla="*/ 0 w 2489668"/>
                  <a:gd name="connsiteY4" fmla="*/ 689426 h 827314"/>
                  <a:gd name="connsiteX5" fmla="*/ 0 w 2489668"/>
                  <a:gd name="connsiteY5" fmla="*/ 137888 h 827314"/>
                  <a:gd name="connsiteX6" fmla="*/ 137888 w 2489668"/>
                  <a:gd name="connsiteY6" fmla="*/ 0 h 827314"/>
                  <a:gd name="connsiteX0-1" fmla="*/ 137888 w 3042794"/>
                  <a:gd name="connsiteY0-2" fmla="*/ 0 h 836839"/>
                  <a:gd name="connsiteX1-3" fmla="*/ 1279741 w 3042794"/>
                  <a:gd name="connsiteY1-4" fmla="*/ 0 h 836839"/>
                  <a:gd name="connsiteX2-5" fmla="*/ 3042794 w 3042794"/>
                  <a:gd name="connsiteY2-6" fmla="*/ 836839 h 836839"/>
                  <a:gd name="connsiteX3-7" fmla="*/ 137888 w 3042794"/>
                  <a:gd name="connsiteY3-8" fmla="*/ 827314 h 836839"/>
                  <a:gd name="connsiteX4-9" fmla="*/ 0 w 3042794"/>
                  <a:gd name="connsiteY4-10" fmla="*/ 689426 h 836839"/>
                  <a:gd name="connsiteX5-11" fmla="*/ 0 w 3042794"/>
                  <a:gd name="connsiteY5-12" fmla="*/ 137888 h 836839"/>
                  <a:gd name="connsiteX6-13" fmla="*/ 137888 w 3042794"/>
                  <a:gd name="connsiteY6-14" fmla="*/ 0 h 836839"/>
                  <a:gd name="connsiteX0-15" fmla="*/ 137888 w 3268142"/>
                  <a:gd name="connsiteY0-16" fmla="*/ 0 h 855889"/>
                  <a:gd name="connsiteX1-17" fmla="*/ 1279741 w 3268142"/>
                  <a:gd name="connsiteY1-18" fmla="*/ 0 h 855889"/>
                  <a:gd name="connsiteX2-19" fmla="*/ 3268142 w 3268142"/>
                  <a:gd name="connsiteY2-20" fmla="*/ 855889 h 855889"/>
                  <a:gd name="connsiteX3-21" fmla="*/ 137888 w 3268142"/>
                  <a:gd name="connsiteY3-22" fmla="*/ 827314 h 855889"/>
                  <a:gd name="connsiteX4-23" fmla="*/ 0 w 3268142"/>
                  <a:gd name="connsiteY4-24" fmla="*/ 689426 h 855889"/>
                  <a:gd name="connsiteX5-25" fmla="*/ 0 w 3268142"/>
                  <a:gd name="connsiteY5-26" fmla="*/ 137888 h 855889"/>
                  <a:gd name="connsiteX6-27" fmla="*/ 137888 w 3268142"/>
                  <a:gd name="connsiteY6-28" fmla="*/ 0 h 855889"/>
                  <a:gd name="connsiteX0-29" fmla="*/ 137888 w 3329600"/>
                  <a:gd name="connsiteY0-30" fmla="*/ 0 h 827314"/>
                  <a:gd name="connsiteX1-31" fmla="*/ 1279741 w 3329600"/>
                  <a:gd name="connsiteY1-32" fmla="*/ 0 h 827314"/>
                  <a:gd name="connsiteX2-33" fmla="*/ 3329600 w 3329600"/>
                  <a:gd name="connsiteY2-34" fmla="*/ 827314 h 827314"/>
                  <a:gd name="connsiteX3-35" fmla="*/ 137888 w 3329600"/>
                  <a:gd name="connsiteY3-36" fmla="*/ 827314 h 827314"/>
                  <a:gd name="connsiteX4-37" fmla="*/ 0 w 3329600"/>
                  <a:gd name="connsiteY4-38" fmla="*/ 689426 h 827314"/>
                  <a:gd name="connsiteX5-39" fmla="*/ 0 w 3329600"/>
                  <a:gd name="connsiteY5-40" fmla="*/ 137888 h 827314"/>
                  <a:gd name="connsiteX6-41" fmla="*/ 137888 w 3329600"/>
                  <a:gd name="connsiteY6-42" fmla="*/ 0 h 827314"/>
                  <a:gd name="connsiteX0-43" fmla="*/ 397154 w 3329600"/>
                  <a:gd name="connsiteY0-44" fmla="*/ 0 h 827314"/>
                  <a:gd name="connsiteX1-45" fmla="*/ 1279741 w 3329600"/>
                  <a:gd name="connsiteY1-46" fmla="*/ 0 h 827314"/>
                  <a:gd name="connsiteX2-47" fmla="*/ 3329600 w 3329600"/>
                  <a:gd name="connsiteY2-48" fmla="*/ 827314 h 827314"/>
                  <a:gd name="connsiteX3-49" fmla="*/ 137888 w 3329600"/>
                  <a:gd name="connsiteY3-50" fmla="*/ 827314 h 827314"/>
                  <a:gd name="connsiteX4-51" fmla="*/ 0 w 3329600"/>
                  <a:gd name="connsiteY4-52" fmla="*/ 689426 h 827314"/>
                  <a:gd name="connsiteX5-53" fmla="*/ 0 w 3329600"/>
                  <a:gd name="connsiteY5-54" fmla="*/ 137888 h 827314"/>
                  <a:gd name="connsiteX6-55" fmla="*/ 397154 w 3329600"/>
                  <a:gd name="connsiteY6-56" fmla="*/ 0 h 827314"/>
                  <a:gd name="connsiteX0-57" fmla="*/ 397154 w 3329600"/>
                  <a:gd name="connsiteY0-58" fmla="*/ 0 h 834457"/>
                  <a:gd name="connsiteX1-59" fmla="*/ 1279741 w 3329600"/>
                  <a:gd name="connsiteY1-60" fmla="*/ 0 h 834457"/>
                  <a:gd name="connsiteX2-61" fmla="*/ 3329600 w 3329600"/>
                  <a:gd name="connsiteY2-62" fmla="*/ 827314 h 834457"/>
                  <a:gd name="connsiteX3-63" fmla="*/ 372063 w 3329600"/>
                  <a:gd name="connsiteY3-64" fmla="*/ 834457 h 834457"/>
                  <a:gd name="connsiteX4-65" fmla="*/ 0 w 3329600"/>
                  <a:gd name="connsiteY4-66" fmla="*/ 689426 h 834457"/>
                  <a:gd name="connsiteX5-67" fmla="*/ 0 w 3329600"/>
                  <a:gd name="connsiteY5-68" fmla="*/ 137888 h 834457"/>
                  <a:gd name="connsiteX6-69" fmla="*/ 397154 w 3329600"/>
                  <a:gd name="connsiteY6-70" fmla="*/ 0 h 834457"/>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Lst>
                <a:rect l="l" t="t" r="r" b="b"/>
                <a:pathLst>
                  <a:path w="3329600" h="834457">
                    <a:moveTo>
                      <a:pt x="397154" y="0"/>
                    </a:moveTo>
                    <a:lnTo>
                      <a:pt x="1279741" y="0"/>
                    </a:lnTo>
                    <a:lnTo>
                      <a:pt x="3329600" y="827314"/>
                    </a:lnTo>
                    <a:lnTo>
                      <a:pt x="372063" y="834457"/>
                    </a:lnTo>
                    <a:cubicBezTo>
                      <a:pt x="295910" y="834457"/>
                      <a:pt x="0" y="765579"/>
                      <a:pt x="0" y="689426"/>
                    </a:cubicBezTo>
                    <a:lnTo>
                      <a:pt x="0" y="137888"/>
                    </a:lnTo>
                    <a:cubicBezTo>
                      <a:pt x="0" y="61735"/>
                      <a:pt x="321001" y="0"/>
                      <a:pt x="397154" y="0"/>
                    </a:cubicBezTo>
                    <a:close/>
                  </a:path>
                </a:pathLst>
              </a:custGeom>
              <a:gradFill flip="none" rotWithShape="1">
                <a:gsLst>
                  <a:gs pos="100000">
                    <a:schemeClr val="bg1">
                      <a:alpha val="30000"/>
                    </a:schemeClr>
                  </a:gs>
                  <a:gs pos="0">
                    <a:schemeClr val="bg1">
                      <a:alpha val="0"/>
                    </a:schemeClr>
                  </a:gs>
                </a:gsLst>
                <a:lin ang="10800000" scaled="1"/>
                <a:tileRect/>
              </a:gradFill>
              <a:ln>
                <a:noFill/>
              </a:ln>
              <a:effectLst/>
              <a:scene3d>
                <a:camera prst="orthographicFront">
                  <a:rot lat="0" lon="0" rev="0"/>
                </a:camera>
                <a:lightRig rig="threePt" dir="t"/>
              </a:scene3d>
              <a:sp3d>
                <a:bevelT w="0" h="0"/>
                <a:bevelB w="0" h="0"/>
                <a:contourClr>
                  <a:srgbClr val="524F4C"/>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3605" rtl="0" eaLnBrk="1" fontAlgn="auto" latinLnBrk="0" hangingPunct="1">
                  <a:lnSpc>
                    <a:spcPct val="100000"/>
                  </a:lnSpc>
                  <a:spcBef>
                    <a:spcPts val="0"/>
                  </a:spcBef>
                  <a:spcAft>
                    <a:spcPts val="0"/>
                  </a:spcAft>
                  <a:buClrTx/>
                  <a:buSzTx/>
                  <a:buFontTx/>
                  <a:buNone/>
                  <a:tabLst/>
                  <a:defRPr/>
                </a:pPr>
                <a:endParaRPr kumimoji="0" lang="zh-CN" altLang="en-US" sz="1368"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grpSp>
        <p:sp>
          <p:nvSpPr>
            <p:cNvPr id="28" name="文本框 718"/>
            <p:cNvSpPr txBox="1"/>
            <p:nvPr/>
          </p:nvSpPr>
          <p:spPr>
            <a:xfrm>
              <a:off x="1758149" y="1724876"/>
              <a:ext cx="764079" cy="685465"/>
            </a:xfrm>
            <a:prstGeom prst="rect">
              <a:avLst/>
            </a:prstGeom>
            <a:noFill/>
          </p:spPr>
          <p:txBody>
            <a:bodyPr wrap="square" lIns="67534" tIns="33767" rIns="67534" bIns="33767" rtlCol="0">
              <a:spAutoFit/>
              <a:scene3d>
                <a:camera prst="orthographicFront">
                  <a:rot lat="0" lon="0" rev="0"/>
                </a:camera>
                <a:lightRig rig="threePt" dir="t"/>
              </a:scene3d>
            </a:bodyPr>
            <a:lstStyle/>
            <a:p>
              <a:pPr marL="0" marR="0" lvl="0" indent="0" algn="ctr" defTabSz="683605" rtl="0" eaLnBrk="1" fontAlgn="auto" latinLnBrk="0" hangingPunct="1">
                <a:lnSpc>
                  <a:spcPct val="100000"/>
                </a:lnSpc>
                <a:spcBef>
                  <a:spcPts val="0"/>
                </a:spcBef>
                <a:spcAft>
                  <a:spcPts val="0"/>
                </a:spcAft>
                <a:buClrTx/>
                <a:buSzTx/>
                <a:buFontTx/>
                <a:buNone/>
                <a:tabLst/>
                <a:defRPr/>
              </a:pPr>
              <a:r>
                <a:rPr kumimoji="0" lang="en-US" altLang="zh-CN" sz="2735" b="0" i="0" u="none" strike="noStrike" kern="1200" cap="none" spc="0" normalizeH="0" baseline="0" noProof="0" dirty="0">
                  <a:ln>
                    <a:noFill/>
                  </a:ln>
                  <a:solidFill>
                    <a:prstClr val="white"/>
                  </a:solidFill>
                  <a:effectLst/>
                  <a:uLnTx/>
                  <a:uFillTx/>
                  <a:latin typeface="Bodoni MT Black" panose="02070A03080606020203" pitchFamily="18" charset="0"/>
                  <a:ea typeface="宋体" panose="02010600030101010101" pitchFamily="2" charset="-122"/>
                  <a:cs typeface="+mn-cs"/>
                </a:rPr>
                <a:t>04</a:t>
              </a:r>
              <a:endParaRPr kumimoji="0" lang="zh-CN" altLang="en-US" sz="2735" b="0" i="0" u="none" strike="noStrike" kern="1200" cap="none" spc="0" normalizeH="0" baseline="0" noProof="0" dirty="0">
                <a:ln>
                  <a:noFill/>
                </a:ln>
                <a:solidFill>
                  <a:prstClr val="white"/>
                </a:solidFill>
                <a:effectLst/>
                <a:uLnTx/>
                <a:uFillTx/>
                <a:latin typeface="Bodoni MT Black" panose="02070A03080606020203" pitchFamily="18" charset="0"/>
                <a:ea typeface="宋体" panose="02010600030101010101" pitchFamily="2" charset="-122"/>
                <a:cs typeface="+mn-cs"/>
              </a:endParaRPr>
            </a:p>
          </p:txBody>
        </p:sp>
        <p:sp>
          <p:nvSpPr>
            <p:cNvPr id="29" name="矩形 28"/>
            <p:cNvSpPr/>
            <p:nvPr/>
          </p:nvSpPr>
          <p:spPr>
            <a:xfrm>
              <a:off x="3411150" y="1882434"/>
              <a:ext cx="2195822" cy="390611"/>
            </a:xfrm>
            <a:prstGeom prst="rect">
              <a:avLst/>
            </a:prstGeom>
          </p:spPr>
          <p:txBody>
            <a:bodyPr wrap="square" lIns="67534" tIns="33767" rIns="67534" bIns="33767">
              <a:spAutoFit/>
            </a:bodyPr>
            <a:lstStyle/>
            <a:p>
              <a:pPr marL="0" marR="0" lvl="0" indent="0" algn="l" defTabSz="683605" rtl="0" eaLnBrk="1" fontAlgn="auto" latinLnBrk="0" hangingPunct="1">
                <a:lnSpc>
                  <a:spcPct val="100000"/>
                </a:lnSpc>
                <a:spcBef>
                  <a:spcPts val="0"/>
                </a:spcBef>
                <a:spcAft>
                  <a:spcPts val="0"/>
                </a:spcAft>
                <a:buClrTx/>
                <a:buSzTx/>
                <a:buFontTx/>
                <a:buNone/>
                <a:tabLst/>
                <a:defRPr/>
              </a:pPr>
              <a:r>
                <a:rPr kumimoji="0" lang="zh-CN" altLang="en-US" sz="1368"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rPr>
                <a:t>点击增加标题文本</a:t>
              </a:r>
            </a:p>
          </p:txBody>
        </p:sp>
      </p:grpSp>
      <p:grpSp>
        <p:nvGrpSpPr>
          <p:cNvPr id="50" name="组合 49"/>
          <p:cNvGrpSpPr/>
          <p:nvPr/>
        </p:nvGrpSpPr>
        <p:grpSpPr>
          <a:xfrm>
            <a:off x="728960" y="1923678"/>
            <a:ext cx="1731501" cy="898310"/>
            <a:chOff x="1864078" y="379314"/>
            <a:chExt cx="1731501" cy="898310"/>
          </a:xfrm>
        </p:grpSpPr>
        <p:sp>
          <p:nvSpPr>
            <p:cNvPr id="48" name="MH_Others_1"/>
            <p:cNvSpPr txBox="1"/>
            <p:nvPr>
              <p:custDataLst>
                <p:tags r:id="rId1"/>
              </p:custDataLst>
            </p:nvPr>
          </p:nvSpPr>
          <p:spPr>
            <a:xfrm>
              <a:off x="1864078" y="908292"/>
              <a:ext cx="1731501" cy="369332"/>
            </a:xfrm>
            <a:prstGeom prst="rect">
              <a:avLst/>
            </a:prstGeom>
            <a:noFill/>
          </p:spPr>
          <p:txBody>
            <a:bodyPr wrap="none">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altLang="zh-CN" sz="1800" b="0" i="0" u="none" strike="noStrike" kern="1200" cap="none" spc="30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CONTENTS</a:t>
              </a:r>
              <a:endParaRPr kumimoji="0" lang="zh-CN" altLang="en-US" sz="1800" b="0" i="0" u="none" strike="noStrike" kern="1200" cap="none" spc="30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49" name="MH_Others_2"/>
            <p:cNvSpPr txBox="1">
              <a:spLocks noChangeArrowheads="1"/>
            </p:cNvSpPr>
            <p:nvPr>
              <p:custDataLst>
                <p:tags r:id="rId2"/>
              </p:custDataLst>
            </p:nvPr>
          </p:nvSpPr>
          <p:spPr bwMode="auto">
            <a:xfrm>
              <a:off x="2119633" y="379314"/>
              <a:ext cx="1220391" cy="6001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750"/>
                </a:spcBef>
                <a:buFont typeface="Arial" panose="020B0604020202020204" pitchFamily="34" charset="0"/>
                <a:buChar char="•"/>
                <a:defRPr sz="21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375"/>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375"/>
                </a:spcBef>
                <a:buFont typeface="Arial" panose="020B0604020202020204" pitchFamily="34" charset="0"/>
                <a:buChar char="•"/>
                <a:defRPr sz="15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5pPr>
              <a:lvl6pPr marL="2514600" indent="-228600" fontAlgn="base">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6pPr>
              <a:lvl7pPr marL="2971800" indent="-228600" fontAlgn="base">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7pPr>
              <a:lvl8pPr marL="3429000" indent="-228600" fontAlgn="base">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8pPr>
              <a:lvl9pPr marL="3886200" indent="-228600" fontAlgn="base">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9pPr>
            </a:lstStyle>
            <a:p>
              <a:pPr marL="0" marR="0" lvl="0" indent="0" algn="ctr" defTabSz="685800" rtl="0" eaLnBrk="1" fontAlgn="auto" latinLnBrk="0" hangingPunct="1">
                <a:lnSpc>
                  <a:spcPct val="100000"/>
                </a:lnSpc>
                <a:spcBef>
                  <a:spcPct val="0"/>
                </a:spcBef>
                <a:spcAft>
                  <a:spcPts val="0"/>
                </a:spcAft>
                <a:buClrTx/>
                <a:buSzTx/>
                <a:buFontTx/>
                <a:buNone/>
                <a:tabLst/>
                <a:defRPr/>
              </a:pPr>
              <a:r>
                <a:rPr kumimoji="0" lang="zh-CN" altLang="en-US" sz="33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目 录</a:t>
              </a:r>
            </a:p>
          </p:txBody>
        </p:sp>
      </p:grpSp>
    </p:spTree>
    <p:extLst>
      <p:ext uri="{BB962C8B-B14F-4D97-AF65-F5344CB8AC3E}">
        <p14:creationId xmlns:p14="http://schemas.microsoft.com/office/powerpoint/2010/main" val="1380340263"/>
      </p:ext>
    </p:extLst>
  </p:cSld>
  <p:clrMapOvr>
    <a:masterClrMapping/>
  </p:clrMapOvr>
  <p:transition spd="slow" advClick="0" advTm="6263">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50"/>
                                        </p:tgtEl>
                                        <p:attrNameLst>
                                          <p:attrName>style.visibility</p:attrName>
                                        </p:attrNameLst>
                                      </p:cBhvr>
                                      <p:to>
                                        <p:strVal val="visible"/>
                                      </p:to>
                                    </p:set>
                                    <p:animEffect transition="in" filter="fade">
                                      <p:cBhvr>
                                        <p:cTn id="7" dur="1000"/>
                                        <p:tgtEl>
                                          <p:spTgt spid="50"/>
                                        </p:tgtEl>
                                      </p:cBhvr>
                                    </p:animEffect>
                                    <p:anim calcmode="lin" valueType="num">
                                      <p:cBhvr>
                                        <p:cTn id="8" dur="1000" fill="hold"/>
                                        <p:tgtEl>
                                          <p:spTgt spid="50"/>
                                        </p:tgtEl>
                                        <p:attrNameLst>
                                          <p:attrName>ppt_x</p:attrName>
                                        </p:attrNameLst>
                                      </p:cBhvr>
                                      <p:tavLst>
                                        <p:tav tm="0">
                                          <p:val>
                                            <p:strVal val="#ppt_x"/>
                                          </p:val>
                                        </p:tav>
                                        <p:tav tm="100000">
                                          <p:val>
                                            <p:strVal val="#ppt_x"/>
                                          </p:val>
                                        </p:tav>
                                      </p:tavLst>
                                    </p:anim>
                                    <p:anim calcmode="lin" valueType="num">
                                      <p:cBhvr>
                                        <p:cTn id="9" dur="1000" fill="hold"/>
                                        <p:tgtEl>
                                          <p:spTgt spid="50"/>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 presetClass="entr" presetSubtype="8" fill="hold" nodeType="afterEffect">
                                  <p:stCondLst>
                                    <p:cond delay="0"/>
                                  </p:stCondLst>
                                  <p:childTnLst>
                                    <p:set>
                                      <p:cBhvr>
                                        <p:cTn id="12" dur="1" fill="hold">
                                          <p:stCondLst>
                                            <p:cond delay="0"/>
                                          </p:stCondLst>
                                        </p:cTn>
                                        <p:tgtEl>
                                          <p:spTgt spid="2"/>
                                        </p:tgtEl>
                                        <p:attrNameLst>
                                          <p:attrName>style.visibility</p:attrName>
                                        </p:attrNameLst>
                                      </p:cBhvr>
                                      <p:to>
                                        <p:strVal val="visible"/>
                                      </p:to>
                                    </p:set>
                                    <p:anim calcmode="lin" valueType="num">
                                      <p:cBhvr additive="base">
                                        <p:cTn id="13" dur="500" fill="hold"/>
                                        <p:tgtEl>
                                          <p:spTgt spid="2"/>
                                        </p:tgtEl>
                                        <p:attrNameLst>
                                          <p:attrName>ppt_x</p:attrName>
                                        </p:attrNameLst>
                                      </p:cBhvr>
                                      <p:tavLst>
                                        <p:tav tm="0">
                                          <p:val>
                                            <p:strVal val="0-#ppt_w/2"/>
                                          </p:val>
                                        </p:tav>
                                        <p:tav tm="100000">
                                          <p:val>
                                            <p:strVal val="#ppt_x"/>
                                          </p:val>
                                        </p:tav>
                                      </p:tavLst>
                                    </p:anim>
                                    <p:anim calcmode="lin" valueType="num">
                                      <p:cBhvr additive="base">
                                        <p:cTn id="14" dur="500" fill="hold"/>
                                        <p:tgtEl>
                                          <p:spTgt spid="2"/>
                                        </p:tgtEl>
                                        <p:attrNameLst>
                                          <p:attrName>ppt_y</p:attrName>
                                        </p:attrNameLst>
                                      </p:cBhvr>
                                      <p:tavLst>
                                        <p:tav tm="0">
                                          <p:val>
                                            <p:strVal val="#ppt_y"/>
                                          </p:val>
                                        </p:tav>
                                        <p:tav tm="100000">
                                          <p:val>
                                            <p:strVal val="#ppt_y"/>
                                          </p:val>
                                        </p:tav>
                                      </p:tavLst>
                                    </p:anim>
                                  </p:childTnLst>
                                </p:cTn>
                              </p:par>
                            </p:childTnLst>
                          </p:cTn>
                        </p:par>
                        <p:par>
                          <p:cTn id="15" fill="hold">
                            <p:stCondLst>
                              <p:cond delay="1500"/>
                            </p:stCondLst>
                            <p:childTnLst>
                              <p:par>
                                <p:cTn id="16" presetID="2" presetClass="entr" presetSubtype="2" fill="hold" nodeType="afterEffect">
                                  <p:stCondLst>
                                    <p:cond delay="0"/>
                                  </p:stCondLst>
                                  <p:childTnLst>
                                    <p:set>
                                      <p:cBhvr>
                                        <p:cTn id="17" dur="1" fill="hold">
                                          <p:stCondLst>
                                            <p:cond delay="0"/>
                                          </p:stCondLst>
                                        </p:cTn>
                                        <p:tgtEl>
                                          <p:spTgt spid="10"/>
                                        </p:tgtEl>
                                        <p:attrNameLst>
                                          <p:attrName>style.visibility</p:attrName>
                                        </p:attrNameLst>
                                      </p:cBhvr>
                                      <p:to>
                                        <p:strVal val="visible"/>
                                      </p:to>
                                    </p:set>
                                    <p:anim calcmode="lin" valueType="num">
                                      <p:cBhvr additive="base">
                                        <p:cTn id="18" dur="500" fill="hold"/>
                                        <p:tgtEl>
                                          <p:spTgt spid="10"/>
                                        </p:tgtEl>
                                        <p:attrNameLst>
                                          <p:attrName>ppt_x</p:attrName>
                                        </p:attrNameLst>
                                      </p:cBhvr>
                                      <p:tavLst>
                                        <p:tav tm="0">
                                          <p:val>
                                            <p:strVal val="1+#ppt_w/2"/>
                                          </p:val>
                                        </p:tav>
                                        <p:tav tm="100000">
                                          <p:val>
                                            <p:strVal val="#ppt_x"/>
                                          </p:val>
                                        </p:tav>
                                      </p:tavLst>
                                    </p:anim>
                                    <p:anim calcmode="lin" valueType="num">
                                      <p:cBhvr additive="base">
                                        <p:cTn id="19" dur="500" fill="hold"/>
                                        <p:tgtEl>
                                          <p:spTgt spid="10"/>
                                        </p:tgtEl>
                                        <p:attrNameLst>
                                          <p:attrName>ppt_y</p:attrName>
                                        </p:attrNameLst>
                                      </p:cBhvr>
                                      <p:tavLst>
                                        <p:tav tm="0">
                                          <p:val>
                                            <p:strVal val="#ppt_y"/>
                                          </p:val>
                                        </p:tav>
                                        <p:tav tm="100000">
                                          <p:val>
                                            <p:strVal val="#ppt_y"/>
                                          </p:val>
                                        </p:tav>
                                      </p:tavLst>
                                    </p:anim>
                                  </p:childTnLst>
                                </p:cTn>
                              </p:par>
                            </p:childTnLst>
                          </p:cTn>
                        </p:par>
                        <p:par>
                          <p:cTn id="20" fill="hold">
                            <p:stCondLst>
                              <p:cond delay="2000"/>
                            </p:stCondLst>
                            <p:childTnLst>
                              <p:par>
                                <p:cTn id="21" presetID="2" presetClass="entr" presetSubtype="8" fill="hold" nodeType="afterEffect">
                                  <p:stCondLst>
                                    <p:cond delay="0"/>
                                  </p:stCondLst>
                                  <p:childTnLst>
                                    <p:set>
                                      <p:cBhvr>
                                        <p:cTn id="22" dur="1" fill="hold">
                                          <p:stCondLst>
                                            <p:cond delay="0"/>
                                          </p:stCondLst>
                                        </p:cTn>
                                        <p:tgtEl>
                                          <p:spTgt spid="18"/>
                                        </p:tgtEl>
                                        <p:attrNameLst>
                                          <p:attrName>style.visibility</p:attrName>
                                        </p:attrNameLst>
                                      </p:cBhvr>
                                      <p:to>
                                        <p:strVal val="visible"/>
                                      </p:to>
                                    </p:set>
                                    <p:anim calcmode="lin" valueType="num">
                                      <p:cBhvr additive="base">
                                        <p:cTn id="23" dur="500" fill="hold"/>
                                        <p:tgtEl>
                                          <p:spTgt spid="18"/>
                                        </p:tgtEl>
                                        <p:attrNameLst>
                                          <p:attrName>ppt_x</p:attrName>
                                        </p:attrNameLst>
                                      </p:cBhvr>
                                      <p:tavLst>
                                        <p:tav tm="0">
                                          <p:val>
                                            <p:strVal val="0-#ppt_w/2"/>
                                          </p:val>
                                        </p:tav>
                                        <p:tav tm="100000">
                                          <p:val>
                                            <p:strVal val="#ppt_x"/>
                                          </p:val>
                                        </p:tav>
                                      </p:tavLst>
                                    </p:anim>
                                    <p:anim calcmode="lin" valueType="num">
                                      <p:cBhvr additive="base">
                                        <p:cTn id="24" dur="500" fill="hold"/>
                                        <p:tgtEl>
                                          <p:spTgt spid="18"/>
                                        </p:tgtEl>
                                        <p:attrNameLst>
                                          <p:attrName>ppt_y</p:attrName>
                                        </p:attrNameLst>
                                      </p:cBhvr>
                                      <p:tavLst>
                                        <p:tav tm="0">
                                          <p:val>
                                            <p:strVal val="#ppt_y"/>
                                          </p:val>
                                        </p:tav>
                                        <p:tav tm="100000">
                                          <p:val>
                                            <p:strVal val="#ppt_y"/>
                                          </p:val>
                                        </p:tav>
                                      </p:tavLst>
                                    </p:anim>
                                  </p:childTnLst>
                                </p:cTn>
                              </p:par>
                            </p:childTnLst>
                          </p:cTn>
                        </p:par>
                        <p:par>
                          <p:cTn id="25" fill="hold">
                            <p:stCondLst>
                              <p:cond delay="2500"/>
                            </p:stCondLst>
                            <p:childTnLst>
                              <p:par>
                                <p:cTn id="26" presetID="2" presetClass="entr" presetSubtype="2" fill="hold" nodeType="afterEffect">
                                  <p:stCondLst>
                                    <p:cond delay="0"/>
                                  </p:stCondLst>
                                  <p:childTnLst>
                                    <p:set>
                                      <p:cBhvr>
                                        <p:cTn id="27" dur="1" fill="hold">
                                          <p:stCondLst>
                                            <p:cond delay="0"/>
                                          </p:stCondLst>
                                        </p:cTn>
                                        <p:tgtEl>
                                          <p:spTgt spid="26"/>
                                        </p:tgtEl>
                                        <p:attrNameLst>
                                          <p:attrName>style.visibility</p:attrName>
                                        </p:attrNameLst>
                                      </p:cBhvr>
                                      <p:to>
                                        <p:strVal val="visible"/>
                                      </p:to>
                                    </p:set>
                                    <p:anim calcmode="lin" valueType="num">
                                      <p:cBhvr additive="base">
                                        <p:cTn id="28" dur="500" fill="hold"/>
                                        <p:tgtEl>
                                          <p:spTgt spid="26"/>
                                        </p:tgtEl>
                                        <p:attrNameLst>
                                          <p:attrName>ppt_x</p:attrName>
                                        </p:attrNameLst>
                                      </p:cBhvr>
                                      <p:tavLst>
                                        <p:tav tm="0">
                                          <p:val>
                                            <p:strVal val="1+#ppt_w/2"/>
                                          </p:val>
                                        </p:tav>
                                        <p:tav tm="100000">
                                          <p:val>
                                            <p:strVal val="#ppt_x"/>
                                          </p:val>
                                        </p:tav>
                                      </p:tavLst>
                                    </p:anim>
                                    <p:anim calcmode="lin" valueType="num">
                                      <p:cBhvr additive="base">
                                        <p:cTn id="29" dur="500" fill="hold"/>
                                        <p:tgtEl>
                                          <p:spTgt spid="2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图片 1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grpSp>
        <p:nvGrpSpPr>
          <p:cNvPr id="2" name="组合 1"/>
          <p:cNvGrpSpPr/>
          <p:nvPr/>
        </p:nvGrpSpPr>
        <p:grpSpPr>
          <a:xfrm>
            <a:off x="856919" y="2666998"/>
            <a:ext cx="7631913" cy="899190"/>
            <a:chOff x="1727263" y="1724876"/>
            <a:chExt cx="4501491" cy="664882"/>
          </a:xfrm>
        </p:grpSpPr>
        <p:grpSp>
          <p:nvGrpSpPr>
            <p:cNvPr id="3" name="组合 2"/>
            <p:cNvGrpSpPr/>
            <p:nvPr/>
          </p:nvGrpSpPr>
          <p:grpSpPr>
            <a:xfrm>
              <a:off x="1727263" y="1776200"/>
              <a:ext cx="4501491" cy="564097"/>
              <a:chOff x="1843542" y="1833013"/>
              <a:chExt cx="7512857" cy="834457"/>
            </a:xfrm>
          </p:grpSpPr>
          <p:sp>
            <p:nvSpPr>
              <p:cNvPr id="6" name="圆角矩形 5"/>
              <p:cNvSpPr/>
              <p:nvPr/>
            </p:nvSpPr>
            <p:spPr>
              <a:xfrm>
                <a:off x="1843542" y="1833013"/>
                <a:ext cx="7512857" cy="827314"/>
              </a:xfrm>
              <a:prstGeom prst="roundRect">
                <a:avLst/>
              </a:prstGeom>
              <a:gradFill flip="none" rotWithShape="1">
                <a:gsLst>
                  <a:gs pos="0">
                    <a:schemeClr val="bg1">
                      <a:lumMod val="65000"/>
                    </a:schemeClr>
                  </a:gs>
                  <a:gs pos="100000">
                    <a:schemeClr val="bg1">
                      <a:lumMod val="85000"/>
                    </a:schemeClr>
                  </a:gs>
                </a:gsLst>
                <a:lin ang="16200000" scaled="1"/>
                <a:tileRect/>
              </a:gradFill>
              <a:ln>
                <a:noFill/>
              </a:ln>
              <a:effectLst/>
              <a:scene3d>
                <a:camera prst="orthographicFront">
                  <a:rot lat="0" lon="0" rev="0"/>
                </a:camera>
                <a:lightRig rig="threePt" dir="t"/>
              </a:scene3d>
              <a:sp3d extrusionH="25400">
                <a:bevelT w="25400" h="0"/>
                <a:bevelB w="0" h="0"/>
                <a:contourClr>
                  <a:srgbClr val="524F4C"/>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3605" rtl="0" eaLnBrk="1" fontAlgn="auto" latinLnBrk="0" hangingPunct="1">
                  <a:lnSpc>
                    <a:spcPct val="100000"/>
                  </a:lnSpc>
                  <a:spcBef>
                    <a:spcPts val="0"/>
                  </a:spcBef>
                  <a:spcAft>
                    <a:spcPts val="0"/>
                  </a:spcAft>
                  <a:buClrTx/>
                  <a:buSzTx/>
                  <a:buFontTx/>
                  <a:buNone/>
                  <a:tabLst/>
                  <a:defRPr/>
                </a:pPr>
                <a:endParaRPr kumimoji="0" lang="zh-CN" altLang="en-US" sz="1368"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7" name="任意多边形 6"/>
              <p:cNvSpPr/>
              <p:nvPr/>
            </p:nvSpPr>
            <p:spPr>
              <a:xfrm>
                <a:off x="1843542" y="1833013"/>
                <a:ext cx="2489668" cy="827314"/>
              </a:xfrm>
              <a:custGeom>
                <a:avLst/>
                <a:gdLst>
                  <a:gd name="connsiteX0" fmla="*/ 137888 w 2489668"/>
                  <a:gd name="connsiteY0" fmla="*/ 0 h 827314"/>
                  <a:gd name="connsiteX1" fmla="*/ 1279741 w 2489668"/>
                  <a:gd name="connsiteY1" fmla="*/ 0 h 827314"/>
                  <a:gd name="connsiteX2" fmla="*/ 2489668 w 2489668"/>
                  <a:gd name="connsiteY2" fmla="*/ 827314 h 827314"/>
                  <a:gd name="connsiteX3" fmla="*/ 137888 w 2489668"/>
                  <a:gd name="connsiteY3" fmla="*/ 827314 h 827314"/>
                  <a:gd name="connsiteX4" fmla="*/ 0 w 2489668"/>
                  <a:gd name="connsiteY4" fmla="*/ 689426 h 827314"/>
                  <a:gd name="connsiteX5" fmla="*/ 0 w 2489668"/>
                  <a:gd name="connsiteY5" fmla="*/ 137888 h 827314"/>
                  <a:gd name="connsiteX6" fmla="*/ 137888 w 2489668"/>
                  <a:gd name="connsiteY6" fmla="*/ 0 h 8273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489668" h="827314">
                    <a:moveTo>
                      <a:pt x="137888" y="0"/>
                    </a:moveTo>
                    <a:lnTo>
                      <a:pt x="1279741" y="0"/>
                    </a:lnTo>
                    <a:lnTo>
                      <a:pt x="2489668" y="827314"/>
                    </a:lnTo>
                    <a:lnTo>
                      <a:pt x="137888" y="827314"/>
                    </a:lnTo>
                    <a:cubicBezTo>
                      <a:pt x="61735" y="827314"/>
                      <a:pt x="0" y="765579"/>
                      <a:pt x="0" y="689426"/>
                    </a:cubicBezTo>
                    <a:lnTo>
                      <a:pt x="0" y="137888"/>
                    </a:lnTo>
                    <a:cubicBezTo>
                      <a:pt x="0" y="61735"/>
                      <a:pt x="61735" y="0"/>
                      <a:pt x="137888" y="0"/>
                    </a:cubicBezTo>
                    <a:close/>
                  </a:path>
                </a:pathLst>
              </a:custGeom>
              <a:solidFill>
                <a:srgbClr val="FF0000"/>
              </a:solidFill>
              <a:ln>
                <a:noFill/>
              </a:ln>
              <a:effectLst>
                <a:innerShdw blurRad="444500" dist="50800" dir="2700000">
                  <a:prstClr val="black">
                    <a:alpha val="40000"/>
                  </a:prstClr>
                </a:innerShdw>
              </a:effectLst>
              <a:scene3d>
                <a:camera prst="orthographicFront">
                  <a:rot lat="0" lon="0" rev="0"/>
                </a:camera>
                <a:lightRig rig="threePt" dir="t"/>
              </a:scene3d>
              <a:sp3d>
                <a:bevelT w="0" h="0"/>
                <a:bevelB w="0" h="0"/>
                <a:contourClr>
                  <a:srgbClr val="524F4C"/>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3605" rtl="0" eaLnBrk="1" fontAlgn="auto" latinLnBrk="0" hangingPunct="1">
                  <a:lnSpc>
                    <a:spcPct val="100000"/>
                  </a:lnSpc>
                  <a:spcBef>
                    <a:spcPts val="0"/>
                  </a:spcBef>
                  <a:spcAft>
                    <a:spcPts val="0"/>
                  </a:spcAft>
                  <a:buClrTx/>
                  <a:buSzTx/>
                  <a:buFontTx/>
                  <a:buNone/>
                  <a:tabLst/>
                  <a:defRPr/>
                </a:pPr>
                <a:endParaRPr kumimoji="0" lang="zh-CN" altLang="en-US" sz="1368"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8" name="任意多边形 7"/>
              <p:cNvSpPr/>
              <p:nvPr/>
            </p:nvSpPr>
            <p:spPr>
              <a:xfrm>
                <a:off x="1843542" y="1833013"/>
                <a:ext cx="1548091" cy="827314"/>
              </a:xfrm>
              <a:custGeom>
                <a:avLst/>
                <a:gdLst>
                  <a:gd name="connsiteX0" fmla="*/ 137888 w 2489668"/>
                  <a:gd name="connsiteY0" fmla="*/ 0 h 827314"/>
                  <a:gd name="connsiteX1" fmla="*/ 1279741 w 2489668"/>
                  <a:gd name="connsiteY1" fmla="*/ 0 h 827314"/>
                  <a:gd name="connsiteX2" fmla="*/ 2489668 w 2489668"/>
                  <a:gd name="connsiteY2" fmla="*/ 827314 h 827314"/>
                  <a:gd name="connsiteX3" fmla="*/ 137888 w 2489668"/>
                  <a:gd name="connsiteY3" fmla="*/ 827314 h 827314"/>
                  <a:gd name="connsiteX4" fmla="*/ 0 w 2489668"/>
                  <a:gd name="connsiteY4" fmla="*/ 689426 h 827314"/>
                  <a:gd name="connsiteX5" fmla="*/ 0 w 2489668"/>
                  <a:gd name="connsiteY5" fmla="*/ 137888 h 827314"/>
                  <a:gd name="connsiteX6" fmla="*/ 137888 w 2489668"/>
                  <a:gd name="connsiteY6" fmla="*/ 0 h 827314"/>
                  <a:gd name="connsiteX0-1" fmla="*/ 137888 w 3042794"/>
                  <a:gd name="connsiteY0-2" fmla="*/ 0 h 836839"/>
                  <a:gd name="connsiteX1-3" fmla="*/ 1279741 w 3042794"/>
                  <a:gd name="connsiteY1-4" fmla="*/ 0 h 836839"/>
                  <a:gd name="connsiteX2-5" fmla="*/ 3042794 w 3042794"/>
                  <a:gd name="connsiteY2-6" fmla="*/ 836839 h 836839"/>
                  <a:gd name="connsiteX3-7" fmla="*/ 137888 w 3042794"/>
                  <a:gd name="connsiteY3-8" fmla="*/ 827314 h 836839"/>
                  <a:gd name="connsiteX4-9" fmla="*/ 0 w 3042794"/>
                  <a:gd name="connsiteY4-10" fmla="*/ 689426 h 836839"/>
                  <a:gd name="connsiteX5-11" fmla="*/ 0 w 3042794"/>
                  <a:gd name="connsiteY5-12" fmla="*/ 137888 h 836839"/>
                  <a:gd name="connsiteX6-13" fmla="*/ 137888 w 3042794"/>
                  <a:gd name="connsiteY6-14" fmla="*/ 0 h 836839"/>
                  <a:gd name="connsiteX0-15" fmla="*/ 137888 w 3268142"/>
                  <a:gd name="connsiteY0-16" fmla="*/ 0 h 855889"/>
                  <a:gd name="connsiteX1-17" fmla="*/ 1279741 w 3268142"/>
                  <a:gd name="connsiteY1-18" fmla="*/ 0 h 855889"/>
                  <a:gd name="connsiteX2-19" fmla="*/ 3268142 w 3268142"/>
                  <a:gd name="connsiteY2-20" fmla="*/ 855889 h 855889"/>
                  <a:gd name="connsiteX3-21" fmla="*/ 137888 w 3268142"/>
                  <a:gd name="connsiteY3-22" fmla="*/ 827314 h 855889"/>
                  <a:gd name="connsiteX4-23" fmla="*/ 0 w 3268142"/>
                  <a:gd name="connsiteY4-24" fmla="*/ 689426 h 855889"/>
                  <a:gd name="connsiteX5-25" fmla="*/ 0 w 3268142"/>
                  <a:gd name="connsiteY5-26" fmla="*/ 137888 h 855889"/>
                  <a:gd name="connsiteX6-27" fmla="*/ 137888 w 3268142"/>
                  <a:gd name="connsiteY6-28" fmla="*/ 0 h 855889"/>
                  <a:gd name="connsiteX0-29" fmla="*/ 137888 w 3329600"/>
                  <a:gd name="connsiteY0-30" fmla="*/ 0 h 827314"/>
                  <a:gd name="connsiteX1-31" fmla="*/ 1279741 w 3329600"/>
                  <a:gd name="connsiteY1-32" fmla="*/ 0 h 827314"/>
                  <a:gd name="connsiteX2-33" fmla="*/ 3329600 w 3329600"/>
                  <a:gd name="connsiteY2-34" fmla="*/ 827314 h 827314"/>
                  <a:gd name="connsiteX3-35" fmla="*/ 137888 w 3329600"/>
                  <a:gd name="connsiteY3-36" fmla="*/ 827314 h 827314"/>
                  <a:gd name="connsiteX4-37" fmla="*/ 0 w 3329600"/>
                  <a:gd name="connsiteY4-38" fmla="*/ 689426 h 827314"/>
                  <a:gd name="connsiteX5-39" fmla="*/ 0 w 3329600"/>
                  <a:gd name="connsiteY5-40" fmla="*/ 137888 h 827314"/>
                  <a:gd name="connsiteX6-41" fmla="*/ 137888 w 3329600"/>
                  <a:gd name="connsiteY6-42" fmla="*/ 0 h 827314"/>
                  <a:gd name="connsiteX0-43" fmla="*/ 235198 w 3329600"/>
                  <a:gd name="connsiteY0-44" fmla="*/ 4762 h 827314"/>
                  <a:gd name="connsiteX1-45" fmla="*/ 1279741 w 3329600"/>
                  <a:gd name="connsiteY1-46" fmla="*/ 0 h 827314"/>
                  <a:gd name="connsiteX2-47" fmla="*/ 3329600 w 3329600"/>
                  <a:gd name="connsiteY2-48" fmla="*/ 827314 h 827314"/>
                  <a:gd name="connsiteX3-49" fmla="*/ 137888 w 3329600"/>
                  <a:gd name="connsiteY3-50" fmla="*/ 827314 h 827314"/>
                  <a:gd name="connsiteX4-51" fmla="*/ 0 w 3329600"/>
                  <a:gd name="connsiteY4-52" fmla="*/ 689426 h 827314"/>
                  <a:gd name="connsiteX5-53" fmla="*/ 0 w 3329600"/>
                  <a:gd name="connsiteY5-54" fmla="*/ 137888 h 827314"/>
                  <a:gd name="connsiteX6-55" fmla="*/ 235198 w 3329600"/>
                  <a:gd name="connsiteY6-56" fmla="*/ 4762 h 827314"/>
                  <a:gd name="connsiteX0-57" fmla="*/ 235198 w 3329600"/>
                  <a:gd name="connsiteY0-58" fmla="*/ 4762 h 827314"/>
                  <a:gd name="connsiteX1-59" fmla="*/ 1279741 w 3329600"/>
                  <a:gd name="connsiteY1-60" fmla="*/ 0 h 827314"/>
                  <a:gd name="connsiteX2-61" fmla="*/ 3329600 w 3329600"/>
                  <a:gd name="connsiteY2-62" fmla="*/ 827314 h 827314"/>
                  <a:gd name="connsiteX3-63" fmla="*/ 235198 w 3329600"/>
                  <a:gd name="connsiteY3-64" fmla="*/ 827314 h 827314"/>
                  <a:gd name="connsiteX4-65" fmla="*/ 0 w 3329600"/>
                  <a:gd name="connsiteY4-66" fmla="*/ 689426 h 827314"/>
                  <a:gd name="connsiteX5-67" fmla="*/ 0 w 3329600"/>
                  <a:gd name="connsiteY5-68" fmla="*/ 137888 h 827314"/>
                  <a:gd name="connsiteX6-69" fmla="*/ 235198 w 3329600"/>
                  <a:gd name="connsiteY6-70" fmla="*/ 4762 h 827314"/>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Lst>
                <a:rect l="l" t="t" r="r" b="b"/>
                <a:pathLst>
                  <a:path w="3329600" h="827314">
                    <a:moveTo>
                      <a:pt x="235198" y="4762"/>
                    </a:moveTo>
                    <a:lnTo>
                      <a:pt x="1279741" y="0"/>
                    </a:lnTo>
                    <a:lnTo>
                      <a:pt x="3329600" y="827314"/>
                    </a:lnTo>
                    <a:lnTo>
                      <a:pt x="235198" y="827314"/>
                    </a:lnTo>
                    <a:cubicBezTo>
                      <a:pt x="159045" y="827314"/>
                      <a:pt x="0" y="765579"/>
                      <a:pt x="0" y="689426"/>
                    </a:cubicBezTo>
                    <a:lnTo>
                      <a:pt x="0" y="137888"/>
                    </a:lnTo>
                    <a:cubicBezTo>
                      <a:pt x="0" y="61735"/>
                      <a:pt x="159045" y="4762"/>
                      <a:pt x="235198" y="4762"/>
                    </a:cubicBezTo>
                    <a:close/>
                  </a:path>
                </a:pathLst>
              </a:custGeom>
              <a:gradFill flip="none" rotWithShape="1">
                <a:gsLst>
                  <a:gs pos="100000">
                    <a:schemeClr val="bg1">
                      <a:alpha val="30000"/>
                    </a:schemeClr>
                  </a:gs>
                  <a:gs pos="0">
                    <a:schemeClr val="bg1">
                      <a:alpha val="0"/>
                    </a:schemeClr>
                  </a:gs>
                </a:gsLst>
                <a:lin ang="10800000" scaled="1"/>
                <a:tileRect/>
              </a:gradFill>
              <a:ln>
                <a:noFill/>
              </a:ln>
              <a:effectLst/>
              <a:scene3d>
                <a:camera prst="orthographicFront">
                  <a:rot lat="0" lon="0" rev="0"/>
                </a:camera>
                <a:lightRig rig="threePt" dir="t"/>
              </a:scene3d>
              <a:sp3d>
                <a:bevelT w="0" h="0"/>
                <a:bevelB w="0" h="0"/>
                <a:contourClr>
                  <a:srgbClr val="524F4C"/>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3605" rtl="0" eaLnBrk="1" fontAlgn="auto" latinLnBrk="0" hangingPunct="1">
                  <a:lnSpc>
                    <a:spcPct val="100000"/>
                  </a:lnSpc>
                  <a:spcBef>
                    <a:spcPts val="0"/>
                  </a:spcBef>
                  <a:spcAft>
                    <a:spcPts val="0"/>
                  </a:spcAft>
                  <a:buClrTx/>
                  <a:buSzTx/>
                  <a:buFontTx/>
                  <a:buNone/>
                  <a:tabLst/>
                  <a:defRPr/>
                </a:pPr>
                <a:endParaRPr kumimoji="0" lang="zh-CN" altLang="en-US" sz="1368"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9" name="任意多边形 8"/>
              <p:cNvSpPr/>
              <p:nvPr/>
            </p:nvSpPr>
            <p:spPr>
              <a:xfrm>
                <a:off x="1843542" y="1833013"/>
                <a:ext cx="948014" cy="834457"/>
              </a:xfrm>
              <a:custGeom>
                <a:avLst/>
                <a:gdLst>
                  <a:gd name="connsiteX0" fmla="*/ 137888 w 2489668"/>
                  <a:gd name="connsiteY0" fmla="*/ 0 h 827314"/>
                  <a:gd name="connsiteX1" fmla="*/ 1279741 w 2489668"/>
                  <a:gd name="connsiteY1" fmla="*/ 0 h 827314"/>
                  <a:gd name="connsiteX2" fmla="*/ 2489668 w 2489668"/>
                  <a:gd name="connsiteY2" fmla="*/ 827314 h 827314"/>
                  <a:gd name="connsiteX3" fmla="*/ 137888 w 2489668"/>
                  <a:gd name="connsiteY3" fmla="*/ 827314 h 827314"/>
                  <a:gd name="connsiteX4" fmla="*/ 0 w 2489668"/>
                  <a:gd name="connsiteY4" fmla="*/ 689426 h 827314"/>
                  <a:gd name="connsiteX5" fmla="*/ 0 w 2489668"/>
                  <a:gd name="connsiteY5" fmla="*/ 137888 h 827314"/>
                  <a:gd name="connsiteX6" fmla="*/ 137888 w 2489668"/>
                  <a:gd name="connsiteY6" fmla="*/ 0 h 827314"/>
                  <a:gd name="connsiteX0-1" fmla="*/ 137888 w 3042794"/>
                  <a:gd name="connsiteY0-2" fmla="*/ 0 h 836839"/>
                  <a:gd name="connsiteX1-3" fmla="*/ 1279741 w 3042794"/>
                  <a:gd name="connsiteY1-4" fmla="*/ 0 h 836839"/>
                  <a:gd name="connsiteX2-5" fmla="*/ 3042794 w 3042794"/>
                  <a:gd name="connsiteY2-6" fmla="*/ 836839 h 836839"/>
                  <a:gd name="connsiteX3-7" fmla="*/ 137888 w 3042794"/>
                  <a:gd name="connsiteY3-8" fmla="*/ 827314 h 836839"/>
                  <a:gd name="connsiteX4-9" fmla="*/ 0 w 3042794"/>
                  <a:gd name="connsiteY4-10" fmla="*/ 689426 h 836839"/>
                  <a:gd name="connsiteX5-11" fmla="*/ 0 w 3042794"/>
                  <a:gd name="connsiteY5-12" fmla="*/ 137888 h 836839"/>
                  <a:gd name="connsiteX6-13" fmla="*/ 137888 w 3042794"/>
                  <a:gd name="connsiteY6-14" fmla="*/ 0 h 836839"/>
                  <a:gd name="connsiteX0-15" fmla="*/ 137888 w 3268142"/>
                  <a:gd name="connsiteY0-16" fmla="*/ 0 h 855889"/>
                  <a:gd name="connsiteX1-17" fmla="*/ 1279741 w 3268142"/>
                  <a:gd name="connsiteY1-18" fmla="*/ 0 h 855889"/>
                  <a:gd name="connsiteX2-19" fmla="*/ 3268142 w 3268142"/>
                  <a:gd name="connsiteY2-20" fmla="*/ 855889 h 855889"/>
                  <a:gd name="connsiteX3-21" fmla="*/ 137888 w 3268142"/>
                  <a:gd name="connsiteY3-22" fmla="*/ 827314 h 855889"/>
                  <a:gd name="connsiteX4-23" fmla="*/ 0 w 3268142"/>
                  <a:gd name="connsiteY4-24" fmla="*/ 689426 h 855889"/>
                  <a:gd name="connsiteX5-25" fmla="*/ 0 w 3268142"/>
                  <a:gd name="connsiteY5-26" fmla="*/ 137888 h 855889"/>
                  <a:gd name="connsiteX6-27" fmla="*/ 137888 w 3268142"/>
                  <a:gd name="connsiteY6-28" fmla="*/ 0 h 855889"/>
                  <a:gd name="connsiteX0-29" fmla="*/ 137888 w 3329600"/>
                  <a:gd name="connsiteY0-30" fmla="*/ 0 h 827314"/>
                  <a:gd name="connsiteX1-31" fmla="*/ 1279741 w 3329600"/>
                  <a:gd name="connsiteY1-32" fmla="*/ 0 h 827314"/>
                  <a:gd name="connsiteX2-33" fmla="*/ 3329600 w 3329600"/>
                  <a:gd name="connsiteY2-34" fmla="*/ 827314 h 827314"/>
                  <a:gd name="connsiteX3-35" fmla="*/ 137888 w 3329600"/>
                  <a:gd name="connsiteY3-36" fmla="*/ 827314 h 827314"/>
                  <a:gd name="connsiteX4-37" fmla="*/ 0 w 3329600"/>
                  <a:gd name="connsiteY4-38" fmla="*/ 689426 h 827314"/>
                  <a:gd name="connsiteX5-39" fmla="*/ 0 w 3329600"/>
                  <a:gd name="connsiteY5-40" fmla="*/ 137888 h 827314"/>
                  <a:gd name="connsiteX6-41" fmla="*/ 137888 w 3329600"/>
                  <a:gd name="connsiteY6-42" fmla="*/ 0 h 827314"/>
                  <a:gd name="connsiteX0-43" fmla="*/ 397154 w 3329600"/>
                  <a:gd name="connsiteY0-44" fmla="*/ 0 h 827314"/>
                  <a:gd name="connsiteX1-45" fmla="*/ 1279741 w 3329600"/>
                  <a:gd name="connsiteY1-46" fmla="*/ 0 h 827314"/>
                  <a:gd name="connsiteX2-47" fmla="*/ 3329600 w 3329600"/>
                  <a:gd name="connsiteY2-48" fmla="*/ 827314 h 827314"/>
                  <a:gd name="connsiteX3-49" fmla="*/ 137888 w 3329600"/>
                  <a:gd name="connsiteY3-50" fmla="*/ 827314 h 827314"/>
                  <a:gd name="connsiteX4-51" fmla="*/ 0 w 3329600"/>
                  <a:gd name="connsiteY4-52" fmla="*/ 689426 h 827314"/>
                  <a:gd name="connsiteX5-53" fmla="*/ 0 w 3329600"/>
                  <a:gd name="connsiteY5-54" fmla="*/ 137888 h 827314"/>
                  <a:gd name="connsiteX6-55" fmla="*/ 397154 w 3329600"/>
                  <a:gd name="connsiteY6-56" fmla="*/ 0 h 827314"/>
                  <a:gd name="connsiteX0-57" fmla="*/ 397154 w 3329600"/>
                  <a:gd name="connsiteY0-58" fmla="*/ 0 h 834457"/>
                  <a:gd name="connsiteX1-59" fmla="*/ 1279741 w 3329600"/>
                  <a:gd name="connsiteY1-60" fmla="*/ 0 h 834457"/>
                  <a:gd name="connsiteX2-61" fmla="*/ 3329600 w 3329600"/>
                  <a:gd name="connsiteY2-62" fmla="*/ 827314 h 834457"/>
                  <a:gd name="connsiteX3-63" fmla="*/ 372063 w 3329600"/>
                  <a:gd name="connsiteY3-64" fmla="*/ 834457 h 834457"/>
                  <a:gd name="connsiteX4-65" fmla="*/ 0 w 3329600"/>
                  <a:gd name="connsiteY4-66" fmla="*/ 689426 h 834457"/>
                  <a:gd name="connsiteX5-67" fmla="*/ 0 w 3329600"/>
                  <a:gd name="connsiteY5-68" fmla="*/ 137888 h 834457"/>
                  <a:gd name="connsiteX6-69" fmla="*/ 397154 w 3329600"/>
                  <a:gd name="connsiteY6-70" fmla="*/ 0 h 834457"/>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Lst>
                <a:rect l="l" t="t" r="r" b="b"/>
                <a:pathLst>
                  <a:path w="3329600" h="834457">
                    <a:moveTo>
                      <a:pt x="397154" y="0"/>
                    </a:moveTo>
                    <a:lnTo>
                      <a:pt x="1279741" y="0"/>
                    </a:lnTo>
                    <a:lnTo>
                      <a:pt x="3329600" y="827314"/>
                    </a:lnTo>
                    <a:lnTo>
                      <a:pt x="372063" y="834457"/>
                    </a:lnTo>
                    <a:cubicBezTo>
                      <a:pt x="295910" y="834457"/>
                      <a:pt x="0" y="765579"/>
                      <a:pt x="0" y="689426"/>
                    </a:cubicBezTo>
                    <a:lnTo>
                      <a:pt x="0" y="137888"/>
                    </a:lnTo>
                    <a:cubicBezTo>
                      <a:pt x="0" y="61735"/>
                      <a:pt x="321001" y="0"/>
                      <a:pt x="397154" y="0"/>
                    </a:cubicBezTo>
                    <a:close/>
                  </a:path>
                </a:pathLst>
              </a:custGeom>
              <a:gradFill flip="none" rotWithShape="1">
                <a:gsLst>
                  <a:gs pos="100000">
                    <a:schemeClr val="bg1">
                      <a:alpha val="30000"/>
                    </a:schemeClr>
                  </a:gs>
                  <a:gs pos="0">
                    <a:schemeClr val="bg1">
                      <a:alpha val="0"/>
                    </a:schemeClr>
                  </a:gs>
                </a:gsLst>
                <a:lin ang="10800000" scaled="1"/>
                <a:tileRect/>
              </a:gradFill>
              <a:ln>
                <a:noFill/>
              </a:ln>
              <a:effectLst/>
              <a:scene3d>
                <a:camera prst="orthographicFront">
                  <a:rot lat="0" lon="0" rev="0"/>
                </a:camera>
                <a:lightRig rig="threePt" dir="t"/>
              </a:scene3d>
              <a:sp3d>
                <a:bevelT w="0" h="0"/>
                <a:bevelB w="0" h="0"/>
                <a:contourClr>
                  <a:srgbClr val="524F4C"/>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3605" rtl="0" eaLnBrk="1" fontAlgn="auto" latinLnBrk="0" hangingPunct="1">
                  <a:lnSpc>
                    <a:spcPct val="100000"/>
                  </a:lnSpc>
                  <a:spcBef>
                    <a:spcPts val="0"/>
                  </a:spcBef>
                  <a:spcAft>
                    <a:spcPts val="0"/>
                  </a:spcAft>
                  <a:buClrTx/>
                  <a:buSzTx/>
                  <a:buFontTx/>
                  <a:buNone/>
                  <a:tabLst/>
                  <a:defRPr/>
                </a:pPr>
                <a:endParaRPr kumimoji="0" lang="zh-CN" altLang="en-US" sz="1368"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grpSp>
        <p:sp>
          <p:nvSpPr>
            <p:cNvPr id="4" name="文本框 718"/>
            <p:cNvSpPr txBox="1"/>
            <p:nvPr/>
          </p:nvSpPr>
          <p:spPr>
            <a:xfrm>
              <a:off x="1758149" y="1724876"/>
              <a:ext cx="764079" cy="664882"/>
            </a:xfrm>
            <a:prstGeom prst="rect">
              <a:avLst/>
            </a:prstGeom>
            <a:noFill/>
          </p:spPr>
          <p:txBody>
            <a:bodyPr wrap="square" lIns="67534" tIns="33767" rIns="67534" bIns="33767" rtlCol="0">
              <a:spAutoFit/>
              <a:scene3d>
                <a:camera prst="orthographicFront">
                  <a:rot lat="0" lon="0" rev="0"/>
                </a:camera>
                <a:lightRig rig="threePt" dir="t"/>
              </a:scene3d>
            </a:bodyPr>
            <a:lstStyle/>
            <a:p>
              <a:pPr marL="0" marR="0" lvl="0" indent="0" algn="ctr" defTabSz="683605" rtl="0" eaLnBrk="1" fontAlgn="auto" latinLnBrk="0" hangingPunct="1">
                <a:lnSpc>
                  <a:spcPct val="100000"/>
                </a:lnSpc>
                <a:spcBef>
                  <a:spcPts val="0"/>
                </a:spcBef>
                <a:spcAft>
                  <a:spcPts val="0"/>
                </a:spcAft>
                <a:buClrTx/>
                <a:buSzTx/>
                <a:buFontTx/>
                <a:buNone/>
                <a:tabLst/>
                <a:defRPr/>
              </a:pPr>
              <a:r>
                <a:rPr kumimoji="0" lang="en-US" altLang="zh-CN" sz="5400" b="0" i="0" u="none" strike="noStrike" kern="1200" cap="none" spc="0" normalizeH="0" baseline="0" noProof="0" dirty="0">
                  <a:ln>
                    <a:noFill/>
                  </a:ln>
                  <a:solidFill>
                    <a:prstClr val="white"/>
                  </a:solidFill>
                  <a:effectLst/>
                  <a:uLnTx/>
                  <a:uFillTx/>
                  <a:latin typeface="Bodoni MT Black" panose="02070A03080606020203" pitchFamily="18" charset="0"/>
                  <a:ea typeface="宋体" panose="02010600030101010101" pitchFamily="2" charset="-122"/>
                  <a:cs typeface="+mn-cs"/>
                </a:rPr>
                <a:t>01</a:t>
              </a:r>
              <a:endParaRPr kumimoji="0" lang="zh-CN" altLang="en-US" sz="5400" b="0" i="0" u="none" strike="noStrike" kern="1200" cap="none" spc="0" normalizeH="0" baseline="0" noProof="0" dirty="0">
                <a:ln>
                  <a:noFill/>
                </a:ln>
                <a:solidFill>
                  <a:prstClr val="white"/>
                </a:solidFill>
                <a:effectLst/>
                <a:uLnTx/>
                <a:uFillTx/>
                <a:latin typeface="Bodoni MT Black" panose="02070A03080606020203" pitchFamily="18" charset="0"/>
                <a:ea typeface="宋体" panose="02010600030101010101" pitchFamily="2" charset="-122"/>
                <a:cs typeface="+mn-cs"/>
              </a:endParaRPr>
            </a:p>
          </p:txBody>
        </p:sp>
        <p:sp>
          <p:nvSpPr>
            <p:cNvPr id="5" name="矩形 4"/>
            <p:cNvSpPr/>
            <p:nvPr/>
          </p:nvSpPr>
          <p:spPr>
            <a:xfrm>
              <a:off x="3411150" y="1882433"/>
              <a:ext cx="2195822" cy="414547"/>
            </a:xfrm>
            <a:prstGeom prst="rect">
              <a:avLst/>
            </a:prstGeom>
          </p:spPr>
          <p:txBody>
            <a:bodyPr wrap="square" lIns="67534" tIns="33767" rIns="67534" bIns="33767">
              <a:spAutoFit/>
            </a:bodyPr>
            <a:lstStyle/>
            <a:p>
              <a:pPr marL="0" marR="0" lvl="0" indent="0" algn="l" defTabSz="683605" rtl="0" eaLnBrk="1" fontAlgn="auto" latinLnBrk="0" hangingPunct="1">
                <a:lnSpc>
                  <a:spcPct val="100000"/>
                </a:lnSpc>
                <a:spcBef>
                  <a:spcPts val="0"/>
                </a:spcBef>
                <a:spcAft>
                  <a:spcPts val="0"/>
                </a:spcAft>
                <a:buClrTx/>
                <a:buSzTx/>
                <a:buFontTx/>
                <a:buNone/>
                <a:tabLst/>
                <a:defRPr/>
              </a:pPr>
              <a:r>
                <a:rPr kumimoji="0" lang="zh-CN" altLang="en-US" sz="32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rPr>
                <a:t>点击增加标题文本</a:t>
              </a:r>
            </a:p>
          </p:txBody>
        </p:sp>
      </p:grpSp>
      <p:grpSp>
        <p:nvGrpSpPr>
          <p:cNvPr id="50" name="组合 49"/>
          <p:cNvGrpSpPr/>
          <p:nvPr/>
        </p:nvGrpSpPr>
        <p:grpSpPr>
          <a:xfrm>
            <a:off x="2121480" y="919050"/>
            <a:ext cx="1731502" cy="898310"/>
            <a:chOff x="1864077" y="379314"/>
            <a:chExt cx="1731502" cy="898310"/>
          </a:xfrm>
        </p:grpSpPr>
        <p:sp>
          <p:nvSpPr>
            <p:cNvPr id="48" name="MH_Others_1"/>
            <p:cNvSpPr txBox="1"/>
            <p:nvPr>
              <p:custDataLst>
                <p:tags r:id="rId1"/>
              </p:custDataLst>
            </p:nvPr>
          </p:nvSpPr>
          <p:spPr>
            <a:xfrm>
              <a:off x="1864078" y="908292"/>
              <a:ext cx="1731501" cy="369332"/>
            </a:xfrm>
            <a:prstGeom prst="rect">
              <a:avLst/>
            </a:prstGeom>
            <a:noFill/>
          </p:spPr>
          <p:txBody>
            <a:bodyPr wrap="none">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altLang="zh-CN" sz="1800" b="0" i="0" u="none" strike="noStrike" kern="1200" cap="none" spc="30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CONTENTS</a:t>
              </a:r>
              <a:endParaRPr kumimoji="0" lang="zh-CN" altLang="en-US" sz="1800" b="0" i="0" u="none" strike="noStrike" kern="1200" cap="none" spc="30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49" name="MH_Others_2"/>
            <p:cNvSpPr txBox="1">
              <a:spLocks noChangeArrowheads="1"/>
            </p:cNvSpPr>
            <p:nvPr>
              <p:custDataLst>
                <p:tags r:id="rId2"/>
              </p:custDataLst>
            </p:nvPr>
          </p:nvSpPr>
          <p:spPr bwMode="auto">
            <a:xfrm>
              <a:off x="1864077" y="379314"/>
              <a:ext cx="1603023" cy="6001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750"/>
                </a:spcBef>
                <a:buFont typeface="Arial" panose="020B0604020202020204" pitchFamily="34" charset="0"/>
                <a:buChar char="•"/>
                <a:defRPr sz="21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375"/>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375"/>
                </a:spcBef>
                <a:buFont typeface="Arial" panose="020B0604020202020204" pitchFamily="34" charset="0"/>
                <a:buChar char="•"/>
                <a:defRPr sz="15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5pPr>
              <a:lvl6pPr marL="2514600" indent="-228600" fontAlgn="base">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6pPr>
              <a:lvl7pPr marL="2971800" indent="-228600" fontAlgn="base">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7pPr>
              <a:lvl8pPr marL="3429000" indent="-228600" fontAlgn="base">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8pPr>
              <a:lvl9pPr marL="3886200" indent="-228600" fontAlgn="base">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9pPr>
            </a:lstStyle>
            <a:p>
              <a:pPr marL="0" marR="0" lvl="0" indent="0" algn="ctr" defTabSz="685800" rtl="0" eaLnBrk="1" fontAlgn="auto" latinLnBrk="0" hangingPunct="1">
                <a:lnSpc>
                  <a:spcPct val="100000"/>
                </a:lnSpc>
                <a:spcBef>
                  <a:spcPct val="0"/>
                </a:spcBef>
                <a:spcAft>
                  <a:spcPts val="0"/>
                </a:spcAft>
                <a:buClrTx/>
                <a:buSzTx/>
                <a:buFontTx/>
                <a:buNone/>
                <a:tabLst/>
                <a:defRPr/>
              </a:pPr>
              <a:r>
                <a:rPr kumimoji="0" lang="zh-CN" altLang="en-US" sz="3300" b="1" i="0" u="none" strike="noStrike" kern="1200" cap="none" spc="0" normalizeH="0" baseline="0" noProof="0" dirty="0" smtClean="0">
                  <a:ln>
                    <a:noFill/>
                  </a:ln>
                  <a:solidFill>
                    <a:prstClr val="white"/>
                  </a:solidFill>
                  <a:effectLst/>
                  <a:uLnTx/>
                  <a:uFillTx/>
                  <a:latin typeface="微软雅黑" panose="020B0503020204020204" pitchFamily="34" charset="-122"/>
                  <a:ea typeface="微软雅黑" panose="020B0503020204020204" pitchFamily="34" charset="-122"/>
                  <a:cs typeface="+mn-cs"/>
                </a:rPr>
                <a:t>过渡页</a:t>
              </a:r>
              <a:endParaRPr kumimoji="0" lang="zh-CN" altLang="en-US" sz="33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grpSp>
    </p:spTree>
    <p:extLst>
      <p:ext uri="{BB962C8B-B14F-4D97-AF65-F5344CB8AC3E}">
        <p14:creationId xmlns:p14="http://schemas.microsoft.com/office/powerpoint/2010/main" val="4060819808"/>
      </p:ext>
    </p:extLst>
  </p:cSld>
  <p:clrMapOvr>
    <a:masterClrMapping/>
  </p:clrMapOvr>
  <p:transition spd="slow" advClick="0" advTm="6263">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50"/>
                                        </p:tgtEl>
                                        <p:attrNameLst>
                                          <p:attrName>style.visibility</p:attrName>
                                        </p:attrNameLst>
                                      </p:cBhvr>
                                      <p:to>
                                        <p:strVal val="visible"/>
                                      </p:to>
                                    </p:set>
                                    <p:animEffect transition="in" filter="fade">
                                      <p:cBhvr>
                                        <p:cTn id="7" dur="1000"/>
                                        <p:tgtEl>
                                          <p:spTgt spid="50"/>
                                        </p:tgtEl>
                                      </p:cBhvr>
                                    </p:animEffect>
                                    <p:anim calcmode="lin" valueType="num">
                                      <p:cBhvr>
                                        <p:cTn id="8" dur="1000" fill="hold"/>
                                        <p:tgtEl>
                                          <p:spTgt spid="50"/>
                                        </p:tgtEl>
                                        <p:attrNameLst>
                                          <p:attrName>ppt_x</p:attrName>
                                        </p:attrNameLst>
                                      </p:cBhvr>
                                      <p:tavLst>
                                        <p:tav tm="0">
                                          <p:val>
                                            <p:strVal val="#ppt_x"/>
                                          </p:val>
                                        </p:tav>
                                        <p:tav tm="100000">
                                          <p:val>
                                            <p:strVal val="#ppt_x"/>
                                          </p:val>
                                        </p:tav>
                                      </p:tavLst>
                                    </p:anim>
                                    <p:anim calcmode="lin" valueType="num">
                                      <p:cBhvr>
                                        <p:cTn id="9" dur="1000" fill="hold"/>
                                        <p:tgtEl>
                                          <p:spTgt spid="50"/>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 presetClass="entr" presetSubtype="8" fill="hold" nodeType="afterEffect">
                                  <p:stCondLst>
                                    <p:cond delay="0"/>
                                  </p:stCondLst>
                                  <p:childTnLst>
                                    <p:set>
                                      <p:cBhvr>
                                        <p:cTn id="12" dur="1" fill="hold">
                                          <p:stCondLst>
                                            <p:cond delay="0"/>
                                          </p:stCondLst>
                                        </p:cTn>
                                        <p:tgtEl>
                                          <p:spTgt spid="2"/>
                                        </p:tgtEl>
                                        <p:attrNameLst>
                                          <p:attrName>style.visibility</p:attrName>
                                        </p:attrNameLst>
                                      </p:cBhvr>
                                      <p:to>
                                        <p:strVal val="visible"/>
                                      </p:to>
                                    </p:set>
                                    <p:anim calcmode="lin" valueType="num">
                                      <p:cBhvr additive="base">
                                        <p:cTn id="13" dur="500" fill="hold"/>
                                        <p:tgtEl>
                                          <p:spTgt spid="2"/>
                                        </p:tgtEl>
                                        <p:attrNameLst>
                                          <p:attrName>ppt_x</p:attrName>
                                        </p:attrNameLst>
                                      </p:cBhvr>
                                      <p:tavLst>
                                        <p:tav tm="0">
                                          <p:val>
                                            <p:strVal val="0-#ppt_w/2"/>
                                          </p:val>
                                        </p:tav>
                                        <p:tav tm="100000">
                                          <p:val>
                                            <p:strVal val="#ppt_x"/>
                                          </p:val>
                                        </p:tav>
                                      </p:tavLst>
                                    </p:anim>
                                    <p:anim calcmode="lin" valueType="num">
                                      <p:cBhvr additive="base">
                                        <p:cTn id="14" dur="500" fill="hold"/>
                                        <p:tgtEl>
                                          <p:spTgt spid="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3063037" y="1926277"/>
            <a:ext cx="2567986" cy="2567412"/>
            <a:chOff x="3868719" y="1776670"/>
            <a:chExt cx="2628619" cy="2628031"/>
          </a:xfrm>
        </p:grpSpPr>
        <p:sp>
          <p:nvSpPr>
            <p:cNvPr id="5" name="Freeform 4"/>
            <p:cNvSpPr/>
            <p:nvPr/>
          </p:nvSpPr>
          <p:spPr bwMode="auto">
            <a:xfrm>
              <a:off x="3868719" y="1776670"/>
              <a:ext cx="2628619" cy="2628031"/>
            </a:xfrm>
            <a:custGeom>
              <a:avLst/>
              <a:gdLst>
                <a:gd name="T0" fmla="*/ 800 w 1050"/>
                <a:gd name="T1" fmla="*/ 903 h 1049"/>
                <a:gd name="T2" fmla="*/ 766 w 1050"/>
                <a:gd name="T3" fmla="*/ 996 h 1049"/>
                <a:gd name="T4" fmla="*/ 671 w 1050"/>
                <a:gd name="T5" fmla="*/ 969 h 1049"/>
                <a:gd name="T6" fmla="*/ 625 w 1050"/>
                <a:gd name="T7" fmla="*/ 1044 h 1049"/>
                <a:gd name="T8" fmla="*/ 526 w 1050"/>
                <a:gd name="T9" fmla="*/ 991 h 1049"/>
                <a:gd name="T10" fmla="*/ 443 w 1050"/>
                <a:gd name="T11" fmla="*/ 1047 h 1049"/>
                <a:gd name="T12" fmla="*/ 381 w 1050"/>
                <a:gd name="T13" fmla="*/ 969 h 1049"/>
                <a:gd name="T14" fmla="*/ 301 w 1050"/>
                <a:gd name="T15" fmla="*/ 1003 h 1049"/>
                <a:gd name="T16" fmla="*/ 272 w 1050"/>
                <a:gd name="T17" fmla="*/ 917 h 1049"/>
                <a:gd name="T18" fmla="*/ 232 w 1050"/>
                <a:gd name="T19" fmla="*/ 888 h 1049"/>
                <a:gd name="T20" fmla="*/ 140 w 1050"/>
                <a:gd name="T21" fmla="*/ 886 h 1049"/>
                <a:gd name="T22" fmla="*/ 134 w 1050"/>
                <a:gd name="T23" fmla="*/ 778 h 1049"/>
                <a:gd name="T24" fmla="*/ 47 w 1050"/>
                <a:gd name="T25" fmla="*/ 750 h 1049"/>
                <a:gd name="T26" fmla="*/ 78 w 1050"/>
                <a:gd name="T27" fmla="*/ 657 h 1049"/>
                <a:gd name="T28" fmla="*/ 0 w 1050"/>
                <a:gd name="T29" fmla="*/ 590 h 1049"/>
                <a:gd name="T30" fmla="*/ 60 w 1050"/>
                <a:gd name="T31" fmla="*/ 500 h 1049"/>
                <a:gd name="T32" fmla="*/ 6 w 1050"/>
                <a:gd name="T33" fmla="*/ 426 h 1049"/>
                <a:gd name="T34" fmla="*/ 86 w 1050"/>
                <a:gd name="T35" fmla="*/ 368 h 1049"/>
                <a:gd name="T36" fmla="*/ 55 w 1050"/>
                <a:gd name="T37" fmla="*/ 284 h 1049"/>
                <a:gd name="T38" fmla="*/ 148 w 1050"/>
                <a:gd name="T39" fmla="*/ 250 h 1049"/>
                <a:gd name="T40" fmla="*/ 140 w 1050"/>
                <a:gd name="T41" fmla="*/ 163 h 1049"/>
                <a:gd name="T42" fmla="*/ 232 w 1050"/>
                <a:gd name="T43" fmla="*/ 162 h 1049"/>
                <a:gd name="T44" fmla="*/ 271 w 1050"/>
                <a:gd name="T45" fmla="*/ 61 h 1049"/>
                <a:gd name="T46" fmla="*/ 358 w 1050"/>
                <a:gd name="T47" fmla="*/ 88 h 1049"/>
                <a:gd name="T48" fmla="*/ 405 w 1050"/>
                <a:gd name="T49" fmla="*/ 73 h 1049"/>
                <a:gd name="T50" fmla="*/ 501 w 1050"/>
                <a:gd name="T51" fmla="*/ 58 h 1049"/>
                <a:gd name="T52" fmla="*/ 592 w 1050"/>
                <a:gd name="T53" fmla="*/ 0 h 1049"/>
                <a:gd name="T54" fmla="*/ 646 w 1050"/>
                <a:gd name="T55" fmla="*/ 73 h 1049"/>
                <a:gd name="T56" fmla="*/ 694 w 1050"/>
                <a:gd name="T57" fmla="*/ 88 h 1049"/>
                <a:gd name="T58" fmla="*/ 781 w 1050"/>
                <a:gd name="T59" fmla="*/ 61 h 1049"/>
                <a:gd name="T60" fmla="*/ 810 w 1050"/>
                <a:gd name="T61" fmla="*/ 155 h 1049"/>
                <a:gd name="T62" fmla="*/ 900 w 1050"/>
                <a:gd name="T63" fmla="*/ 151 h 1049"/>
                <a:gd name="T64" fmla="*/ 904 w 1050"/>
                <a:gd name="T65" fmla="*/ 250 h 1049"/>
                <a:gd name="T66" fmla="*/ 997 w 1050"/>
                <a:gd name="T67" fmla="*/ 284 h 1049"/>
                <a:gd name="T68" fmla="*/ 970 w 1050"/>
                <a:gd name="T69" fmla="*/ 380 h 1049"/>
                <a:gd name="T70" fmla="*/ 1045 w 1050"/>
                <a:gd name="T71" fmla="*/ 426 h 1049"/>
                <a:gd name="T72" fmla="*/ 993 w 1050"/>
                <a:gd name="T73" fmla="*/ 524 h 1049"/>
                <a:gd name="T74" fmla="*/ 1048 w 1050"/>
                <a:gd name="T75" fmla="*/ 607 h 1049"/>
                <a:gd name="T76" fmla="*/ 970 w 1050"/>
                <a:gd name="T77" fmla="*/ 669 h 1049"/>
                <a:gd name="T78" fmla="*/ 1005 w 1050"/>
                <a:gd name="T79" fmla="*/ 750 h 1049"/>
                <a:gd name="T80" fmla="*/ 918 w 1050"/>
                <a:gd name="T81" fmla="*/ 778 h 1049"/>
                <a:gd name="T82" fmla="*/ 889 w 1050"/>
                <a:gd name="T83" fmla="*/ 818 h 1049"/>
                <a:gd name="T84" fmla="*/ 888 w 1050"/>
                <a:gd name="T85" fmla="*/ 911 h 10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050" h="1049">
                  <a:moveTo>
                    <a:pt x="888" y="911"/>
                  </a:moveTo>
                  <a:lnTo>
                    <a:pt x="820" y="888"/>
                  </a:lnTo>
                  <a:lnTo>
                    <a:pt x="800" y="903"/>
                  </a:lnTo>
                  <a:lnTo>
                    <a:pt x="780" y="917"/>
                  </a:lnTo>
                  <a:lnTo>
                    <a:pt x="781" y="988"/>
                  </a:lnTo>
                  <a:lnTo>
                    <a:pt x="766" y="996"/>
                  </a:lnTo>
                  <a:lnTo>
                    <a:pt x="751" y="1003"/>
                  </a:lnTo>
                  <a:lnTo>
                    <a:pt x="694" y="961"/>
                  </a:lnTo>
                  <a:lnTo>
                    <a:pt x="671" y="969"/>
                  </a:lnTo>
                  <a:lnTo>
                    <a:pt x="658" y="972"/>
                  </a:lnTo>
                  <a:lnTo>
                    <a:pt x="646" y="976"/>
                  </a:lnTo>
                  <a:lnTo>
                    <a:pt x="625" y="1044"/>
                  </a:lnTo>
                  <a:lnTo>
                    <a:pt x="592" y="1049"/>
                  </a:lnTo>
                  <a:lnTo>
                    <a:pt x="551" y="991"/>
                  </a:lnTo>
                  <a:lnTo>
                    <a:pt x="526" y="991"/>
                  </a:lnTo>
                  <a:lnTo>
                    <a:pt x="501" y="991"/>
                  </a:lnTo>
                  <a:lnTo>
                    <a:pt x="460" y="1049"/>
                  </a:lnTo>
                  <a:lnTo>
                    <a:pt x="443" y="1047"/>
                  </a:lnTo>
                  <a:lnTo>
                    <a:pt x="426" y="1044"/>
                  </a:lnTo>
                  <a:lnTo>
                    <a:pt x="405" y="976"/>
                  </a:lnTo>
                  <a:lnTo>
                    <a:pt x="381" y="969"/>
                  </a:lnTo>
                  <a:lnTo>
                    <a:pt x="369" y="965"/>
                  </a:lnTo>
                  <a:lnTo>
                    <a:pt x="358" y="961"/>
                  </a:lnTo>
                  <a:lnTo>
                    <a:pt x="301" y="1003"/>
                  </a:lnTo>
                  <a:lnTo>
                    <a:pt x="286" y="996"/>
                  </a:lnTo>
                  <a:lnTo>
                    <a:pt x="271" y="988"/>
                  </a:lnTo>
                  <a:lnTo>
                    <a:pt x="272" y="917"/>
                  </a:lnTo>
                  <a:lnTo>
                    <a:pt x="252" y="903"/>
                  </a:lnTo>
                  <a:lnTo>
                    <a:pt x="242" y="895"/>
                  </a:lnTo>
                  <a:lnTo>
                    <a:pt x="232" y="888"/>
                  </a:lnTo>
                  <a:lnTo>
                    <a:pt x="164" y="911"/>
                  </a:lnTo>
                  <a:lnTo>
                    <a:pt x="152" y="899"/>
                  </a:lnTo>
                  <a:lnTo>
                    <a:pt x="140" y="886"/>
                  </a:lnTo>
                  <a:lnTo>
                    <a:pt x="163" y="818"/>
                  </a:lnTo>
                  <a:lnTo>
                    <a:pt x="148" y="799"/>
                  </a:lnTo>
                  <a:lnTo>
                    <a:pt x="134" y="778"/>
                  </a:lnTo>
                  <a:lnTo>
                    <a:pt x="63" y="779"/>
                  </a:lnTo>
                  <a:lnTo>
                    <a:pt x="55" y="765"/>
                  </a:lnTo>
                  <a:lnTo>
                    <a:pt x="47" y="750"/>
                  </a:lnTo>
                  <a:lnTo>
                    <a:pt x="90" y="693"/>
                  </a:lnTo>
                  <a:lnTo>
                    <a:pt x="82" y="669"/>
                  </a:lnTo>
                  <a:lnTo>
                    <a:pt x="78" y="657"/>
                  </a:lnTo>
                  <a:lnTo>
                    <a:pt x="75" y="645"/>
                  </a:lnTo>
                  <a:lnTo>
                    <a:pt x="6" y="623"/>
                  </a:lnTo>
                  <a:lnTo>
                    <a:pt x="0" y="590"/>
                  </a:lnTo>
                  <a:lnTo>
                    <a:pt x="60" y="549"/>
                  </a:lnTo>
                  <a:lnTo>
                    <a:pt x="59" y="524"/>
                  </a:lnTo>
                  <a:lnTo>
                    <a:pt x="60" y="500"/>
                  </a:lnTo>
                  <a:lnTo>
                    <a:pt x="0" y="459"/>
                  </a:lnTo>
                  <a:lnTo>
                    <a:pt x="3" y="442"/>
                  </a:lnTo>
                  <a:lnTo>
                    <a:pt x="6" y="426"/>
                  </a:lnTo>
                  <a:lnTo>
                    <a:pt x="75" y="405"/>
                  </a:lnTo>
                  <a:lnTo>
                    <a:pt x="82" y="380"/>
                  </a:lnTo>
                  <a:lnTo>
                    <a:pt x="86" y="368"/>
                  </a:lnTo>
                  <a:lnTo>
                    <a:pt x="90" y="356"/>
                  </a:lnTo>
                  <a:lnTo>
                    <a:pt x="47" y="299"/>
                  </a:lnTo>
                  <a:lnTo>
                    <a:pt x="55" y="284"/>
                  </a:lnTo>
                  <a:lnTo>
                    <a:pt x="63" y="270"/>
                  </a:lnTo>
                  <a:lnTo>
                    <a:pt x="134" y="271"/>
                  </a:lnTo>
                  <a:lnTo>
                    <a:pt x="148" y="250"/>
                  </a:lnTo>
                  <a:lnTo>
                    <a:pt x="155" y="240"/>
                  </a:lnTo>
                  <a:lnTo>
                    <a:pt x="163" y="231"/>
                  </a:lnTo>
                  <a:lnTo>
                    <a:pt x="140" y="163"/>
                  </a:lnTo>
                  <a:lnTo>
                    <a:pt x="152" y="151"/>
                  </a:lnTo>
                  <a:lnTo>
                    <a:pt x="164" y="139"/>
                  </a:lnTo>
                  <a:lnTo>
                    <a:pt x="232" y="162"/>
                  </a:lnTo>
                  <a:lnTo>
                    <a:pt x="252" y="147"/>
                  </a:lnTo>
                  <a:lnTo>
                    <a:pt x="272" y="133"/>
                  </a:lnTo>
                  <a:lnTo>
                    <a:pt x="271" y="61"/>
                  </a:lnTo>
                  <a:lnTo>
                    <a:pt x="286" y="53"/>
                  </a:lnTo>
                  <a:lnTo>
                    <a:pt x="301" y="46"/>
                  </a:lnTo>
                  <a:lnTo>
                    <a:pt x="358" y="88"/>
                  </a:lnTo>
                  <a:lnTo>
                    <a:pt x="381" y="80"/>
                  </a:lnTo>
                  <a:lnTo>
                    <a:pt x="393" y="76"/>
                  </a:lnTo>
                  <a:lnTo>
                    <a:pt x="405" y="73"/>
                  </a:lnTo>
                  <a:lnTo>
                    <a:pt x="426" y="5"/>
                  </a:lnTo>
                  <a:lnTo>
                    <a:pt x="460" y="0"/>
                  </a:lnTo>
                  <a:lnTo>
                    <a:pt x="501" y="58"/>
                  </a:lnTo>
                  <a:lnTo>
                    <a:pt x="526" y="57"/>
                  </a:lnTo>
                  <a:lnTo>
                    <a:pt x="551" y="58"/>
                  </a:lnTo>
                  <a:lnTo>
                    <a:pt x="592" y="0"/>
                  </a:lnTo>
                  <a:lnTo>
                    <a:pt x="608" y="2"/>
                  </a:lnTo>
                  <a:lnTo>
                    <a:pt x="625" y="5"/>
                  </a:lnTo>
                  <a:lnTo>
                    <a:pt x="646" y="73"/>
                  </a:lnTo>
                  <a:lnTo>
                    <a:pt x="671" y="80"/>
                  </a:lnTo>
                  <a:lnTo>
                    <a:pt x="682" y="84"/>
                  </a:lnTo>
                  <a:lnTo>
                    <a:pt x="694" y="88"/>
                  </a:lnTo>
                  <a:lnTo>
                    <a:pt x="751" y="46"/>
                  </a:lnTo>
                  <a:lnTo>
                    <a:pt x="766" y="53"/>
                  </a:lnTo>
                  <a:lnTo>
                    <a:pt x="781" y="61"/>
                  </a:lnTo>
                  <a:lnTo>
                    <a:pt x="780" y="133"/>
                  </a:lnTo>
                  <a:lnTo>
                    <a:pt x="800" y="147"/>
                  </a:lnTo>
                  <a:lnTo>
                    <a:pt x="810" y="155"/>
                  </a:lnTo>
                  <a:lnTo>
                    <a:pt x="820" y="162"/>
                  </a:lnTo>
                  <a:lnTo>
                    <a:pt x="888" y="139"/>
                  </a:lnTo>
                  <a:lnTo>
                    <a:pt x="900" y="151"/>
                  </a:lnTo>
                  <a:lnTo>
                    <a:pt x="912" y="163"/>
                  </a:lnTo>
                  <a:lnTo>
                    <a:pt x="889" y="231"/>
                  </a:lnTo>
                  <a:lnTo>
                    <a:pt x="904" y="250"/>
                  </a:lnTo>
                  <a:lnTo>
                    <a:pt x="918" y="271"/>
                  </a:lnTo>
                  <a:lnTo>
                    <a:pt x="989" y="270"/>
                  </a:lnTo>
                  <a:lnTo>
                    <a:pt x="997" y="284"/>
                  </a:lnTo>
                  <a:lnTo>
                    <a:pt x="1005" y="299"/>
                  </a:lnTo>
                  <a:lnTo>
                    <a:pt x="962" y="356"/>
                  </a:lnTo>
                  <a:lnTo>
                    <a:pt x="970" y="380"/>
                  </a:lnTo>
                  <a:lnTo>
                    <a:pt x="974" y="393"/>
                  </a:lnTo>
                  <a:lnTo>
                    <a:pt x="977" y="405"/>
                  </a:lnTo>
                  <a:lnTo>
                    <a:pt x="1045" y="426"/>
                  </a:lnTo>
                  <a:lnTo>
                    <a:pt x="1050" y="459"/>
                  </a:lnTo>
                  <a:lnTo>
                    <a:pt x="992" y="500"/>
                  </a:lnTo>
                  <a:lnTo>
                    <a:pt x="993" y="524"/>
                  </a:lnTo>
                  <a:lnTo>
                    <a:pt x="992" y="549"/>
                  </a:lnTo>
                  <a:lnTo>
                    <a:pt x="1050" y="590"/>
                  </a:lnTo>
                  <a:lnTo>
                    <a:pt x="1048" y="607"/>
                  </a:lnTo>
                  <a:lnTo>
                    <a:pt x="1045" y="623"/>
                  </a:lnTo>
                  <a:lnTo>
                    <a:pt x="977" y="645"/>
                  </a:lnTo>
                  <a:lnTo>
                    <a:pt x="970" y="669"/>
                  </a:lnTo>
                  <a:lnTo>
                    <a:pt x="966" y="681"/>
                  </a:lnTo>
                  <a:lnTo>
                    <a:pt x="962" y="693"/>
                  </a:lnTo>
                  <a:lnTo>
                    <a:pt x="1005" y="750"/>
                  </a:lnTo>
                  <a:lnTo>
                    <a:pt x="997" y="765"/>
                  </a:lnTo>
                  <a:lnTo>
                    <a:pt x="989" y="779"/>
                  </a:lnTo>
                  <a:lnTo>
                    <a:pt x="918" y="778"/>
                  </a:lnTo>
                  <a:lnTo>
                    <a:pt x="904" y="799"/>
                  </a:lnTo>
                  <a:lnTo>
                    <a:pt x="897" y="809"/>
                  </a:lnTo>
                  <a:lnTo>
                    <a:pt x="889" y="818"/>
                  </a:lnTo>
                  <a:lnTo>
                    <a:pt x="912" y="886"/>
                  </a:lnTo>
                  <a:lnTo>
                    <a:pt x="900" y="899"/>
                  </a:lnTo>
                  <a:lnTo>
                    <a:pt x="888" y="911"/>
                  </a:lnTo>
                  <a:close/>
                </a:path>
              </a:pathLst>
            </a:custGeom>
            <a:solidFill>
              <a:schemeClr val="tx1">
                <a:lumMod val="50000"/>
                <a:lumOff val="50000"/>
              </a:schemeClr>
            </a:solidFill>
            <a:ln w="3175" cap="flat" cmpd="sng" algn="ctr">
              <a:solidFill>
                <a:srgbClr val="D7D7D7"/>
              </a:solidFill>
              <a:prstDash val="solid"/>
            </a:ln>
            <a:effectLst/>
          </p:spPr>
          <p:txBody>
            <a:bodyPr lIns="0" rIns="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893277" rtl="0" eaLnBrk="1" fontAlgn="base" latinLnBrk="0" hangingPunct="1">
                <a:lnSpc>
                  <a:spcPct val="120000"/>
                </a:lnSpc>
                <a:spcBef>
                  <a:spcPts val="586"/>
                </a:spcBef>
                <a:spcAft>
                  <a:spcPts val="586"/>
                </a:spcAft>
                <a:buClrTx/>
                <a:buSzTx/>
                <a:buFontTx/>
                <a:buNone/>
                <a:tabLst/>
                <a:defRPr/>
              </a:pPr>
              <a:endParaRPr kumimoji="0" lang="en-US" sz="2735" b="0" i="0" u="none" strike="noStrike" kern="0" cap="none" spc="0" normalizeH="0" baseline="0" noProof="0" dirty="0">
                <a:ln>
                  <a:noFill/>
                </a:ln>
                <a:solidFill>
                  <a:srgbClr val="5A5959"/>
                </a:solidFill>
                <a:effectLst/>
                <a:uLnTx/>
                <a:uFillTx/>
                <a:latin typeface="微软雅黑" panose="020B0503020204020204" pitchFamily="34" charset="-122"/>
                <a:ea typeface="微软雅黑" panose="020B0503020204020204" pitchFamily="34" charset="-122"/>
                <a:cs typeface="+mn-cs"/>
              </a:endParaRPr>
            </a:p>
          </p:txBody>
        </p:sp>
        <p:sp>
          <p:nvSpPr>
            <p:cNvPr id="6" name="Oval 5"/>
            <p:cNvSpPr>
              <a:spLocks noChangeArrowheads="1"/>
            </p:cNvSpPr>
            <p:nvPr/>
          </p:nvSpPr>
          <p:spPr bwMode="auto">
            <a:xfrm>
              <a:off x="4274765" y="2177285"/>
              <a:ext cx="1821868" cy="1826802"/>
            </a:xfrm>
            <a:prstGeom prst="ellipse">
              <a:avLst/>
            </a:prstGeom>
            <a:solidFill>
              <a:schemeClr val="bg1">
                <a:lumMod val="95000"/>
              </a:schemeClr>
            </a:solidFill>
            <a:ln w="22225">
              <a:noFill/>
              <a:rou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nchor="ctr" anchorCtr="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893277" rtl="0" eaLnBrk="1" fontAlgn="auto" latinLnBrk="0" hangingPunct="1">
                <a:lnSpc>
                  <a:spcPct val="100000"/>
                </a:lnSpc>
                <a:spcBef>
                  <a:spcPts val="0"/>
                </a:spcBef>
                <a:spcAft>
                  <a:spcPts val="0"/>
                </a:spcAft>
                <a:buClrTx/>
                <a:buSzTx/>
                <a:buFontTx/>
                <a:buNone/>
                <a:tabLst/>
                <a:defRPr/>
              </a:pPr>
              <a:r>
                <a:rPr kumimoji="0" lang="zh-CN" altLang="en-US" sz="1758" b="0" i="0" u="none" strike="noStrike" kern="0" cap="none" spc="0" normalizeH="0" baseline="0" noProof="0" dirty="0">
                  <a:ln>
                    <a:noFill/>
                  </a:ln>
                  <a:solidFill>
                    <a:srgbClr val="5A5959"/>
                  </a:solidFill>
                  <a:effectLst/>
                  <a:uLnTx/>
                  <a:uFillTx/>
                  <a:latin typeface="微软雅黑" panose="020B0503020204020204" pitchFamily="34" charset="-122"/>
                  <a:ea typeface="微软雅黑" panose="020B0503020204020204" pitchFamily="34" charset="-122"/>
                  <a:cs typeface="+mn-cs"/>
                </a:rPr>
                <a:t>单击此处添加文本</a:t>
              </a:r>
              <a:endParaRPr kumimoji="0" lang="en-US" sz="1758" b="0" i="0" u="none" strike="noStrike" kern="0" cap="none" spc="0" normalizeH="0" baseline="0" noProof="0" dirty="0">
                <a:ln>
                  <a:noFill/>
                </a:ln>
                <a:solidFill>
                  <a:srgbClr val="5A5959"/>
                </a:solidFill>
                <a:effectLst/>
                <a:uLnTx/>
                <a:uFillTx/>
                <a:latin typeface="微软雅黑" panose="020B0503020204020204" pitchFamily="34" charset="-122"/>
                <a:ea typeface="微软雅黑" panose="020B0503020204020204" pitchFamily="34" charset="-122"/>
                <a:cs typeface="+mn-cs"/>
              </a:endParaRPr>
            </a:p>
          </p:txBody>
        </p:sp>
      </p:grpSp>
      <p:grpSp>
        <p:nvGrpSpPr>
          <p:cNvPr id="7" name="组合 6"/>
          <p:cNvGrpSpPr/>
          <p:nvPr/>
        </p:nvGrpSpPr>
        <p:grpSpPr>
          <a:xfrm>
            <a:off x="5323730" y="1455461"/>
            <a:ext cx="1749087" cy="1748695"/>
            <a:chOff x="6012485" y="1170407"/>
            <a:chExt cx="1487948" cy="1487615"/>
          </a:xfrm>
        </p:grpSpPr>
        <p:sp>
          <p:nvSpPr>
            <p:cNvPr id="8" name="Freeform 6"/>
            <p:cNvSpPr/>
            <p:nvPr/>
          </p:nvSpPr>
          <p:spPr bwMode="auto">
            <a:xfrm>
              <a:off x="6012485" y="1170407"/>
              <a:ext cx="1487948" cy="1487615"/>
            </a:xfrm>
            <a:custGeom>
              <a:avLst/>
              <a:gdLst>
                <a:gd name="T0" fmla="*/ 441 w 637"/>
                <a:gd name="T1" fmla="*/ 550 h 638"/>
                <a:gd name="T2" fmla="*/ 420 w 637"/>
                <a:gd name="T3" fmla="*/ 560 h 638"/>
                <a:gd name="T4" fmla="*/ 397 w 637"/>
                <a:gd name="T5" fmla="*/ 568 h 638"/>
                <a:gd name="T6" fmla="*/ 362 w 637"/>
                <a:gd name="T7" fmla="*/ 636 h 638"/>
                <a:gd name="T8" fmla="*/ 312 w 637"/>
                <a:gd name="T9" fmla="*/ 579 h 638"/>
                <a:gd name="T10" fmla="*/ 288 w 637"/>
                <a:gd name="T11" fmla="*/ 577 h 638"/>
                <a:gd name="T12" fmla="*/ 264 w 637"/>
                <a:gd name="T13" fmla="*/ 573 h 638"/>
                <a:gd name="T14" fmla="*/ 209 w 637"/>
                <a:gd name="T15" fmla="*/ 619 h 638"/>
                <a:gd name="T16" fmla="*/ 181 w 637"/>
                <a:gd name="T17" fmla="*/ 608 h 638"/>
                <a:gd name="T18" fmla="*/ 174 w 637"/>
                <a:gd name="T19" fmla="*/ 533 h 638"/>
                <a:gd name="T20" fmla="*/ 155 w 637"/>
                <a:gd name="T21" fmla="*/ 519 h 638"/>
                <a:gd name="T22" fmla="*/ 79 w 637"/>
                <a:gd name="T23" fmla="*/ 531 h 638"/>
                <a:gd name="T24" fmla="*/ 56 w 637"/>
                <a:gd name="T25" fmla="*/ 502 h 638"/>
                <a:gd name="T26" fmla="*/ 89 w 637"/>
                <a:gd name="T27" fmla="*/ 432 h 638"/>
                <a:gd name="T28" fmla="*/ 78 w 637"/>
                <a:gd name="T29" fmla="*/ 410 h 638"/>
                <a:gd name="T30" fmla="*/ 6 w 637"/>
                <a:gd name="T31" fmla="*/ 383 h 638"/>
                <a:gd name="T32" fmla="*/ 0 w 637"/>
                <a:gd name="T33" fmla="*/ 346 h 638"/>
                <a:gd name="T34" fmla="*/ 64 w 637"/>
                <a:gd name="T35" fmla="*/ 301 h 638"/>
                <a:gd name="T36" fmla="*/ 67 w 637"/>
                <a:gd name="T37" fmla="*/ 276 h 638"/>
                <a:gd name="T38" fmla="*/ 17 w 637"/>
                <a:gd name="T39" fmla="*/ 215 h 638"/>
                <a:gd name="T40" fmla="*/ 30 w 637"/>
                <a:gd name="T41" fmla="*/ 182 h 638"/>
                <a:gd name="T42" fmla="*/ 109 w 637"/>
                <a:gd name="T43" fmla="*/ 175 h 638"/>
                <a:gd name="T44" fmla="*/ 124 w 637"/>
                <a:gd name="T45" fmla="*/ 155 h 638"/>
                <a:gd name="T46" fmla="*/ 111 w 637"/>
                <a:gd name="T47" fmla="*/ 76 h 638"/>
                <a:gd name="T48" fmla="*/ 138 w 637"/>
                <a:gd name="T49" fmla="*/ 55 h 638"/>
                <a:gd name="T50" fmla="*/ 211 w 637"/>
                <a:gd name="T51" fmla="*/ 88 h 638"/>
                <a:gd name="T52" fmla="*/ 234 w 637"/>
                <a:gd name="T53" fmla="*/ 79 h 638"/>
                <a:gd name="T54" fmla="*/ 261 w 637"/>
                <a:gd name="T55" fmla="*/ 4 h 638"/>
                <a:gd name="T56" fmla="*/ 279 w 637"/>
                <a:gd name="T57" fmla="*/ 1 h 638"/>
                <a:gd name="T58" fmla="*/ 330 w 637"/>
                <a:gd name="T59" fmla="*/ 64 h 638"/>
                <a:gd name="T60" fmla="*/ 355 w 637"/>
                <a:gd name="T61" fmla="*/ 66 h 638"/>
                <a:gd name="T62" fmla="*/ 379 w 637"/>
                <a:gd name="T63" fmla="*/ 70 h 638"/>
                <a:gd name="T64" fmla="*/ 436 w 637"/>
                <a:gd name="T65" fmla="*/ 21 h 638"/>
                <a:gd name="T66" fmla="*/ 461 w 637"/>
                <a:gd name="T67" fmla="*/ 32 h 638"/>
                <a:gd name="T68" fmla="*/ 468 w 637"/>
                <a:gd name="T69" fmla="*/ 110 h 638"/>
                <a:gd name="T70" fmla="*/ 488 w 637"/>
                <a:gd name="T71" fmla="*/ 125 h 638"/>
                <a:gd name="T72" fmla="*/ 562 w 637"/>
                <a:gd name="T73" fmla="*/ 112 h 638"/>
                <a:gd name="T74" fmla="*/ 579 w 637"/>
                <a:gd name="T75" fmla="*/ 136 h 638"/>
                <a:gd name="T76" fmla="*/ 548 w 637"/>
                <a:gd name="T77" fmla="*/ 201 h 638"/>
                <a:gd name="T78" fmla="*/ 554 w 637"/>
                <a:gd name="T79" fmla="*/ 213 h 638"/>
                <a:gd name="T80" fmla="*/ 563 w 637"/>
                <a:gd name="T81" fmla="*/ 235 h 638"/>
                <a:gd name="T82" fmla="*/ 632 w 637"/>
                <a:gd name="T83" fmla="*/ 261 h 638"/>
                <a:gd name="T84" fmla="*/ 637 w 637"/>
                <a:gd name="T85" fmla="*/ 301 h 638"/>
                <a:gd name="T86" fmla="*/ 577 w 637"/>
                <a:gd name="T87" fmla="*/ 344 h 638"/>
                <a:gd name="T88" fmla="*/ 574 w 637"/>
                <a:gd name="T89" fmla="*/ 367 h 638"/>
                <a:gd name="T90" fmla="*/ 620 w 637"/>
                <a:gd name="T91" fmla="*/ 424 h 638"/>
                <a:gd name="T92" fmla="*/ 604 w 637"/>
                <a:gd name="T93" fmla="*/ 462 h 638"/>
                <a:gd name="T94" fmla="*/ 532 w 637"/>
                <a:gd name="T95" fmla="*/ 469 h 638"/>
                <a:gd name="T96" fmla="*/ 518 w 637"/>
                <a:gd name="T97" fmla="*/ 488 h 638"/>
                <a:gd name="T98" fmla="*/ 529 w 637"/>
                <a:gd name="T99" fmla="*/ 559 h 638"/>
                <a:gd name="T100" fmla="*/ 505 w 637"/>
                <a:gd name="T101" fmla="*/ 579 h 6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637" h="638">
                  <a:moveTo>
                    <a:pt x="496" y="585"/>
                  </a:moveTo>
                  <a:lnTo>
                    <a:pt x="441" y="550"/>
                  </a:lnTo>
                  <a:lnTo>
                    <a:pt x="431" y="555"/>
                  </a:lnTo>
                  <a:lnTo>
                    <a:pt x="420" y="560"/>
                  </a:lnTo>
                  <a:lnTo>
                    <a:pt x="409" y="564"/>
                  </a:lnTo>
                  <a:lnTo>
                    <a:pt x="397" y="568"/>
                  </a:lnTo>
                  <a:lnTo>
                    <a:pt x="382" y="633"/>
                  </a:lnTo>
                  <a:lnTo>
                    <a:pt x="362" y="636"/>
                  </a:lnTo>
                  <a:lnTo>
                    <a:pt x="342" y="638"/>
                  </a:lnTo>
                  <a:lnTo>
                    <a:pt x="312" y="579"/>
                  </a:lnTo>
                  <a:lnTo>
                    <a:pt x="300" y="579"/>
                  </a:lnTo>
                  <a:lnTo>
                    <a:pt x="288" y="577"/>
                  </a:lnTo>
                  <a:lnTo>
                    <a:pt x="275" y="576"/>
                  </a:lnTo>
                  <a:lnTo>
                    <a:pt x="264" y="573"/>
                  </a:lnTo>
                  <a:lnTo>
                    <a:pt x="219" y="622"/>
                  </a:lnTo>
                  <a:lnTo>
                    <a:pt x="209" y="619"/>
                  </a:lnTo>
                  <a:lnTo>
                    <a:pt x="200" y="616"/>
                  </a:lnTo>
                  <a:lnTo>
                    <a:pt x="181" y="608"/>
                  </a:lnTo>
                  <a:lnTo>
                    <a:pt x="184" y="540"/>
                  </a:lnTo>
                  <a:lnTo>
                    <a:pt x="174" y="533"/>
                  </a:lnTo>
                  <a:lnTo>
                    <a:pt x="164" y="526"/>
                  </a:lnTo>
                  <a:lnTo>
                    <a:pt x="155" y="519"/>
                  </a:lnTo>
                  <a:lnTo>
                    <a:pt x="146" y="511"/>
                  </a:lnTo>
                  <a:lnTo>
                    <a:pt x="79" y="531"/>
                  </a:lnTo>
                  <a:lnTo>
                    <a:pt x="67" y="517"/>
                  </a:lnTo>
                  <a:lnTo>
                    <a:pt x="56" y="502"/>
                  </a:lnTo>
                  <a:lnTo>
                    <a:pt x="94" y="443"/>
                  </a:lnTo>
                  <a:lnTo>
                    <a:pt x="89" y="432"/>
                  </a:lnTo>
                  <a:lnTo>
                    <a:pt x="83" y="421"/>
                  </a:lnTo>
                  <a:lnTo>
                    <a:pt x="78" y="410"/>
                  </a:lnTo>
                  <a:lnTo>
                    <a:pt x="74" y="398"/>
                  </a:lnTo>
                  <a:lnTo>
                    <a:pt x="6" y="383"/>
                  </a:lnTo>
                  <a:lnTo>
                    <a:pt x="3" y="364"/>
                  </a:lnTo>
                  <a:lnTo>
                    <a:pt x="0" y="346"/>
                  </a:lnTo>
                  <a:lnTo>
                    <a:pt x="63" y="314"/>
                  </a:lnTo>
                  <a:lnTo>
                    <a:pt x="64" y="301"/>
                  </a:lnTo>
                  <a:lnTo>
                    <a:pt x="65" y="288"/>
                  </a:lnTo>
                  <a:lnTo>
                    <a:pt x="67" y="276"/>
                  </a:lnTo>
                  <a:lnTo>
                    <a:pt x="69" y="264"/>
                  </a:lnTo>
                  <a:lnTo>
                    <a:pt x="17" y="215"/>
                  </a:lnTo>
                  <a:lnTo>
                    <a:pt x="23" y="198"/>
                  </a:lnTo>
                  <a:lnTo>
                    <a:pt x="30" y="182"/>
                  </a:lnTo>
                  <a:lnTo>
                    <a:pt x="102" y="185"/>
                  </a:lnTo>
                  <a:lnTo>
                    <a:pt x="109" y="175"/>
                  </a:lnTo>
                  <a:lnTo>
                    <a:pt x="117" y="165"/>
                  </a:lnTo>
                  <a:lnTo>
                    <a:pt x="124" y="155"/>
                  </a:lnTo>
                  <a:lnTo>
                    <a:pt x="133" y="146"/>
                  </a:lnTo>
                  <a:lnTo>
                    <a:pt x="111" y="76"/>
                  </a:lnTo>
                  <a:lnTo>
                    <a:pt x="124" y="65"/>
                  </a:lnTo>
                  <a:lnTo>
                    <a:pt x="138" y="55"/>
                  </a:lnTo>
                  <a:lnTo>
                    <a:pt x="200" y="94"/>
                  </a:lnTo>
                  <a:lnTo>
                    <a:pt x="211" y="88"/>
                  </a:lnTo>
                  <a:lnTo>
                    <a:pt x="222" y="83"/>
                  </a:lnTo>
                  <a:lnTo>
                    <a:pt x="234" y="79"/>
                  </a:lnTo>
                  <a:lnTo>
                    <a:pt x="246" y="75"/>
                  </a:lnTo>
                  <a:lnTo>
                    <a:pt x="261" y="4"/>
                  </a:lnTo>
                  <a:lnTo>
                    <a:pt x="270" y="3"/>
                  </a:lnTo>
                  <a:lnTo>
                    <a:pt x="279" y="1"/>
                  </a:lnTo>
                  <a:lnTo>
                    <a:pt x="297" y="0"/>
                  </a:lnTo>
                  <a:lnTo>
                    <a:pt x="330" y="64"/>
                  </a:lnTo>
                  <a:lnTo>
                    <a:pt x="343" y="65"/>
                  </a:lnTo>
                  <a:lnTo>
                    <a:pt x="355" y="66"/>
                  </a:lnTo>
                  <a:lnTo>
                    <a:pt x="367" y="68"/>
                  </a:lnTo>
                  <a:lnTo>
                    <a:pt x="379" y="70"/>
                  </a:lnTo>
                  <a:lnTo>
                    <a:pt x="427" y="18"/>
                  </a:lnTo>
                  <a:lnTo>
                    <a:pt x="436" y="21"/>
                  </a:lnTo>
                  <a:lnTo>
                    <a:pt x="444" y="25"/>
                  </a:lnTo>
                  <a:lnTo>
                    <a:pt x="461" y="32"/>
                  </a:lnTo>
                  <a:lnTo>
                    <a:pt x="458" y="103"/>
                  </a:lnTo>
                  <a:lnTo>
                    <a:pt x="468" y="110"/>
                  </a:lnTo>
                  <a:lnTo>
                    <a:pt x="478" y="117"/>
                  </a:lnTo>
                  <a:lnTo>
                    <a:pt x="488" y="125"/>
                  </a:lnTo>
                  <a:lnTo>
                    <a:pt x="497" y="134"/>
                  </a:lnTo>
                  <a:lnTo>
                    <a:pt x="562" y="112"/>
                  </a:lnTo>
                  <a:lnTo>
                    <a:pt x="574" y="128"/>
                  </a:lnTo>
                  <a:lnTo>
                    <a:pt x="579" y="136"/>
                  </a:lnTo>
                  <a:lnTo>
                    <a:pt x="586" y="144"/>
                  </a:lnTo>
                  <a:lnTo>
                    <a:pt x="548" y="201"/>
                  </a:lnTo>
                  <a:lnTo>
                    <a:pt x="551" y="206"/>
                  </a:lnTo>
                  <a:lnTo>
                    <a:pt x="554" y="213"/>
                  </a:lnTo>
                  <a:lnTo>
                    <a:pt x="559" y="224"/>
                  </a:lnTo>
                  <a:lnTo>
                    <a:pt x="563" y="235"/>
                  </a:lnTo>
                  <a:lnTo>
                    <a:pt x="567" y="247"/>
                  </a:lnTo>
                  <a:lnTo>
                    <a:pt x="632" y="261"/>
                  </a:lnTo>
                  <a:lnTo>
                    <a:pt x="635" y="280"/>
                  </a:lnTo>
                  <a:lnTo>
                    <a:pt x="637" y="301"/>
                  </a:lnTo>
                  <a:lnTo>
                    <a:pt x="578" y="332"/>
                  </a:lnTo>
                  <a:lnTo>
                    <a:pt x="577" y="344"/>
                  </a:lnTo>
                  <a:lnTo>
                    <a:pt x="576" y="356"/>
                  </a:lnTo>
                  <a:lnTo>
                    <a:pt x="574" y="367"/>
                  </a:lnTo>
                  <a:lnTo>
                    <a:pt x="571" y="380"/>
                  </a:lnTo>
                  <a:lnTo>
                    <a:pt x="620" y="424"/>
                  </a:lnTo>
                  <a:lnTo>
                    <a:pt x="613" y="443"/>
                  </a:lnTo>
                  <a:lnTo>
                    <a:pt x="604" y="462"/>
                  </a:lnTo>
                  <a:lnTo>
                    <a:pt x="539" y="458"/>
                  </a:lnTo>
                  <a:lnTo>
                    <a:pt x="532" y="469"/>
                  </a:lnTo>
                  <a:lnTo>
                    <a:pt x="525" y="479"/>
                  </a:lnTo>
                  <a:lnTo>
                    <a:pt x="518" y="488"/>
                  </a:lnTo>
                  <a:lnTo>
                    <a:pt x="510" y="497"/>
                  </a:lnTo>
                  <a:lnTo>
                    <a:pt x="529" y="559"/>
                  </a:lnTo>
                  <a:lnTo>
                    <a:pt x="513" y="573"/>
                  </a:lnTo>
                  <a:lnTo>
                    <a:pt x="505" y="579"/>
                  </a:lnTo>
                  <a:lnTo>
                    <a:pt x="496" y="585"/>
                  </a:lnTo>
                  <a:close/>
                </a:path>
              </a:pathLst>
            </a:custGeom>
            <a:solidFill>
              <a:srgbClr val="C00000"/>
            </a:solidFill>
            <a:ln w="3175" cap="flat" cmpd="sng" algn="ctr">
              <a:solidFill>
                <a:srgbClr val="D7D7D7"/>
              </a:solidFill>
              <a:prstDash val="solid"/>
            </a:ln>
            <a:effectLst/>
          </p:spPr>
          <p:txBody>
            <a:bodyPr lIns="0" rIns="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893277" rtl="0" eaLnBrk="1" fontAlgn="base" latinLnBrk="0" hangingPunct="1">
                <a:lnSpc>
                  <a:spcPct val="120000"/>
                </a:lnSpc>
                <a:spcBef>
                  <a:spcPts val="586"/>
                </a:spcBef>
                <a:spcAft>
                  <a:spcPts val="586"/>
                </a:spcAft>
                <a:buClrTx/>
                <a:buSzTx/>
                <a:buFontTx/>
                <a:buNone/>
                <a:tabLst/>
                <a:defRPr/>
              </a:pPr>
              <a:endParaRPr kumimoji="0" lang="en-US" sz="2735" b="0" i="0" u="none" strike="noStrike" kern="0" cap="none" spc="0" normalizeH="0" baseline="0" noProof="0" dirty="0">
                <a:ln>
                  <a:noFill/>
                </a:ln>
                <a:solidFill>
                  <a:srgbClr val="5A5959"/>
                </a:solidFill>
                <a:effectLst/>
                <a:uLnTx/>
                <a:uFillTx/>
                <a:latin typeface="微软雅黑" panose="020B0503020204020204" pitchFamily="34" charset="-122"/>
                <a:ea typeface="微软雅黑" panose="020B0503020204020204" pitchFamily="34" charset="-122"/>
                <a:cs typeface="+mn-cs"/>
              </a:endParaRPr>
            </a:p>
          </p:txBody>
        </p:sp>
        <p:sp>
          <p:nvSpPr>
            <p:cNvPr id="9" name="Oval 7"/>
            <p:cNvSpPr>
              <a:spLocks noChangeArrowheads="1"/>
            </p:cNvSpPr>
            <p:nvPr/>
          </p:nvSpPr>
          <p:spPr bwMode="auto">
            <a:xfrm>
              <a:off x="6307671" y="1468197"/>
              <a:ext cx="897577" cy="892035"/>
            </a:xfrm>
            <a:prstGeom prst="ellipse">
              <a:avLst/>
            </a:prstGeom>
            <a:solidFill>
              <a:schemeClr val="bg1">
                <a:lumMod val="95000"/>
              </a:schemeClr>
            </a:solidFill>
            <a:ln w="22225">
              <a:noFill/>
              <a:rou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nchor="ctr" anchorCtr="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893277" rtl="0" eaLnBrk="1" fontAlgn="auto" latinLnBrk="0" hangingPunct="1">
                <a:lnSpc>
                  <a:spcPct val="100000"/>
                </a:lnSpc>
                <a:spcBef>
                  <a:spcPts val="0"/>
                </a:spcBef>
                <a:spcAft>
                  <a:spcPts val="0"/>
                </a:spcAft>
                <a:buClrTx/>
                <a:buSzTx/>
                <a:buFontTx/>
                <a:buNone/>
                <a:tabLst/>
                <a:defRPr/>
              </a:pPr>
              <a:r>
                <a:rPr kumimoji="0" lang="zh-CN" altLang="en-US" sz="1172" b="0" i="0" u="none" strike="noStrike" kern="0" cap="none" spc="0" normalizeH="0" baseline="0" noProof="0" dirty="0">
                  <a:ln>
                    <a:noFill/>
                  </a:ln>
                  <a:solidFill>
                    <a:srgbClr val="5A5959"/>
                  </a:solidFill>
                  <a:effectLst/>
                  <a:uLnTx/>
                  <a:uFillTx/>
                  <a:latin typeface="微软雅黑" panose="020B0503020204020204" pitchFamily="34" charset="-122"/>
                  <a:ea typeface="微软雅黑" panose="020B0503020204020204" pitchFamily="34" charset="-122"/>
                  <a:cs typeface="+mn-cs"/>
                </a:rPr>
                <a:t>单击此处添加文本</a:t>
              </a:r>
              <a:endParaRPr kumimoji="0" lang="en-US" altLang="zh-CN" sz="1172" b="0" i="0" u="none" strike="noStrike" kern="0" cap="none" spc="0" normalizeH="0" baseline="0" noProof="0" dirty="0">
                <a:ln>
                  <a:noFill/>
                </a:ln>
                <a:solidFill>
                  <a:srgbClr val="5A5959"/>
                </a:solidFill>
                <a:effectLst/>
                <a:uLnTx/>
                <a:uFillTx/>
                <a:latin typeface="微软雅黑" panose="020B0503020204020204" pitchFamily="34" charset="-122"/>
                <a:ea typeface="微软雅黑" panose="020B0503020204020204" pitchFamily="34" charset="-122"/>
                <a:cs typeface="+mn-cs"/>
              </a:endParaRPr>
            </a:p>
          </p:txBody>
        </p:sp>
      </p:grpSp>
      <p:grpSp>
        <p:nvGrpSpPr>
          <p:cNvPr id="10" name="组合 9"/>
          <p:cNvGrpSpPr/>
          <p:nvPr/>
        </p:nvGrpSpPr>
        <p:grpSpPr>
          <a:xfrm>
            <a:off x="1175962" y="1717212"/>
            <a:ext cx="2027769" cy="2032535"/>
            <a:chOff x="2057536" y="1194444"/>
            <a:chExt cx="2075647" cy="2080525"/>
          </a:xfrm>
        </p:grpSpPr>
        <p:sp>
          <p:nvSpPr>
            <p:cNvPr id="11" name="Freeform 8"/>
            <p:cNvSpPr/>
            <p:nvPr/>
          </p:nvSpPr>
          <p:spPr bwMode="auto">
            <a:xfrm>
              <a:off x="2057536" y="1194444"/>
              <a:ext cx="2075647" cy="2080525"/>
            </a:xfrm>
            <a:custGeom>
              <a:avLst/>
              <a:gdLst>
                <a:gd name="T0" fmla="*/ 587 w 808"/>
                <a:gd name="T1" fmla="*/ 691 h 810"/>
                <a:gd name="T2" fmla="*/ 553 w 808"/>
                <a:gd name="T3" fmla="*/ 710 h 810"/>
                <a:gd name="T4" fmla="*/ 535 w 808"/>
                <a:gd name="T5" fmla="*/ 789 h 810"/>
                <a:gd name="T6" fmla="*/ 509 w 808"/>
                <a:gd name="T7" fmla="*/ 797 h 810"/>
                <a:gd name="T8" fmla="*/ 450 w 808"/>
                <a:gd name="T9" fmla="*/ 741 h 810"/>
                <a:gd name="T10" fmla="*/ 425 w 808"/>
                <a:gd name="T11" fmla="*/ 744 h 810"/>
                <a:gd name="T12" fmla="*/ 378 w 808"/>
                <a:gd name="T13" fmla="*/ 810 h 810"/>
                <a:gd name="T14" fmla="*/ 351 w 808"/>
                <a:gd name="T15" fmla="*/ 807 h 810"/>
                <a:gd name="T16" fmla="*/ 317 w 808"/>
                <a:gd name="T17" fmla="*/ 733 h 810"/>
                <a:gd name="T18" fmla="*/ 292 w 808"/>
                <a:gd name="T19" fmla="*/ 726 h 810"/>
                <a:gd name="T20" fmla="*/ 225 w 808"/>
                <a:gd name="T21" fmla="*/ 769 h 810"/>
                <a:gd name="T22" fmla="*/ 199 w 808"/>
                <a:gd name="T23" fmla="*/ 755 h 810"/>
                <a:gd name="T24" fmla="*/ 197 w 808"/>
                <a:gd name="T25" fmla="*/ 675 h 810"/>
                <a:gd name="T26" fmla="*/ 177 w 808"/>
                <a:gd name="T27" fmla="*/ 658 h 810"/>
                <a:gd name="T28" fmla="*/ 99 w 808"/>
                <a:gd name="T29" fmla="*/ 672 h 810"/>
                <a:gd name="T30" fmla="*/ 81 w 808"/>
                <a:gd name="T31" fmla="*/ 649 h 810"/>
                <a:gd name="T32" fmla="*/ 103 w 808"/>
                <a:gd name="T33" fmla="*/ 563 h 810"/>
                <a:gd name="T34" fmla="*/ 92 w 808"/>
                <a:gd name="T35" fmla="*/ 540 h 810"/>
                <a:gd name="T36" fmla="*/ 16 w 808"/>
                <a:gd name="T37" fmla="*/ 521 h 810"/>
                <a:gd name="T38" fmla="*/ 67 w 808"/>
                <a:gd name="T39" fmla="*/ 461 h 810"/>
                <a:gd name="T40" fmla="*/ 64 w 808"/>
                <a:gd name="T41" fmla="*/ 436 h 810"/>
                <a:gd name="T42" fmla="*/ 62 w 808"/>
                <a:gd name="T43" fmla="*/ 410 h 810"/>
                <a:gd name="T44" fmla="*/ 1 w 808"/>
                <a:gd name="T45" fmla="*/ 362 h 810"/>
                <a:gd name="T46" fmla="*/ 70 w 808"/>
                <a:gd name="T47" fmla="*/ 328 h 810"/>
                <a:gd name="T48" fmla="*/ 78 w 808"/>
                <a:gd name="T49" fmla="*/ 303 h 810"/>
                <a:gd name="T50" fmla="*/ 86 w 808"/>
                <a:gd name="T51" fmla="*/ 278 h 810"/>
                <a:gd name="T52" fmla="*/ 48 w 808"/>
                <a:gd name="T53" fmla="*/ 212 h 810"/>
                <a:gd name="T54" fmla="*/ 125 w 808"/>
                <a:gd name="T55" fmla="*/ 206 h 810"/>
                <a:gd name="T56" fmla="*/ 140 w 808"/>
                <a:gd name="T57" fmla="*/ 186 h 810"/>
                <a:gd name="T58" fmla="*/ 157 w 808"/>
                <a:gd name="T59" fmla="*/ 166 h 810"/>
                <a:gd name="T60" fmla="*/ 148 w 808"/>
                <a:gd name="T61" fmla="*/ 91 h 810"/>
                <a:gd name="T62" fmla="*/ 221 w 808"/>
                <a:gd name="T63" fmla="*/ 114 h 810"/>
                <a:gd name="T64" fmla="*/ 255 w 808"/>
                <a:gd name="T65" fmla="*/ 95 h 810"/>
                <a:gd name="T66" fmla="*/ 272 w 808"/>
                <a:gd name="T67" fmla="*/ 21 h 810"/>
                <a:gd name="T68" fmla="*/ 302 w 808"/>
                <a:gd name="T69" fmla="*/ 12 h 810"/>
                <a:gd name="T70" fmla="*/ 358 w 808"/>
                <a:gd name="T71" fmla="*/ 63 h 810"/>
                <a:gd name="T72" fmla="*/ 383 w 808"/>
                <a:gd name="T73" fmla="*/ 61 h 810"/>
                <a:gd name="T74" fmla="*/ 427 w 808"/>
                <a:gd name="T75" fmla="*/ 0 h 810"/>
                <a:gd name="T76" fmla="*/ 459 w 808"/>
                <a:gd name="T77" fmla="*/ 3 h 810"/>
                <a:gd name="T78" fmla="*/ 491 w 808"/>
                <a:gd name="T79" fmla="*/ 71 h 810"/>
                <a:gd name="T80" fmla="*/ 515 w 808"/>
                <a:gd name="T81" fmla="*/ 78 h 810"/>
                <a:gd name="T82" fmla="*/ 579 w 808"/>
                <a:gd name="T83" fmla="*/ 39 h 810"/>
                <a:gd name="T84" fmla="*/ 607 w 808"/>
                <a:gd name="T85" fmla="*/ 54 h 810"/>
                <a:gd name="T86" fmla="*/ 611 w 808"/>
                <a:gd name="T87" fmla="*/ 130 h 810"/>
                <a:gd name="T88" fmla="*/ 630 w 808"/>
                <a:gd name="T89" fmla="*/ 146 h 810"/>
                <a:gd name="T90" fmla="*/ 705 w 808"/>
                <a:gd name="T91" fmla="*/ 134 h 810"/>
                <a:gd name="T92" fmla="*/ 725 w 808"/>
                <a:gd name="T93" fmla="*/ 158 h 810"/>
                <a:gd name="T94" fmla="*/ 705 w 808"/>
                <a:gd name="T95" fmla="*/ 241 h 810"/>
                <a:gd name="T96" fmla="*/ 716 w 808"/>
                <a:gd name="T97" fmla="*/ 264 h 810"/>
                <a:gd name="T98" fmla="*/ 791 w 808"/>
                <a:gd name="T99" fmla="*/ 285 h 810"/>
                <a:gd name="T100" fmla="*/ 740 w 808"/>
                <a:gd name="T101" fmla="*/ 343 h 810"/>
                <a:gd name="T102" fmla="*/ 744 w 808"/>
                <a:gd name="T103" fmla="*/ 368 h 810"/>
                <a:gd name="T104" fmla="*/ 745 w 808"/>
                <a:gd name="T105" fmla="*/ 395 h 810"/>
                <a:gd name="T106" fmla="*/ 807 w 808"/>
                <a:gd name="T107" fmla="*/ 442 h 810"/>
                <a:gd name="T108" fmla="*/ 737 w 808"/>
                <a:gd name="T109" fmla="*/ 477 h 810"/>
                <a:gd name="T110" fmla="*/ 730 w 808"/>
                <a:gd name="T111" fmla="*/ 502 h 810"/>
                <a:gd name="T112" fmla="*/ 722 w 808"/>
                <a:gd name="T113" fmla="*/ 526 h 810"/>
                <a:gd name="T114" fmla="*/ 762 w 808"/>
                <a:gd name="T115" fmla="*/ 595 h 810"/>
                <a:gd name="T116" fmla="*/ 683 w 808"/>
                <a:gd name="T117" fmla="*/ 599 h 810"/>
                <a:gd name="T118" fmla="*/ 668 w 808"/>
                <a:gd name="T119" fmla="*/ 620 h 810"/>
                <a:gd name="T120" fmla="*/ 651 w 808"/>
                <a:gd name="T121" fmla="*/ 639 h 810"/>
                <a:gd name="T122" fmla="*/ 662 w 808"/>
                <a:gd name="T123" fmla="*/ 718 h 8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808" h="810">
                  <a:moveTo>
                    <a:pt x="651" y="726"/>
                  </a:moveTo>
                  <a:lnTo>
                    <a:pt x="587" y="691"/>
                  </a:lnTo>
                  <a:lnTo>
                    <a:pt x="565" y="704"/>
                  </a:lnTo>
                  <a:lnTo>
                    <a:pt x="553" y="710"/>
                  </a:lnTo>
                  <a:lnTo>
                    <a:pt x="542" y="716"/>
                  </a:lnTo>
                  <a:lnTo>
                    <a:pt x="535" y="789"/>
                  </a:lnTo>
                  <a:lnTo>
                    <a:pt x="522" y="794"/>
                  </a:lnTo>
                  <a:lnTo>
                    <a:pt x="509" y="797"/>
                  </a:lnTo>
                  <a:lnTo>
                    <a:pt x="462" y="739"/>
                  </a:lnTo>
                  <a:lnTo>
                    <a:pt x="450" y="741"/>
                  </a:lnTo>
                  <a:lnTo>
                    <a:pt x="437" y="743"/>
                  </a:lnTo>
                  <a:lnTo>
                    <a:pt x="425" y="744"/>
                  </a:lnTo>
                  <a:lnTo>
                    <a:pt x="412" y="744"/>
                  </a:lnTo>
                  <a:lnTo>
                    <a:pt x="378" y="810"/>
                  </a:lnTo>
                  <a:lnTo>
                    <a:pt x="364" y="809"/>
                  </a:lnTo>
                  <a:lnTo>
                    <a:pt x="351" y="807"/>
                  </a:lnTo>
                  <a:lnTo>
                    <a:pt x="329" y="736"/>
                  </a:lnTo>
                  <a:lnTo>
                    <a:pt x="317" y="733"/>
                  </a:lnTo>
                  <a:lnTo>
                    <a:pt x="304" y="730"/>
                  </a:lnTo>
                  <a:lnTo>
                    <a:pt x="292" y="726"/>
                  </a:lnTo>
                  <a:lnTo>
                    <a:pt x="280" y="721"/>
                  </a:lnTo>
                  <a:lnTo>
                    <a:pt x="225" y="769"/>
                  </a:lnTo>
                  <a:lnTo>
                    <a:pt x="212" y="763"/>
                  </a:lnTo>
                  <a:lnTo>
                    <a:pt x="199" y="755"/>
                  </a:lnTo>
                  <a:lnTo>
                    <a:pt x="207" y="683"/>
                  </a:lnTo>
                  <a:lnTo>
                    <a:pt x="197" y="675"/>
                  </a:lnTo>
                  <a:lnTo>
                    <a:pt x="187" y="667"/>
                  </a:lnTo>
                  <a:lnTo>
                    <a:pt x="177" y="658"/>
                  </a:lnTo>
                  <a:lnTo>
                    <a:pt x="168" y="650"/>
                  </a:lnTo>
                  <a:lnTo>
                    <a:pt x="99" y="672"/>
                  </a:lnTo>
                  <a:lnTo>
                    <a:pt x="90" y="661"/>
                  </a:lnTo>
                  <a:lnTo>
                    <a:pt x="81" y="649"/>
                  </a:lnTo>
                  <a:lnTo>
                    <a:pt x="116" y="586"/>
                  </a:lnTo>
                  <a:lnTo>
                    <a:pt x="103" y="563"/>
                  </a:lnTo>
                  <a:lnTo>
                    <a:pt x="97" y="552"/>
                  </a:lnTo>
                  <a:lnTo>
                    <a:pt x="92" y="540"/>
                  </a:lnTo>
                  <a:lnTo>
                    <a:pt x="20" y="534"/>
                  </a:lnTo>
                  <a:lnTo>
                    <a:pt x="16" y="521"/>
                  </a:lnTo>
                  <a:lnTo>
                    <a:pt x="12" y="507"/>
                  </a:lnTo>
                  <a:lnTo>
                    <a:pt x="67" y="461"/>
                  </a:lnTo>
                  <a:lnTo>
                    <a:pt x="65" y="449"/>
                  </a:lnTo>
                  <a:lnTo>
                    <a:pt x="64" y="436"/>
                  </a:lnTo>
                  <a:lnTo>
                    <a:pt x="63" y="423"/>
                  </a:lnTo>
                  <a:lnTo>
                    <a:pt x="62" y="410"/>
                  </a:lnTo>
                  <a:lnTo>
                    <a:pt x="0" y="378"/>
                  </a:lnTo>
                  <a:lnTo>
                    <a:pt x="1" y="362"/>
                  </a:lnTo>
                  <a:lnTo>
                    <a:pt x="3" y="348"/>
                  </a:lnTo>
                  <a:lnTo>
                    <a:pt x="70" y="328"/>
                  </a:lnTo>
                  <a:lnTo>
                    <a:pt x="73" y="316"/>
                  </a:lnTo>
                  <a:lnTo>
                    <a:pt x="78" y="303"/>
                  </a:lnTo>
                  <a:lnTo>
                    <a:pt x="82" y="291"/>
                  </a:lnTo>
                  <a:lnTo>
                    <a:pt x="86" y="278"/>
                  </a:lnTo>
                  <a:lnTo>
                    <a:pt x="41" y="225"/>
                  </a:lnTo>
                  <a:lnTo>
                    <a:pt x="48" y="212"/>
                  </a:lnTo>
                  <a:lnTo>
                    <a:pt x="55" y="199"/>
                  </a:lnTo>
                  <a:lnTo>
                    <a:pt x="125" y="206"/>
                  </a:lnTo>
                  <a:lnTo>
                    <a:pt x="132" y="196"/>
                  </a:lnTo>
                  <a:lnTo>
                    <a:pt x="140" y="186"/>
                  </a:lnTo>
                  <a:lnTo>
                    <a:pt x="148" y="175"/>
                  </a:lnTo>
                  <a:lnTo>
                    <a:pt x="157" y="166"/>
                  </a:lnTo>
                  <a:lnTo>
                    <a:pt x="136" y="101"/>
                  </a:lnTo>
                  <a:lnTo>
                    <a:pt x="148" y="91"/>
                  </a:lnTo>
                  <a:lnTo>
                    <a:pt x="160" y="80"/>
                  </a:lnTo>
                  <a:lnTo>
                    <a:pt x="221" y="114"/>
                  </a:lnTo>
                  <a:lnTo>
                    <a:pt x="243" y="101"/>
                  </a:lnTo>
                  <a:lnTo>
                    <a:pt x="255" y="95"/>
                  </a:lnTo>
                  <a:lnTo>
                    <a:pt x="266" y="90"/>
                  </a:lnTo>
                  <a:lnTo>
                    <a:pt x="272" y="21"/>
                  </a:lnTo>
                  <a:lnTo>
                    <a:pt x="287" y="16"/>
                  </a:lnTo>
                  <a:lnTo>
                    <a:pt x="302" y="12"/>
                  </a:lnTo>
                  <a:lnTo>
                    <a:pt x="345" y="65"/>
                  </a:lnTo>
                  <a:lnTo>
                    <a:pt x="358" y="63"/>
                  </a:lnTo>
                  <a:lnTo>
                    <a:pt x="371" y="62"/>
                  </a:lnTo>
                  <a:lnTo>
                    <a:pt x="383" y="61"/>
                  </a:lnTo>
                  <a:lnTo>
                    <a:pt x="396" y="60"/>
                  </a:lnTo>
                  <a:lnTo>
                    <a:pt x="427" y="0"/>
                  </a:lnTo>
                  <a:lnTo>
                    <a:pt x="443" y="1"/>
                  </a:lnTo>
                  <a:lnTo>
                    <a:pt x="459" y="3"/>
                  </a:lnTo>
                  <a:lnTo>
                    <a:pt x="479" y="68"/>
                  </a:lnTo>
                  <a:lnTo>
                    <a:pt x="491" y="71"/>
                  </a:lnTo>
                  <a:lnTo>
                    <a:pt x="503" y="75"/>
                  </a:lnTo>
                  <a:lnTo>
                    <a:pt x="515" y="78"/>
                  </a:lnTo>
                  <a:lnTo>
                    <a:pt x="527" y="83"/>
                  </a:lnTo>
                  <a:lnTo>
                    <a:pt x="579" y="39"/>
                  </a:lnTo>
                  <a:lnTo>
                    <a:pt x="593" y="46"/>
                  </a:lnTo>
                  <a:lnTo>
                    <a:pt x="607" y="54"/>
                  </a:lnTo>
                  <a:lnTo>
                    <a:pt x="599" y="122"/>
                  </a:lnTo>
                  <a:lnTo>
                    <a:pt x="611" y="130"/>
                  </a:lnTo>
                  <a:lnTo>
                    <a:pt x="621" y="138"/>
                  </a:lnTo>
                  <a:lnTo>
                    <a:pt x="630" y="146"/>
                  </a:lnTo>
                  <a:lnTo>
                    <a:pt x="640" y="155"/>
                  </a:lnTo>
                  <a:lnTo>
                    <a:pt x="705" y="134"/>
                  </a:lnTo>
                  <a:lnTo>
                    <a:pt x="715" y="146"/>
                  </a:lnTo>
                  <a:lnTo>
                    <a:pt x="725" y="158"/>
                  </a:lnTo>
                  <a:lnTo>
                    <a:pt x="692" y="219"/>
                  </a:lnTo>
                  <a:lnTo>
                    <a:pt x="705" y="241"/>
                  </a:lnTo>
                  <a:lnTo>
                    <a:pt x="710" y="252"/>
                  </a:lnTo>
                  <a:lnTo>
                    <a:pt x="716" y="264"/>
                  </a:lnTo>
                  <a:lnTo>
                    <a:pt x="786" y="270"/>
                  </a:lnTo>
                  <a:lnTo>
                    <a:pt x="791" y="285"/>
                  </a:lnTo>
                  <a:lnTo>
                    <a:pt x="795" y="300"/>
                  </a:lnTo>
                  <a:lnTo>
                    <a:pt x="740" y="343"/>
                  </a:lnTo>
                  <a:lnTo>
                    <a:pt x="742" y="356"/>
                  </a:lnTo>
                  <a:lnTo>
                    <a:pt x="744" y="368"/>
                  </a:lnTo>
                  <a:lnTo>
                    <a:pt x="745" y="382"/>
                  </a:lnTo>
                  <a:lnTo>
                    <a:pt x="745" y="395"/>
                  </a:lnTo>
                  <a:lnTo>
                    <a:pt x="808" y="427"/>
                  </a:lnTo>
                  <a:lnTo>
                    <a:pt x="807" y="442"/>
                  </a:lnTo>
                  <a:lnTo>
                    <a:pt x="805" y="457"/>
                  </a:lnTo>
                  <a:lnTo>
                    <a:pt x="737" y="477"/>
                  </a:lnTo>
                  <a:lnTo>
                    <a:pt x="734" y="490"/>
                  </a:lnTo>
                  <a:lnTo>
                    <a:pt x="730" y="502"/>
                  </a:lnTo>
                  <a:lnTo>
                    <a:pt x="726" y="514"/>
                  </a:lnTo>
                  <a:lnTo>
                    <a:pt x="722" y="526"/>
                  </a:lnTo>
                  <a:lnTo>
                    <a:pt x="769" y="582"/>
                  </a:lnTo>
                  <a:lnTo>
                    <a:pt x="762" y="595"/>
                  </a:lnTo>
                  <a:lnTo>
                    <a:pt x="756" y="607"/>
                  </a:lnTo>
                  <a:lnTo>
                    <a:pt x="683" y="599"/>
                  </a:lnTo>
                  <a:lnTo>
                    <a:pt x="676" y="609"/>
                  </a:lnTo>
                  <a:lnTo>
                    <a:pt x="668" y="620"/>
                  </a:lnTo>
                  <a:lnTo>
                    <a:pt x="659" y="629"/>
                  </a:lnTo>
                  <a:lnTo>
                    <a:pt x="651" y="639"/>
                  </a:lnTo>
                  <a:lnTo>
                    <a:pt x="673" y="709"/>
                  </a:lnTo>
                  <a:lnTo>
                    <a:pt x="662" y="718"/>
                  </a:lnTo>
                  <a:lnTo>
                    <a:pt x="651" y="726"/>
                  </a:lnTo>
                  <a:close/>
                </a:path>
              </a:pathLst>
            </a:custGeom>
            <a:solidFill>
              <a:srgbClr val="C00000"/>
            </a:solidFill>
            <a:ln w="3175" cap="flat" cmpd="sng" algn="ctr">
              <a:solidFill>
                <a:srgbClr val="D7D7D7"/>
              </a:solidFill>
              <a:prstDash val="solid"/>
            </a:ln>
            <a:effectLst/>
          </p:spPr>
          <p:txBody>
            <a:bodyPr lIns="0" rIns="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893277" rtl="0" eaLnBrk="1" fontAlgn="base" latinLnBrk="0" hangingPunct="1">
                <a:lnSpc>
                  <a:spcPct val="120000"/>
                </a:lnSpc>
                <a:spcBef>
                  <a:spcPts val="586"/>
                </a:spcBef>
                <a:spcAft>
                  <a:spcPts val="586"/>
                </a:spcAft>
                <a:buClrTx/>
                <a:buSzTx/>
                <a:buFontTx/>
                <a:buNone/>
                <a:tabLst/>
                <a:defRPr/>
              </a:pPr>
              <a:endParaRPr kumimoji="0" lang="en-US" sz="2735" b="0" i="0" u="none" strike="noStrike" kern="0" cap="none" spc="0" normalizeH="0" baseline="0" noProof="0" dirty="0">
                <a:ln>
                  <a:noFill/>
                </a:ln>
                <a:solidFill>
                  <a:srgbClr val="5A5959"/>
                </a:solidFill>
                <a:effectLst/>
                <a:uLnTx/>
                <a:uFillTx/>
                <a:latin typeface="微软雅黑" panose="020B0503020204020204" pitchFamily="34" charset="-122"/>
                <a:ea typeface="微软雅黑" panose="020B0503020204020204" pitchFamily="34" charset="-122"/>
                <a:cs typeface="+mn-cs"/>
              </a:endParaRPr>
            </a:p>
          </p:txBody>
        </p:sp>
        <p:sp>
          <p:nvSpPr>
            <p:cNvPr id="12" name="Oval 9"/>
            <p:cNvSpPr>
              <a:spLocks noChangeArrowheads="1"/>
            </p:cNvSpPr>
            <p:nvPr/>
          </p:nvSpPr>
          <p:spPr bwMode="auto">
            <a:xfrm>
              <a:off x="2404813" y="1544314"/>
              <a:ext cx="1378422" cy="1378114"/>
            </a:xfrm>
            <a:prstGeom prst="ellipse">
              <a:avLst/>
            </a:prstGeom>
            <a:solidFill>
              <a:schemeClr val="bg1">
                <a:lumMod val="95000"/>
              </a:schemeClr>
            </a:solidFill>
            <a:ln w="22225">
              <a:noFill/>
              <a:rou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nchor="ctr" anchorCtr="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893277" rtl="0" eaLnBrk="1" fontAlgn="auto" latinLnBrk="0" hangingPunct="1">
                <a:lnSpc>
                  <a:spcPct val="100000"/>
                </a:lnSpc>
                <a:spcBef>
                  <a:spcPts val="0"/>
                </a:spcBef>
                <a:spcAft>
                  <a:spcPts val="0"/>
                </a:spcAft>
                <a:buClrTx/>
                <a:buSzTx/>
                <a:buFontTx/>
                <a:buNone/>
                <a:tabLst/>
                <a:defRPr/>
              </a:pPr>
              <a:r>
                <a:rPr kumimoji="0" lang="zh-CN" altLang="en-US" sz="1368" b="0" i="0" u="none" strike="noStrike" kern="0" cap="none" spc="0" normalizeH="0" baseline="0" noProof="0" dirty="0">
                  <a:ln>
                    <a:noFill/>
                  </a:ln>
                  <a:solidFill>
                    <a:srgbClr val="5A5959"/>
                  </a:solidFill>
                  <a:effectLst/>
                  <a:uLnTx/>
                  <a:uFillTx/>
                  <a:latin typeface="微软雅黑" panose="020B0503020204020204" pitchFamily="34" charset="-122"/>
                  <a:ea typeface="微软雅黑" panose="020B0503020204020204" pitchFamily="34" charset="-122"/>
                  <a:cs typeface="+mn-cs"/>
                </a:rPr>
                <a:t>单击此处添加文本</a:t>
              </a:r>
              <a:endParaRPr kumimoji="0" lang="en-US" sz="1368" b="0" i="0" u="none" strike="noStrike" kern="0" cap="none" spc="0" normalizeH="0" baseline="0" noProof="0" dirty="0">
                <a:ln>
                  <a:noFill/>
                </a:ln>
                <a:solidFill>
                  <a:srgbClr val="5A5959"/>
                </a:solidFill>
                <a:effectLst/>
                <a:uLnTx/>
                <a:uFillTx/>
                <a:latin typeface="微软雅黑" panose="020B0503020204020204" pitchFamily="34" charset="-122"/>
                <a:ea typeface="微软雅黑" panose="020B0503020204020204" pitchFamily="34" charset="-122"/>
                <a:cs typeface="+mn-cs"/>
              </a:endParaRPr>
            </a:p>
          </p:txBody>
        </p:sp>
      </p:grpSp>
      <p:sp>
        <p:nvSpPr>
          <p:cNvPr id="13" name="Freeform 10"/>
          <p:cNvSpPr/>
          <p:nvPr/>
        </p:nvSpPr>
        <p:spPr bwMode="auto">
          <a:xfrm>
            <a:off x="1766146" y="4490775"/>
            <a:ext cx="4809753" cy="331363"/>
          </a:xfrm>
          <a:custGeom>
            <a:avLst/>
            <a:gdLst>
              <a:gd name="T0" fmla="*/ 0 w 3686"/>
              <a:gd name="T1" fmla="*/ 85 h 254"/>
              <a:gd name="T2" fmla="*/ 129 w 3686"/>
              <a:gd name="T3" fmla="*/ 85 h 254"/>
              <a:gd name="T4" fmla="*/ 185 w 3686"/>
              <a:gd name="T5" fmla="*/ 0 h 254"/>
              <a:gd name="T6" fmla="*/ 279 w 3686"/>
              <a:gd name="T7" fmla="*/ 0 h 254"/>
              <a:gd name="T8" fmla="*/ 336 w 3686"/>
              <a:gd name="T9" fmla="*/ 85 h 254"/>
              <a:gd name="T10" fmla="*/ 421 w 3686"/>
              <a:gd name="T11" fmla="*/ 85 h 254"/>
              <a:gd name="T12" fmla="*/ 477 w 3686"/>
              <a:gd name="T13" fmla="*/ 0 h 254"/>
              <a:gd name="T14" fmla="*/ 571 w 3686"/>
              <a:gd name="T15" fmla="*/ 0 h 254"/>
              <a:gd name="T16" fmla="*/ 629 w 3686"/>
              <a:gd name="T17" fmla="*/ 85 h 254"/>
              <a:gd name="T18" fmla="*/ 709 w 3686"/>
              <a:gd name="T19" fmla="*/ 85 h 254"/>
              <a:gd name="T20" fmla="*/ 764 w 3686"/>
              <a:gd name="T21" fmla="*/ 0 h 254"/>
              <a:gd name="T22" fmla="*/ 862 w 3686"/>
              <a:gd name="T23" fmla="*/ 0 h 254"/>
              <a:gd name="T24" fmla="*/ 916 w 3686"/>
              <a:gd name="T25" fmla="*/ 85 h 254"/>
              <a:gd name="T26" fmla="*/ 1001 w 3686"/>
              <a:gd name="T27" fmla="*/ 85 h 254"/>
              <a:gd name="T28" fmla="*/ 1058 w 3686"/>
              <a:gd name="T29" fmla="*/ 0 h 254"/>
              <a:gd name="T30" fmla="*/ 1154 w 3686"/>
              <a:gd name="T31" fmla="*/ 0 h 254"/>
              <a:gd name="T32" fmla="*/ 1208 w 3686"/>
              <a:gd name="T33" fmla="*/ 85 h 254"/>
              <a:gd name="T34" fmla="*/ 1299 w 3686"/>
              <a:gd name="T35" fmla="*/ 85 h 254"/>
              <a:gd name="T36" fmla="*/ 1353 w 3686"/>
              <a:gd name="T37" fmla="*/ 0 h 254"/>
              <a:gd name="T38" fmla="*/ 1449 w 3686"/>
              <a:gd name="T39" fmla="*/ 0 h 254"/>
              <a:gd name="T40" fmla="*/ 1507 w 3686"/>
              <a:gd name="T41" fmla="*/ 85 h 254"/>
              <a:gd name="T42" fmla="*/ 1591 w 3686"/>
              <a:gd name="T43" fmla="*/ 85 h 254"/>
              <a:gd name="T44" fmla="*/ 1645 w 3686"/>
              <a:gd name="T45" fmla="*/ 0 h 254"/>
              <a:gd name="T46" fmla="*/ 1743 w 3686"/>
              <a:gd name="T47" fmla="*/ 0 h 254"/>
              <a:gd name="T48" fmla="*/ 1799 w 3686"/>
              <a:gd name="T49" fmla="*/ 85 h 254"/>
              <a:gd name="T50" fmla="*/ 1890 w 3686"/>
              <a:gd name="T51" fmla="*/ 85 h 254"/>
              <a:gd name="T52" fmla="*/ 1946 w 3686"/>
              <a:gd name="T53" fmla="*/ 0 h 254"/>
              <a:gd name="T54" fmla="*/ 2044 w 3686"/>
              <a:gd name="T55" fmla="*/ 0 h 254"/>
              <a:gd name="T56" fmla="*/ 2099 w 3686"/>
              <a:gd name="T57" fmla="*/ 85 h 254"/>
              <a:gd name="T58" fmla="*/ 2184 w 3686"/>
              <a:gd name="T59" fmla="*/ 85 h 254"/>
              <a:gd name="T60" fmla="*/ 2240 w 3686"/>
              <a:gd name="T61" fmla="*/ 0 h 254"/>
              <a:gd name="T62" fmla="*/ 2336 w 3686"/>
              <a:gd name="T63" fmla="*/ 0 h 254"/>
              <a:gd name="T64" fmla="*/ 2391 w 3686"/>
              <a:gd name="T65" fmla="*/ 85 h 254"/>
              <a:gd name="T66" fmla="*/ 2472 w 3686"/>
              <a:gd name="T67" fmla="*/ 85 h 254"/>
              <a:gd name="T68" fmla="*/ 2529 w 3686"/>
              <a:gd name="T69" fmla="*/ 0 h 254"/>
              <a:gd name="T70" fmla="*/ 2623 w 3686"/>
              <a:gd name="T71" fmla="*/ 0 h 254"/>
              <a:gd name="T72" fmla="*/ 2681 w 3686"/>
              <a:gd name="T73" fmla="*/ 85 h 254"/>
              <a:gd name="T74" fmla="*/ 2765 w 3686"/>
              <a:gd name="T75" fmla="*/ 85 h 254"/>
              <a:gd name="T76" fmla="*/ 2821 w 3686"/>
              <a:gd name="T77" fmla="*/ 0 h 254"/>
              <a:gd name="T78" fmla="*/ 2917 w 3686"/>
              <a:gd name="T79" fmla="*/ 0 h 254"/>
              <a:gd name="T80" fmla="*/ 2973 w 3686"/>
              <a:gd name="T81" fmla="*/ 85 h 254"/>
              <a:gd name="T82" fmla="*/ 3062 w 3686"/>
              <a:gd name="T83" fmla="*/ 85 h 254"/>
              <a:gd name="T84" fmla="*/ 3118 w 3686"/>
              <a:gd name="T85" fmla="*/ 0 h 254"/>
              <a:gd name="T86" fmla="*/ 3214 w 3686"/>
              <a:gd name="T87" fmla="*/ 0 h 254"/>
              <a:gd name="T88" fmla="*/ 3269 w 3686"/>
              <a:gd name="T89" fmla="*/ 85 h 254"/>
              <a:gd name="T90" fmla="*/ 3356 w 3686"/>
              <a:gd name="T91" fmla="*/ 85 h 254"/>
              <a:gd name="T92" fmla="*/ 3410 w 3686"/>
              <a:gd name="T93" fmla="*/ 0 h 254"/>
              <a:gd name="T94" fmla="*/ 3506 w 3686"/>
              <a:gd name="T95" fmla="*/ 0 h 254"/>
              <a:gd name="T96" fmla="*/ 3561 w 3686"/>
              <a:gd name="T97" fmla="*/ 85 h 254"/>
              <a:gd name="T98" fmla="*/ 3686 w 3686"/>
              <a:gd name="T99" fmla="*/ 85 h 254"/>
              <a:gd name="T100" fmla="*/ 3686 w 3686"/>
              <a:gd name="T101" fmla="*/ 254 h 254"/>
              <a:gd name="T102" fmla="*/ 0 w 3686"/>
              <a:gd name="T103" fmla="*/ 254 h 254"/>
              <a:gd name="T104" fmla="*/ 0 w 3686"/>
              <a:gd name="T105" fmla="*/ 85 h 2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3686" h="254">
                <a:moveTo>
                  <a:pt x="0" y="85"/>
                </a:moveTo>
                <a:lnTo>
                  <a:pt x="129" y="85"/>
                </a:lnTo>
                <a:lnTo>
                  <a:pt x="185" y="0"/>
                </a:lnTo>
                <a:lnTo>
                  <a:pt x="279" y="0"/>
                </a:lnTo>
                <a:lnTo>
                  <a:pt x="336" y="85"/>
                </a:lnTo>
                <a:lnTo>
                  <a:pt x="421" y="85"/>
                </a:lnTo>
                <a:lnTo>
                  <a:pt x="477" y="0"/>
                </a:lnTo>
                <a:lnTo>
                  <a:pt x="571" y="0"/>
                </a:lnTo>
                <a:lnTo>
                  <a:pt x="629" y="85"/>
                </a:lnTo>
                <a:lnTo>
                  <a:pt x="709" y="85"/>
                </a:lnTo>
                <a:lnTo>
                  <a:pt x="764" y="0"/>
                </a:lnTo>
                <a:lnTo>
                  <a:pt x="862" y="0"/>
                </a:lnTo>
                <a:lnTo>
                  <a:pt x="916" y="85"/>
                </a:lnTo>
                <a:lnTo>
                  <a:pt x="1001" y="85"/>
                </a:lnTo>
                <a:lnTo>
                  <a:pt x="1058" y="0"/>
                </a:lnTo>
                <a:lnTo>
                  <a:pt x="1154" y="0"/>
                </a:lnTo>
                <a:lnTo>
                  <a:pt x="1208" y="85"/>
                </a:lnTo>
                <a:lnTo>
                  <a:pt x="1299" y="85"/>
                </a:lnTo>
                <a:lnTo>
                  <a:pt x="1353" y="0"/>
                </a:lnTo>
                <a:lnTo>
                  <a:pt x="1449" y="0"/>
                </a:lnTo>
                <a:lnTo>
                  <a:pt x="1507" y="85"/>
                </a:lnTo>
                <a:lnTo>
                  <a:pt x="1591" y="85"/>
                </a:lnTo>
                <a:lnTo>
                  <a:pt x="1645" y="0"/>
                </a:lnTo>
                <a:lnTo>
                  <a:pt x="1743" y="0"/>
                </a:lnTo>
                <a:lnTo>
                  <a:pt x="1799" y="85"/>
                </a:lnTo>
                <a:lnTo>
                  <a:pt x="1890" y="85"/>
                </a:lnTo>
                <a:lnTo>
                  <a:pt x="1946" y="0"/>
                </a:lnTo>
                <a:lnTo>
                  <a:pt x="2044" y="0"/>
                </a:lnTo>
                <a:lnTo>
                  <a:pt x="2099" y="85"/>
                </a:lnTo>
                <a:lnTo>
                  <a:pt x="2184" y="85"/>
                </a:lnTo>
                <a:lnTo>
                  <a:pt x="2240" y="0"/>
                </a:lnTo>
                <a:lnTo>
                  <a:pt x="2336" y="0"/>
                </a:lnTo>
                <a:lnTo>
                  <a:pt x="2391" y="85"/>
                </a:lnTo>
                <a:lnTo>
                  <a:pt x="2472" y="85"/>
                </a:lnTo>
                <a:lnTo>
                  <a:pt x="2529" y="0"/>
                </a:lnTo>
                <a:lnTo>
                  <a:pt x="2623" y="0"/>
                </a:lnTo>
                <a:lnTo>
                  <a:pt x="2681" y="85"/>
                </a:lnTo>
                <a:lnTo>
                  <a:pt x="2765" y="85"/>
                </a:lnTo>
                <a:lnTo>
                  <a:pt x="2821" y="0"/>
                </a:lnTo>
                <a:lnTo>
                  <a:pt x="2917" y="0"/>
                </a:lnTo>
                <a:lnTo>
                  <a:pt x="2973" y="85"/>
                </a:lnTo>
                <a:lnTo>
                  <a:pt x="3062" y="85"/>
                </a:lnTo>
                <a:lnTo>
                  <a:pt x="3118" y="0"/>
                </a:lnTo>
                <a:lnTo>
                  <a:pt x="3214" y="0"/>
                </a:lnTo>
                <a:lnTo>
                  <a:pt x="3269" y="85"/>
                </a:lnTo>
                <a:lnTo>
                  <a:pt x="3356" y="85"/>
                </a:lnTo>
                <a:lnTo>
                  <a:pt x="3410" y="0"/>
                </a:lnTo>
                <a:lnTo>
                  <a:pt x="3506" y="0"/>
                </a:lnTo>
                <a:lnTo>
                  <a:pt x="3561" y="85"/>
                </a:lnTo>
                <a:lnTo>
                  <a:pt x="3686" y="85"/>
                </a:lnTo>
                <a:lnTo>
                  <a:pt x="3686" y="254"/>
                </a:lnTo>
                <a:lnTo>
                  <a:pt x="0" y="254"/>
                </a:lnTo>
                <a:lnTo>
                  <a:pt x="0" y="85"/>
                </a:lnTo>
                <a:close/>
              </a:path>
            </a:pathLst>
          </a:custGeom>
          <a:solidFill>
            <a:srgbClr val="A9A9A9"/>
          </a:solidFill>
          <a:ln w="9525" cap="rnd">
            <a:solidFill>
              <a:srgbClr val="E6E6E6"/>
            </a:solidFill>
            <a:prstDash val="solid"/>
            <a:round/>
          </a:ln>
        </p:spPr>
        <p:txBody>
          <a:bodyPr vert="eaVert"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893277" rtl="0" eaLnBrk="1" fontAlgn="base" latinLnBrk="0" hangingPunct="1">
              <a:lnSpc>
                <a:spcPct val="100000"/>
              </a:lnSpc>
              <a:spcBef>
                <a:spcPct val="0"/>
              </a:spcBef>
              <a:spcAft>
                <a:spcPct val="0"/>
              </a:spcAft>
              <a:buClrTx/>
              <a:buSzTx/>
              <a:buFontTx/>
              <a:buNone/>
              <a:tabLst/>
              <a:defRPr/>
            </a:pPr>
            <a:endParaRPr kumimoji="0" lang="en-US" sz="1368" b="0" i="0" u="none" strike="noStrike" kern="0" cap="none" spc="0" normalizeH="0" baseline="0" noProof="0" dirty="0">
              <a:ln>
                <a:noFill/>
              </a:ln>
              <a:solidFill>
                <a:sysClr val="window" lastClr="FFFFFF"/>
              </a:solidFill>
              <a:effectLst/>
              <a:uLnTx/>
              <a:uFillTx/>
              <a:latin typeface="微软雅黑" panose="020B0503020204020204" pitchFamily="34" charset="-122"/>
              <a:ea typeface="微软雅黑" panose="020B0503020204020204" pitchFamily="34" charset="-122"/>
              <a:cs typeface="+mn-cs"/>
            </a:endParaRPr>
          </a:p>
        </p:txBody>
      </p:sp>
      <p:sp>
        <p:nvSpPr>
          <p:cNvPr id="14" name="TextBox 53"/>
          <p:cNvSpPr txBox="1">
            <a:spLocks noChangeArrowheads="1"/>
          </p:cNvSpPr>
          <p:nvPr/>
        </p:nvSpPr>
        <p:spPr bwMode="auto">
          <a:xfrm>
            <a:off x="1234013" y="1355844"/>
            <a:ext cx="1688374" cy="3006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89331" tIns="44665" rIns="89331" bIns="44665" numCol="1" anchor="t" anchorCtr="0" compatLnSpc="1">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893277" rtl="0" eaLnBrk="1" fontAlgn="base" latinLnBrk="0" hangingPunct="1">
              <a:lnSpc>
                <a:spcPct val="100000"/>
              </a:lnSpc>
              <a:spcBef>
                <a:spcPct val="0"/>
              </a:spcBef>
              <a:spcAft>
                <a:spcPct val="0"/>
              </a:spcAft>
              <a:buClrTx/>
              <a:buSzTx/>
              <a:buFontTx/>
              <a:buNone/>
              <a:tabLst/>
              <a:defRPr/>
            </a:pPr>
            <a:r>
              <a:rPr kumimoji="0" lang="zh-CN" altLang="en-US" sz="1368" b="1" i="0" u="none" strike="noStrike" kern="0" cap="none" spc="0" normalizeH="0" baseline="0" noProof="0" dirty="0">
                <a:ln>
                  <a:noFill/>
                </a:ln>
                <a:solidFill>
                  <a:srgbClr val="5A5959"/>
                </a:solidFill>
                <a:effectLst/>
                <a:uLnTx/>
                <a:uFillTx/>
                <a:latin typeface="微软雅黑" panose="020B0503020204020204" pitchFamily="34" charset="-122"/>
                <a:ea typeface="微软雅黑" panose="020B0503020204020204" pitchFamily="34" charset="-122"/>
                <a:cs typeface="宋体" panose="02010600030101010101" pitchFamily="2" charset="-122"/>
              </a:rPr>
              <a:t>单击添加标题</a:t>
            </a:r>
            <a:endParaRPr kumimoji="0" lang="zh-CN" altLang="en-US" sz="1954" b="0" i="0" u="none" strike="noStrike" kern="0" cap="none" spc="0" normalizeH="0" baseline="0" noProof="0" dirty="0">
              <a:ln>
                <a:noFill/>
              </a:ln>
              <a:solidFill>
                <a:srgbClr val="5A5959"/>
              </a:solidFill>
              <a:effectLst/>
              <a:uLnTx/>
              <a:uFillTx/>
              <a:latin typeface="微软雅黑" panose="020B0503020204020204" pitchFamily="34" charset="-122"/>
              <a:ea typeface="微软雅黑" panose="020B0503020204020204" pitchFamily="34" charset="-122"/>
              <a:cs typeface="宋体" panose="02010600030101010101" pitchFamily="2" charset="-122"/>
            </a:endParaRPr>
          </a:p>
        </p:txBody>
      </p:sp>
      <p:sp>
        <p:nvSpPr>
          <p:cNvPr id="15" name="TextBox 53"/>
          <p:cNvSpPr txBox="1">
            <a:spLocks noChangeArrowheads="1"/>
          </p:cNvSpPr>
          <p:nvPr/>
        </p:nvSpPr>
        <p:spPr bwMode="auto">
          <a:xfrm>
            <a:off x="3414771" y="1586175"/>
            <a:ext cx="1688374" cy="3006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89331" tIns="44665" rIns="89331" bIns="44665" numCol="1" anchor="t" anchorCtr="0" compatLnSpc="1">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893277" rtl="0" eaLnBrk="1" fontAlgn="base" latinLnBrk="0" hangingPunct="1">
              <a:lnSpc>
                <a:spcPct val="100000"/>
              </a:lnSpc>
              <a:spcBef>
                <a:spcPct val="0"/>
              </a:spcBef>
              <a:spcAft>
                <a:spcPct val="0"/>
              </a:spcAft>
              <a:buClrTx/>
              <a:buSzTx/>
              <a:buFontTx/>
              <a:buNone/>
              <a:tabLst/>
              <a:defRPr/>
            </a:pPr>
            <a:r>
              <a:rPr kumimoji="0" lang="zh-CN" altLang="en-US" sz="1368" b="1" i="0" u="none" strike="noStrike" kern="0" cap="none" spc="0" normalizeH="0" baseline="0" noProof="0" dirty="0">
                <a:ln>
                  <a:noFill/>
                </a:ln>
                <a:solidFill>
                  <a:srgbClr val="5A5959"/>
                </a:solidFill>
                <a:effectLst/>
                <a:uLnTx/>
                <a:uFillTx/>
                <a:latin typeface="微软雅黑" panose="020B0503020204020204" pitchFamily="34" charset="-122"/>
                <a:ea typeface="微软雅黑" panose="020B0503020204020204" pitchFamily="34" charset="-122"/>
                <a:cs typeface="宋体" panose="02010600030101010101" pitchFamily="2" charset="-122"/>
              </a:rPr>
              <a:t>单击添加标题</a:t>
            </a:r>
            <a:endParaRPr kumimoji="0" lang="zh-CN" altLang="en-US" sz="1954" b="0" i="0" u="none" strike="noStrike" kern="0" cap="none" spc="0" normalizeH="0" baseline="0" noProof="0" dirty="0">
              <a:ln>
                <a:noFill/>
              </a:ln>
              <a:solidFill>
                <a:srgbClr val="5A5959"/>
              </a:solidFill>
              <a:effectLst/>
              <a:uLnTx/>
              <a:uFillTx/>
              <a:latin typeface="微软雅黑" panose="020B0503020204020204" pitchFamily="34" charset="-122"/>
              <a:ea typeface="微软雅黑" panose="020B0503020204020204" pitchFamily="34" charset="-122"/>
              <a:cs typeface="宋体" panose="02010600030101010101" pitchFamily="2" charset="-122"/>
            </a:endParaRPr>
          </a:p>
        </p:txBody>
      </p:sp>
      <p:sp>
        <p:nvSpPr>
          <p:cNvPr id="16" name="TextBox 53"/>
          <p:cNvSpPr txBox="1">
            <a:spLocks noChangeArrowheads="1"/>
          </p:cNvSpPr>
          <p:nvPr/>
        </p:nvSpPr>
        <p:spPr bwMode="auto">
          <a:xfrm>
            <a:off x="6861776" y="1918620"/>
            <a:ext cx="1477288" cy="3006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89331" tIns="44665" rIns="89331" bIns="44665" numCol="1" anchor="t" anchorCtr="0" compatLnSpc="1">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893277" rtl="0" eaLnBrk="1" fontAlgn="base" latinLnBrk="0" hangingPunct="1">
              <a:lnSpc>
                <a:spcPct val="100000"/>
              </a:lnSpc>
              <a:spcBef>
                <a:spcPct val="0"/>
              </a:spcBef>
              <a:spcAft>
                <a:spcPct val="0"/>
              </a:spcAft>
              <a:buClrTx/>
              <a:buSzTx/>
              <a:buFontTx/>
              <a:buNone/>
              <a:tabLst/>
              <a:defRPr/>
            </a:pPr>
            <a:r>
              <a:rPr kumimoji="0" lang="zh-CN" altLang="en-US" sz="1368" b="1" i="0" u="none" strike="noStrike" kern="0" cap="none" spc="0" normalizeH="0" baseline="0" noProof="0" dirty="0">
                <a:ln>
                  <a:noFill/>
                </a:ln>
                <a:solidFill>
                  <a:srgbClr val="5A5959"/>
                </a:solidFill>
                <a:effectLst/>
                <a:uLnTx/>
                <a:uFillTx/>
                <a:latin typeface="微软雅黑" panose="020B0503020204020204" pitchFamily="34" charset="-122"/>
                <a:ea typeface="微软雅黑" panose="020B0503020204020204" pitchFamily="34" charset="-122"/>
                <a:cs typeface="宋体" panose="02010600030101010101" pitchFamily="2" charset="-122"/>
              </a:rPr>
              <a:t>单击添加标题</a:t>
            </a:r>
            <a:endParaRPr kumimoji="0" lang="zh-CN" altLang="en-US" sz="1954" b="0" i="0" u="none" strike="noStrike" kern="0" cap="none" spc="0" normalizeH="0" baseline="0" noProof="0" dirty="0">
              <a:ln>
                <a:noFill/>
              </a:ln>
              <a:solidFill>
                <a:srgbClr val="5A5959"/>
              </a:solidFill>
              <a:effectLst/>
              <a:uLnTx/>
              <a:uFillTx/>
              <a:latin typeface="微软雅黑" panose="020B0503020204020204" pitchFamily="34" charset="-122"/>
              <a:ea typeface="微软雅黑" panose="020B0503020204020204" pitchFamily="34" charset="-122"/>
              <a:cs typeface="宋体" panose="02010600030101010101" pitchFamily="2" charset="-122"/>
            </a:endParaRPr>
          </a:p>
        </p:txBody>
      </p:sp>
      <p:grpSp>
        <p:nvGrpSpPr>
          <p:cNvPr id="17" name="组合 16"/>
          <p:cNvGrpSpPr/>
          <p:nvPr/>
        </p:nvGrpSpPr>
        <p:grpSpPr>
          <a:xfrm>
            <a:off x="6791429" y="2356190"/>
            <a:ext cx="1617982" cy="1621784"/>
            <a:chOff x="2057536" y="1194444"/>
            <a:chExt cx="2075647" cy="2080525"/>
          </a:xfrm>
        </p:grpSpPr>
        <p:sp>
          <p:nvSpPr>
            <p:cNvPr id="18" name="Freeform 8"/>
            <p:cNvSpPr/>
            <p:nvPr/>
          </p:nvSpPr>
          <p:spPr bwMode="auto">
            <a:xfrm>
              <a:off x="2057536" y="1194444"/>
              <a:ext cx="2075647" cy="2080525"/>
            </a:xfrm>
            <a:custGeom>
              <a:avLst/>
              <a:gdLst>
                <a:gd name="T0" fmla="*/ 587 w 808"/>
                <a:gd name="T1" fmla="*/ 691 h 810"/>
                <a:gd name="T2" fmla="*/ 553 w 808"/>
                <a:gd name="T3" fmla="*/ 710 h 810"/>
                <a:gd name="T4" fmla="*/ 535 w 808"/>
                <a:gd name="T5" fmla="*/ 789 h 810"/>
                <a:gd name="T6" fmla="*/ 509 w 808"/>
                <a:gd name="T7" fmla="*/ 797 h 810"/>
                <a:gd name="T8" fmla="*/ 450 w 808"/>
                <a:gd name="T9" fmla="*/ 741 h 810"/>
                <a:gd name="T10" fmla="*/ 425 w 808"/>
                <a:gd name="T11" fmla="*/ 744 h 810"/>
                <a:gd name="T12" fmla="*/ 378 w 808"/>
                <a:gd name="T13" fmla="*/ 810 h 810"/>
                <a:gd name="T14" fmla="*/ 351 w 808"/>
                <a:gd name="T15" fmla="*/ 807 h 810"/>
                <a:gd name="T16" fmla="*/ 317 w 808"/>
                <a:gd name="T17" fmla="*/ 733 h 810"/>
                <a:gd name="T18" fmla="*/ 292 w 808"/>
                <a:gd name="T19" fmla="*/ 726 h 810"/>
                <a:gd name="T20" fmla="*/ 225 w 808"/>
                <a:gd name="T21" fmla="*/ 769 h 810"/>
                <a:gd name="T22" fmla="*/ 199 w 808"/>
                <a:gd name="T23" fmla="*/ 755 h 810"/>
                <a:gd name="T24" fmla="*/ 197 w 808"/>
                <a:gd name="T25" fmla="*/ 675 h 810"/>
                <a:gd name="T26" fmla="*/ 177 w 808"/>
                <a:gd name="T27" fmla="*/ 658 h 810"/>
                <a:gd name="T28" fmla="*/ 99 w 808"/>
                <a:gd name="T29" fmla="*/ 672 h 810"/>
                <a:gd name="T30" fmla="*/ 81 w 808"/>
                <a:gd name="T31" fmla="*/ 649 h 810"/>
                <a:gd name="T32" fmla="*/ 103 w 808"/>
                <a:gd name="T33" fmla="*/ 563 h 810"/>
                <a:gd name="T34" fmla="*/ 92 w 808"/>
                <a:gd name="T35" fmla="*/ 540 h 810"/>
                <a:gd name="T36" fmla="*/ 16 w 808"/>
                <a:gd name="T37" fmla="*/ 521 h 810"/>
                <a:gd name="T38" fmla="*/ 67 w 808"/>
                <a:gd name="T39" fmla="*/ 461 h 810"/>
                <a:gd name="T40" fmla="*/ 64 w 808"/>
                <a:gd name="T41" fmla="*/ 436 h 810"/>
                <a:gd name="T42" fmla="*/ 62 w 808"/>
                <a:gd name="T43" fmla="*/ 410 h 810"/>
                <a:gd name="T44" fmla="*/ 1 w 808"/>
                <a:gd name="T45" fmla="*/ 362 h 810"/>
                <a:gd name="T46" fmla="*/ 70 w 808"/>
                <a:gd name="T47" fmla="*/ 328 h 810"/>
                <a:gd name="T48" fmla="*/ 78 w 808"/>
                <a:gd name="T49" fmla="*/ 303 h 810"/>
                <a:gd name="T50" fmla="*/ 86 w 808"/>
                <a:gd name="T51" fmla="*/ 278 h 810"/>
                <a:gd name="T52" fmla="*/ 48 w 808"/>
                <a:gd name="T53" fmla="*/ 212 h 810"/>
                <a:gd name="T54" fmla="*/ 125 w 808"/>
                <a:gd name="T55" fmla="*/ 206 h 810"/>
                <a:gd name="T56" fmla="*/ 140 w 808"/>
                <a:gd name="T57" fmla="*/ 186 h 810"/>
                <a:gd name="T58" fmla="*/ 157 w 808"/>
                <a:gd name="T59" fmla="*/ 166 h 810"/>
                <a:gd name="T60" fmla="*/ 148 w 808"/>
                <a:gd name="T61" fmla="*/ 91 h 810"/>
                <a:gd name="T62" fmla="*/ 221 w 808"/>
                <a:gd name="T63" fmla="*/ 114 h 810"/>
                <a:gd name="T64" fmla="*/ 255 w 808"/>
                <a:gd name="T65" fmla="*/ 95 h 810"/>
                <a:gd name="T66" fmla="*/ 272 w 808"/>
                <a:gd name="T67" fmla="*/ 21 h 810"/>
                <a:gd name="T68" fmla="*/ 302 w 808"/>
                <a:gd name="T69" fmla="*/ 12 h 810"/>
                <a:gd name="T70" fmla="*/ 358 w 808"/>
                <a:gd name="T71" fmla="*/ 63 h 810"/>
                <a:gd name="T72" fmla="*/ 383 w 808"/>
                <a:gd name="T73" fmla="*/ 61 h 810"/>
                <a:gd name="T74" fmla="*/ 427 w 808"/>
                <a:gd name="T75" fmla="*/ 0 h 810"/>
                <a:gd name="T76" fmla="*/ 459 w 808"/>
                <a:gd name="T77" fmla="*/ 3 h 810"/>
                <a:gd name="T78" fmla="*/ 491 w 808"/>
                <a:gd name="T79" fmla="*/ 71 h 810"/>
                <a:gd name="T80" fmla="*/ 515 w 808"/>
                <a:gd name="T81" fmla="*/ 78 h 810"/>
                <a:gd name="T82" fmla="*/ 579 w 808"/>
                <a:gd name="T83" fmla="*/ 39 h 810"/>
                <a:gd name="T84" fmla="*/ 607 w 808"/>
                <a:gd name="T85" fmla="*/ 54 h 810"/>
                <a:gd name="T86" fmla="*/ 611 w 808"/>
                <a:gd name="T87" fmla="*/ 130 h 810"/>
                <a:gd name="T88" fmla="*/ 630 w 808"/>
                <a:gd name="T89" fmla="*/ 146 h 810"/>
                <a:gd name="T90" fmla="*/ 705 w 808"/>
                <a:gd name="T91" fmla="*/ 134 h 810"/>
                <a:gd name="T92" fmla="*/ 725 w 808"/>
                <a:gd name="T93" fmla="*/ 158 h 810"/>
                <a:gd name="T94" fmla="*/ 705 w 808"/>
                <a:gd name="T95" fmla="*/ 241 h 810"/>
                <a:gd name="T96" fmla="*/ 716 w 808"/>
                <a:gd name="T97" fmla="*/ 264 h 810"/>
                <a:gd name="T98" fmla="*/ 791 w 808"/>
                <a:gd name="T99" fmla="*/ 285 h 810"/>
                <a:gd name="T100" fmla="*/ 740 w 808"/>
                <a:gd name="T101" fmla="*/ 343 h 810"/>
                <a:gd name="T102" fmla="*/ 744 w 808"/>
                <a:gd name="T103" fmla="*/ 368 h 810"/>
                <a:gd name="T104" fmla="*/ 745 w 808"/>
                <a:gd name="T105" fmla="*/ 395 h 810"/>
                <a:gd name="T106" fmla="*/ 807 w 808"/>
                <a:gd name="T107" fmla="*/ 442 h 810"/>
                <a:gd name="T108" fmla="*/ 737 w 808"/>
                <a:gd name="T109" fmla="*/ 477 h 810"/>
                <a:gd name="T110" fmla="*/ 730 w 808"/>
                <a:gd name="T111" fmla="*/ 502 h 810"/>
                <a:gd name="T112" fmla="*/ 722 w 808"/>
                <a:gd name="T113" fmla="*/ 526 h 810"/>
                <a:gd name="T114" fmla="*/ 762 w 808"/>
                <a:gd name="T115" fmla="*/ 595 h 810"/>
                <a:gd name="T116" fmla="*/ 683 w 808"/>
                <a:gd name="T117" fmla="*/ 599 h 810"/>
                <a:gd name="T118" fmla="*/ 668 w 808"/>
                <a:gd name="T119" fmla="*/ 620 h 810"/>
                <a:gd name="T120" fmla="*/ 651 w 808"/>
                <a:gd name="T121" fmla="*/ 639 h 810"/>
                <a:gd name="T122" fmla="*/ 662 w 808"/>
                <a:gd name="T123" fmla="*/ 718 h 8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808" h="810">
                  <a:moveTo>
                    <a:pt x="651" y="726"/>
                  </a:moveTo>
                  <a:lnTo>
                    <a:pt x="587" y="691"/>
                  </a:lnTo>
                  <a:lnTo>
                    <a:pt x="565" y="704"/>
                  </a:lnTo>
                  <a:lnTo>
                    <a:pt x="553" y="710"/>
                  </a:lnTo>
                  <a:lnTo>
                    <a:pt x="542" y="716"/>
                  </a:lnTo>
                  <a:lnTo>
                    <a:pt x="535" y="789"/>
                  </a:lnTo>
                  <a:lnTo>
                    <a:pt x="522" y="794"/>
                  </a:lnTo>
                  <a:lnTo>
                    <a:pt x="509" y="797"/>
                  </a:lnTo>
                  <a:lnTo>
                    <a:pt x="462" y="739"/>
                  </a:lnTo>
                  <a:lnTo>
                    <a:pt x="450" y="741"/>
                  </a:lnTo>
                  <a:lnTo>
                    <a:pt x="437" y="743"/>
                  </a:lnTo>
                  <a:lnTo>
                    <a:pt x="425" y="744"/>
                  </a:lnTo>
                  <a:lnTo>
                    <a:pt x="412" y="744"/>
                  </a:lnTo>
                  <a:lnTo>
                    <a:pt x="378" y="810"/>
                  </a:lnTo>
                  <a:lnTo>
                    <a:pt x="364" y="809"/>
                  </a:lnTo>
                  <a:lnTo>
                    <a:pt x="351" y="807"/>
                  </a:lnTo>
                  <a:lnTo>
                    <a:pt x="329" y="736"/>
                  </a:lnTo>
                  <a:lnTo>
                    <a:pt x="317" y="733"/>
                  </a:lnTo>
                  <a:lnTo>
                    <a:pt x="304" y="730"/>
                  </a:lnTo>
                  <a:lnTo>
                    <a:pt x="292" y="726"/>
                  </a:lnTo>
                  <a:lnTo>
                    <a:pt x="280" y="721"/>
                  </a:lnTo>
                  <a:lnTo>
                    <a:pt x="225" y="769"/>
                  </a:lnTo>
                  <a:lnTo>
                    <a:pt x="212" y="763"/>
                  </a:lnTo>
                  <a:lnTo>
                    <a:pt x="199" y="755"/>
                  </a:lnTo>
                  <a:lnTo>
                    <a:pt x="207" y="683"/>
                  </a:lnTo>
                  <a:lnTo>
                    <a:pt x="197" y="675"/>
                  </a:lnTo>
                  <a:lnTo>
                    <a:pt x="187" y="667"/>
                  </a:lnTo>
                  <a:lnTo>
                    <a:pt x="177" y="658"/>
                  </a:lnTo>
                  <a:lnTo>
                    <a:pt x="168" y="650"/>
                  </a:lnTo>
                  <a:lnTo>
                    <a:pt x="99" y="672"/>
                  </a:lnTo>
                  <a:lnTo>
                    <a:pt x="90" y="661"/>
                  </a:lnTo>
                  <a:lnTo>
                    <a:pt x="81" y="649"/>
                  </a:lnTo>
                  <a:lnTo>
                    <a:pt x="116" y="586"/>
                  </a:lnTo>
                  <a:lnTo>
                    <a:pt x="103" y="563"/>
                  </a:lnTo>
                  <a:lnTo>
                    <a:pt x="97" y="552"/>
                  </a:lnTo>
                  <a:lnTo>
                    <a:pt x="92" y="540"/>
                  </a:lnTo>
                  <a:lnTo>
                    <a:pt x="20" y="534"/>
                  </a:lnTo>
                  <a:lnTo>
                    <a:pt x="16" y="521"/>
                  </a:lnTo>
                  <a:lnTo>
                    <a:pt x="12" y="507"/>
                  </a:lnTo>
                  <a:lnTo>
                    <a:pt x="67" y="461"/>
                  </a:lnTo>
                  <a:lnTo>
                    <a:pt x="65" y="449"/>
                  </a:lnTo>
                  <a:lnTo>
                    <a:pt x="64" y="436"/>
                  </a:lnTo>
                  <a:lnTo>
                    <a:pt x="63" y="423"/>
                  </a:lnTo>
                  <a:lnTo>
                    <a:pt x="62" y="410"/>
                  </a:lnTo>
                  <a:lnTo>
                    <a:pt x="0" y="378"/>
                  </a:lnTo>
                  <a:lnTo>
                    <a:pt x="1" y="362"/>
                  </a:lnTo>
                  <a:lnTo>
                    <a:pt x="3" y="348"/>
                  </a:lnTo>
                  <a:lnTo>
                    <a:pt x="70" y="328"/>
                  </a:lnTo>
                  <a:lnTo>
                    <a:pt x="73" y="316"/>
                  </a:lnTo>
                  <a:lnTo>
                    <a:pt x="78" y="303"/>
                  </a:lnTo>
                  <a:lnTo>
                    <a:pt x="82" y="291"/>
                  </a:lnTo>
                  <a:lnTo>
                    <a:pt x="86" y="278"/>
                  </a:lnTo>
                  <a:lnTo>
                    <a:pt x="41" y="225"/>
                  </a:lnTo>
                  <a:lnTo>
                    <a:pt x="48" y="212"/>
                  </a:lnTo>
                  <a:lnTo>
                    <a:pt x="55" y="199"/>
                  </a:lnTo>
                  <a:lnTo>
                    <a:pt x="125" y="206"/>
                  </a:lnTo>
                  <a:lnTo>
                    <a:pt x="132" y="196"/>
                  </a:lnTo>
                  <a:lnTo>
                    <a:pt x="140" y="186"/>
                  </a:lnTo>
                  <a:lnTo>
                    <a:pt x="148" y="175"/>
                  </a:lnTo>
                  <a:lnTo>
                    <a:pt x="157" y="166"/>
                  </a:lnTo>
                  <a:lnTo>
                    <a:pt x="136" y="101"/>
                  </a:lnTo>
                  <a:lnTo>
                    <a:pt x="148" y="91"/>
                  </a:lnTo>
                  <a:lnTo>
                    <a:pt x="160" y="80"/>
                  </a:lnTo>
                  <a:lnTo>
                    <a:pt x="221" y="114"/>
                  </a:lnTo>
                  <a:lnTo>
                    <a:pt x="243" y="101"/>
                  </a:lnTo>
                  <a:lnTo>
                    <a:pt x="255" y="95"/>
                  </a:lnTo>
                  <a:lnTo>
                    <a:pt x="266" y="90"/>
                  </a:lnTo>
                  <a:lnTo>
                    <a:pt x="272" y="21"/>
                  </a:lnTo>
                  <a:lnTo>
                    <a:pt x="287" y="16"/>
                  </a:lnTo>
                  <a:lnTo>
                    <a:pt x="302" y="12"/>
                  </a:lnTo>
                  <a:lnTo>
                    <a:pt x="345" y="65"/>
                  </a:lnTo>
                  <a:lnTo>
                    <a:pt x="358" y="63"/>
                  </a:lnTo>
                  <a:lnTo>
                    <a:pt x="371" y="62"/>
                  </a:lnTo>
                  <a:lnTo>
                    <a:pt x="383" y="61"/>
                  </a:lnTo>
                  <a:lnTo>
                    <a:pt x="396" y="60"/>
                  </a:lnTo>
                  <a:lnTo>
                    <a:pt x="427" y="0"/>
                  </a:lnTo>
                  <a:lnTo>
                    <a:pt x="443" y="1"/>
                  </a:lnTo>
                  <a:lnTo>
                    <a:pt x="459" y="3"/>
                  </a:lnTo>
                  <a:lnTo>
                    <a:pt x="479" y="68"/>
                  </a:lnTo>
                  <a:lnTo>
                    <a:pt x="491" y="71"/>
                  </a:lnTo>
                  <a:lnTo>
                    <a:pt x="503" y="75"/>
                  </a:lnTo>
                  <a:lnTo>
                    <a:pt x="515" y="78"/>
                  </a:lnTo>
                  <a:lnTo>
                    <a:pt x="527" y="83"/>
                  </a:lnTo>
                  <a:lnTo>
                    <a:pt x="579" y="39"/>
                  </a:lnTo>
                  <a:lnTo>
                    <a:pt x="593" y="46"/>
                  </a:lnTo>
                  <a:lnTo>
                    <a:pt x="607" y="54"/>
                  </a:lnTo>
                  <a:lnTo>
                    <a:pt x="599" y="122"/>
                  </a:lnTo>
                  <a:lnTo>
                    <a:pt x="611" y="130"/>
                  </a:lnTo>
                  <a:lnTo>
                    <a:pt x="621" y="138"/>
                  </a:lnTo>
                  <a:lnTo>
                    <a:pt x="630" y="146"/>
                  </a:lnTo>
                  <a:lnTo>
                    <a:pt x="640" y="155"/>
                  </a:lnTo>
                  <a:lnTo>
                    <a:pt x="705" y="134"/>
                  </a:lnTo>
                  <a:lnTo>
                    <a:pt x="715" y="146"/>
                  </a:lnTo>
                  <a:lnTo>
                    <a:pt x="725" y="158"/>
                  </a:lnTo>
                  <a:lnTo>
                    <a:pt x="692" y="219"/>
                  </a:lnTo>
                  <a:lnTo>
                    <a:pt x="705" y="241"/>
                  </a:lnTo>
                  <a:lnTo>
                    <a:pt x="710" y="252"/>
                  </a:lnTo>
                  <a:lnTo>
                    <a:pt x="716" y="264"/>
                  </a:lnTo>
                  <a:lnTo>
                    <a:pt x="786" y="270"/>
                  </a:lnTo>
                  <a:lnTo>
                    <a:pt x="791" y="285"/>
                  </a:lnTo>
                  <a:lnTo>
                    <a:pt x="795" y="300"/>
                  </a:lnTo>
                  <a:lnTo>
                    <a:pt x="740" y="343"/>
                  </a:lnTo>
                  <a:lnTo>
                    <a:pt x="742" y="356"/>
                  </a:lnTo>
                  <a:lnTo>
                    <a:pt x="744" y="368"/>
                  </a:lnTo>
                  <a:lnTo>
                    <a:pt x="745" y="382"/>
                  </a:lnTo>
                  <a:lnTo>
                    <a:pt x="745" y="395"/>
                  </a:lnTo>
                  <a:lnTo>
                    <a:pt x="808" y="427"/>
                  </a:lnTo>
                  <a:lnTo>
                    <a:pt x="807" y="442"/>
                  </a:lnTo>
                  <a:lnTo>
                    <a:pt x="805" y="457"/>
                  </a:lnTo>
                  <a:lnTo>
                    <a:pt x="737" y="477"/>
                  </a:lnTo>
                  <a:lnTo>
                    <a:pt x="734" y="490"/>
                  </a:lnTo>
                  <a:lnTo>
                    <a:pt x="730" y="502"/>
                  </a:lnTo>
                  <a:lnTo>
                    <a:pt x="726" y="514"/>
                  </a:lnTo>
                  <a:lnTo>
                    <a:pt x="722" y="526"/>
                  </a:lnTo>
                  <a:lnTo>
                    <a:pt x="769" y="582"/>
                  </a:lnTo>
                  <a:lnTo>
                    <a:pt x="762" y="595"/>
                  </a:lnTo>
                  <a:lnTo>
                    <a:pt x="756" y="607"/>
                  </a:lnTo>
                  <a:lnTo>
                    <a:pt x="683" y="599"/>
                  </a:lnTo>
                  <a:lnTo>
                    <a:pt x="676" y="609"/>
                  </a:lnTo>
                  <a:lnTo>
                    <a:pt x="668" y="620"/>
                  </a:lnTo>
                  <a:lnTo>
                    <a:pt x="659" y="629"/>
                  </a:lnTo>
                  <a:lnTo>
                    <a:pt x="651" y="639"/>
                  </a:lnTo>
                  <a:lnTo>
                    <a:pt x="673" y="709"/>
                  </a:lnTo>
                  <a:lnTo>
                    <a:pt x="662" y="718"/>
                  </a:lnTo>
                  <a:lnTo>
                    <a:pt x="651" y="726"/>
                  </a:lnTo>
                  <a:close/>
                </a:path>
              </a:pathLst>
            </a:custGeom>
            <a:solidFill>
              <a:schemeClr val="tx1">
                <a:lumMod val="50000"/>
                <a:lumOff val="50000"/>
              </a:schemeClr>
            </a:solidFill>
            <a:ln w="3175" cap="flat" cmpd="sng" algn="ctr">
              <a:solidFill>
                <a:srgbClr val="D7D7D7"/>
              </a:solidFill>
              <a:prstDash val="solid"/>
            </a:ln>
            <a:effectLst/>
          </p:spPr>
          <p:txBody>
            <a:bodyPr lIns="0" rIns="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893277" rtl="0" eaLnBrk="1" fontAlgn="base" latinLnBrk="0" hangingPunct="1">
                <a:lnSpc>
                  <a:spcPct val="120000"/>
                </a:lnSpc>
                <a:spcBef>
                  <a:spcPts val="586"/>
                </a:spcBef>
                <a:spcAft>
                  <a:spcPts val="586"/>
                </a:spcAft>
                <a:buClrTx/>
                <a:buSzTx/>
                <a:buFontTx/>
                <a:buNone/>
                <a:tabLst/>
                <a:defRPr/>
              </a:pPr>
              <a:endParaRPr kumimoji="0" lang="en-US" sz="2735" b="0" i="0" u="none" strike="noStrike" kern="0" cap="none" spc="0" normalizeH="0" baseline="0" noProof="0" dirty="0">
                <a:ln>
                  <a:noFill/>
                </a:ln>
                <a:solidFill>
                  <a:srgbClr val="5A5959"/>
                </a:solidFill>
                <a:effectLst/>
                <a:uLnTx/>
                <a:uFillTx/>
                <a:latin typeface="微软雅黑" panose="020B0503020204020204" pitchFamily="34" charset="-122"/>
                <a:ea typeface="微软雅黑" panose="020B0503020204020204" pitchFamily="34" charset="-122"/>
                <a:cs typeface="+mn-cs"/>
              </a:endParaRPr>
            </a:p>
          </p:txBody>
        </p:sp>
        <p:sp>
          <p:nvSpPr>
            <p:cNvPr id="19" name="Oval 9"/>
            <p:cNvSpPr>
              <a:spLocks noChangeArrowheads="1"/>
            </p:cNvSpPr>
            <p:nvPr/>
          </p:nvSpPr>
          <p:spPr bwMode="auto">
            <a:xfrm>
              <a:off x="2404813" y="1544314"/>
              <a:ext cx="1378422" cy="1378114"/>
            </a:xfrm>
            <a:prstGeom prst="ellipse">
              <a:avLst/>
            </a:prstGeom>
            <a:solidFill>
              <a:schemeClr val="bg1">
                <a:lumMod val="95000"/>
              </a:schemeClr>
            </a:solidFill>
            <a:ln w="22225">
              <a:noFill/>
              <a:rou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nchor="ctr" anchorCtr="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893277" rtl="0" eaLnBrk="1" fontAlgn="auto" latinLnBrk="0" hangingPunct="1">
                <a:lnSpc>
                  <a:spcPct val="100000"/>
                </a:lnSpc>
                <a:spcBef>
                  <a:spcPts val="0"/>
                </a:spcBef>
                <a:spcAft>
                  <a:spcPts val="0"/>
                </a:spcAft>
                <a:buClrTx/>
                <a:buSzTx/>
                <a:buFontTx/>
                <a:buNone/>
                <a:tabLst/>
                <a:defRPr/>
              </a:pPr>
              <a:r>
                <a:rPr kumimoji="0" lang="zh-CN" altLang="en-US" sz="1368" b="0" i="0" u="none" strike="noStrike" kern="0" cap="none" spc="0" normalizeH="0" baseline="0" noProof="0" dirty="0">
                  <a:ln>
                    <a:noFill/>
                  </a:ln>
                  <a:solidFill>
                    <a:srgbClr val="5A5959"/>
                  </a:solidFill>
                  <a:effectLst/>
                  <a:uLnTx/>
                  <a:uFillTx/>
                  <a:latin typeface="微软雅黑" panose="020B0503020204020204" pitchFamily="34" charset="-122"/>
                  <a:ea typeface="微软雅黑" panose="020B0503020204020204" pitchFamily="34" charset="-122"/>
                  <a:cs typeface="+mn-cs"/>
                </a:rPr>
                <a:t>单击此处添加文本</a:t>
              </a:r>
              <a:endParaRPr kumimoji="0" lang="en-US" sz="1368" b="0" i="0" u="none" strike="noStrike" kern="0" cap="none" spc="0" normalizeH="0" baseline="0" noProof="0" dirty="0">
                <a:ln>
                  <a:noFill/>
                </a:ln>
                <a:solidFill>
                  <a:srgbClr val="5A5959"/>
                </a:solidFill>
                <a:effectLst/>
                <a:uLnTx/>
                <a:uFillTx/>
                <a:latin typeface="微软雅黑" panose="020B0503020204020204" pitchFamily="34" charset="-122"/>
                <a:ea typeface="微软雅黑" panose="020B0503020204020204" pitchFamily="34" charset="-122"/>
                <a:cs typeface="+mn-cs"/>
              </a:endParaRPr>
            </a:p>
          </p:txBody>
        </p:sp>
      </p:grpSp>
      <p:sp>
        <p:nvSpPr>
          <p:cNvPr id="20" name="TextBox 53"/>
          <p:cNvSpPr txBox="1">
            <a:spLocks noChangeArrowheads="1"/>
          </p:cNvSpPr>
          <p:nvPr/>
        </p:nvSpPr>
        <p:spPr bwMode="auto">
          <a:xfrm>
            <a:off x="5323730" y="1093746"/>
            <a:ext cx="1688374" cy="3006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89331" tIns="44665" rIns="89331" bIns="44665" numCol="1" anchor="t" anchorCtr="0" compatLnSpc="1">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893277" rtl="0" eaLnBrk="1" fontAlgn="base" latinLnBrk="0" hangingPunct="1">
              <a:lnSpc>
                <a:spcPct val="100000"/>
              </a:lnSpc>
              <a:spcBef>
                <a:spcPct val="0"/>
              </a:spcBef>
              <a:spcAft>
                <a:spcPct val="0"/>
              </a:spcAft>
              <a:buClrTx/>
              <a:buSzTx/>
              <a:buFontTx/>
              <a:buNone/>
              <a:tabLst/>
              <a:defRPr/>
            </a:pPr>
            <a:r>
              <a:rPr kumimoji="0" lang="zh-CN" altLang="en-US" sz="1368" b="1" i="0" u="none" strike="noStrike" kern="0" cap="none" spc="0" normalizeH="0" baseline="0" noProof="0" dirty="0">
                <a:ln>
                  <a:noFill/>
                </a:ln>
                <a:solidFill>
                  <a:srgbClr val="5A5959"/>
                </a:solidFill>
                <a:effectLst/>
                <a:uLnTx/>
                <a:uFillTx/>
                <a:latin typeface="微软雅黑" panose="020B0503020204020204" pitchFamily="34" charset="-122"/>
                <a:ea typeface="微软雅黑" panose="020B0503020204020204" pitchFamily="34" charset="-122"/>
                <a:cs typeface="宋体" panose="02010600030101010101" pitchFamily="2" charset="-122"/>
              </a:rPr>
              <a:t>单击添加标题</a:t>
            </a:r>
            <a:endParaRPr kumimoji="0" lang="zh-CN" altLang="en-US" sz="1954" b="0" i="0" u="none" strike="noStrike" kern="0" cap="none" spc="0" normalizeH="0" baseline="0" noProof="0" dirty="0">
              <a:ln>
                <a:noFill/>
              </a:ln>
              <a:solidFill>
                <a:srgbClr val="5A5959"/>
              </a:solidFill>
              <a:effectLst/>
              <a:uLnTx/>
              <a:uFillTx/>
              <a:latin typeface="微软雅黑" panose="020B0503020204020204" pitchFamily="34" charset="-122"/>
              <a:ea typeface="微软雅黑" panose="020B0503020204020204" pitchFamily="34" charset="-122"/>
              <a:cs typeface="宋体" panose="02010600030101010101" pitchFamily="2" charset="-122"/>
            </a:endParaRPr>
          </a:p>
        </p:txBody>
      </p:sp>
    </p:spTree>
    <p:extLst>
      <p:ext uri="{BB962C8B-B14F-4D97-AF65-F5344CB8AC3E}">
        <p14:creationId xmlns:p14="http://schemas.microsoft.com/office/powerpoint/2010/main" val="2804701769"/>
      </p:ext>
    </p:extLst>
  </p:cSld>
  <p:clrMapOvr>
    <a:masterClrMapping/>
  </p:clrMapOvr>
  <p:transition spd="slow" advClick="0" advTm="6263">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par>
                                <p:cTn id="8" presetID="10" presetClass="entr" presetSubtype="0" fill="hold" nodeType="withEffect">
                                  <p:stCondLst>
                                    <p:cond delay="400"/>
                                  </p:stCondLst>
                                  <p:childTnLst>
                                    <p:set>
                                      <p:cBhvr>
                                        <p:cTn id="9" dur="1" fill="hold">
                                          <p:stCondLst>
                                            <p:cond delay="0"/>
                                          </p:stCondLst>
                                        </p:cTn>
                                        <p:tgtEl>
                                          <p:spTgt spid="10"/>
                                        </p:tgtEl>
                                        <p:attrNameLst>
                                          <p:attrName>style.visibility</p:attrName>
                                        </p:attrNameLst>
                                      </p:cBhvr>
                                      <p:to>
                                        <p:strVal val="visible"/>
                                      </p:to>
                                    </p:set>
                                    <p:animEffect transition="in" filter="fade">
                                      <p:cBhvr>
                                        <p:cTn id="10" dur="500"/>
                                        <p:tgtEl>
                                          <p:spTgt spid="10"/>
                                        </p:tgtEl>
                                      </p:cBhvr>
                                    </p:animEffect>
                                  </p:childTnLst>
                                </p:cTn>
                              </p:par>
                              <p:par>
                                <p:cTn id="11" presetID="10" presetClass="entr" presetSubtype="0" fill="hold" nodeType="withEffect">
                                  <p:stCondLst>
                                    <p:cond delay="600"/>
                                  </p:stCondLst>
                                  <p:childTnLst>
                                    <p:set>
                                      <p:cBhvr>
                                        <p:cTn id="12" dur="1" fill="hold">
                                          <p:stCondLst>
                                            <p:cond delay="0"/>
                                          </p:stCondLst>
                                        </p:cTn>
                                        <p:tgtEl>
                                          <p:spTgt spid="7"/>
                                        </p:tgtEl>
                                        <p:attrNameLst>
                                          <p:attrName>style.visibility</p:attrName>
                                        </p:attrNameLst>
                                      </p:cBhvr>
                                      <p:to>
                                        <p:strVal val="visible"/>
                                      </p:to>
                                    </p:set>
                                    <p:animEffect transition="in" filter="fade">
                                      <p:cBhvr>
                                        <p:cTn id="13" dur="500"/>
                                        <p:tgtEl>
                                          <p:spTgt spid="7"/>
                                        </p:tgtEl>
                                      </p:cBhvr>
                                    </p:animEffect>
                                  </p:childTnLst>
                                </p:cTn>
                              </p:par>
                              <p:par>
                                <p:cTn id="14" presetID="10" presetClass="entr" presetSubtype="0" fill="hold" nodeType="withEffect">
                                  <p:stCondLst>
                                    <p:cond delay="1000"/>
                                  </p:stCondLst>
                                  <p:childTnLst>
                                    <p:set>
                                      <p:cBhvr>
                                        <p:cTn id="15" dur="1" fill="hold">
                                          <p:stCondLst>
                                            <p:cond delay="0"/>
                                          </p:stCondLst>
                                        </p:cTn>
                                        <p:tgtEl>
                                          <p:spTgt spid="17"/>
                                        </p:tgtEl>
                                        <p:attrNameLst>
                                          <p:attrName>style.visibility</p:attrName>
                                        </p:attrNameLst>
                                      </p:cBhvr>
                                      <p:to>
                                        <p:strVal val="visible"/>
                                      </p:to>
                                    </p:set>
                                    <p:animEffect transition="in" filter="fade">
                                      <p:cBhvr>
                                        <p:cTn id="16" dur="500"/>
                                        <p:tgtEl>
                                          <p:spTgt spid="17"/>
                                        </p:tgtEl>
                                      </p:cBhvr>
                                    </p:animEffect>
                                  </p:childTnLst>
                                </p:cTn>
                              </p:par>
                            </p:childTnLst>
                          </p:cTn>
                        </p:par>
                        <p:par>
                          <p:cTn id="17" fill="hold">
                            <p:stCondLst>
                              <p:cond delay="500"/>
                            </p:stCondLst>
                            <p:childTnLst>
                              <p:par>
                                <p:cTn id="18" presetID="12" presetClass="entr" presetSubtype="8" fill="hold" grpId="0" nodeType="afterEffect">
                                  <p:stCondLst>
                                    <p:cond delay="0"/>
                                  </p:stCondLst>
                                  <p:childTnLst>
                                    <p:set>
                                      <p:cBhvr>
                                        <p:cTn id="19" dur="1" fill="hold">
                                          <p:stCondLst>
                                            <p:cond delay="0"/>
                                          </p:stCondLst>
                                        </p:cTn>
                                        <p:tgtEl>
                                          <p:spTgt spid="13"/>
                                        </p:tgtEl>
                                        <p:attrNameLst>
                                          <p:attrName>style.visibility</p:attrName>
                                        </p:attrNameLst>
                                      </p:cBhvr>
                                      <p:to>
                                        <p:strVal val="visible"/>
                                      </p:to>
                                    </p:set>
                                    <p:anim calcmode="lin" valueType="num">
                                      <p:cBhvr additive="base">
                                        <p:cTn id="20" dur="500"/>
                                        <p:tgtEl>
                                          <p:spTgt spid="13"/>
                                        </p:tgtEl>
                                        <p:attrNameLst>
                                          <p:attrName>ppt_x</p:attrName>
                                        </p:attrNameLst>
                                      </p:cBhvr>
                                      <p:tavLst>
                                        <p:tav tm="0">
                                          <p:val>
                                            <p:strVal val="#ppt_x-#ppt_w*1.125000"/>
                                          </p:val>
                                        </p:tav>
                                        <p:tav tm="100000">
                                          <p:val>
                                            <p:strVal val="#ppt_x"/>
                                          </p:val>
                                        </p:tav>
                                      </p:tavLst>
                                    </p:anim>
                                    <p:animEffect transition="in" filter="wipe(right)">
                                      <p:cBhvr>
                                        <p:cTn id="21" dur="500"/>
                                        <p:tgtEl>
                                          <p:spTgt spid="13"/>
                                        </p:tgtEl>
                                      </p:cBhvr>
                                    </p:animEffect>
                                  </p:childTnLst>
                                </p:cTn>
                              </p:par>
                            </p:childTnLst>
                          </p:cTn>
                        </p:par>
                        <p:par>
                          <p:cTn id="22" fill="hold">
                            <p:stCondLst>
                              <p:cond delay="1000"/>
                            </p:stCondLst>
                            <p:childTnLst>
                              <p:par>
                                <p:cTn id="23" presetID="8" presetClass="emph" presetSubtype="0" fill="hold" nodeType="afterEffect">
                                  <p:stCondLst>
                                    <p:cond delay="0"/>
                                  </p:stCondLst>
                                  <p:childTnLst>
                                    <p:animRot by="21600000">
                                      <p:cBhvr>
                                        <p:cTn id="24" dur="2000" fill="hold"/>
                                        <p:tgtEl>
                                          <p:spTgt spid="4"/>
                                        </p:tgtEl>
                                        <p:attrNameLst>
                                          <p:attrName>r</p:attrName>
                                        </p:attrNameLst>
                                      </p:cBhvr>
                                    </p:animRot>
                                  </p:childTnLst>
                                </p:cTn>
                              </p:par>
                              <p:par>
                                <p:cTn id="25" presetID="8" presetClass="emph" presetSubtype="0" fill="hold" nodeType="withEffect">
                                  <p:stCondLst>
                                    <p:cond delay="0"/>
                                  </p:stCondLst>
                                  <p:childTnLst>
                                    <p:animRot by="21600000">
                                      <p:cBhvr>
                                        <p:cTn id="26" dur="1500" fill="hold"/>
                                        <p:tgtEl>
                                          <p:spTgt spid="10"/>
                                        </p:tgtEl>
                                        <p:attrNameLst>
                                          <p:attrName>r</p:attrName>
                                        </p:attrNameLst>
                                      </p:cBhvr>
                                    </p:animRot>
                                  </p:childTnLst>
                                </p:cTn>
                              </p:par>
                              <p:par>
                                <p:cTn id="27" presetID="8" presetClass="emph" presetSubtype="0" fill="hold" nodeType="withEffect">
                                  <p:stCondLst>
                                    <p:cond delay="0"/>
                                  </p:stCondLst>
                                  <p:childTnLst>
                                    <p:animRot by="21600000">
                                      <p:cBhvr>
                                        <p:cTn id="28" dur="1000" fill="hold"/>
                                        <p:tgtEl>
                                          <p:spTgt spid="7"/>
                                        </p:tgtEl>
                                        <p:attrNameLst>
                                          <p:attrName>r</p:attrName>
                                        </p:attrNameLst>
                                      </p:cBhvr>
                                    </p:animRot>
                                  </p:childTnLst>
                                </p:cTn>
                              </p:par>
                              <p:par>
                                <p:cTn id="29" presetID="8" presetClass="emph" presetSubtype="0" fill="hold" nodeType="withEffect">
                                  <p:stCondLst>
                                    <p:cond delay="0"/>
                                  </p:stCondLst>
                                  <p:childTnLst>
                                    <p:animRot by="21600000">
                                      <p:cBhvr>
                                        <p:cTn id="30" dur="1500" fill="hold"/>
                                        <p:tgtEl>
                                          <p:spTgt spid="17"/>
                                        </p:tgtEl>
                                        <p:attrNameLst>
                                          <p:attrName>r</p:attrName>
                                        </p:attrNameLst>
                                      </p:cBhvr>
                                    </p:animRot>
                                  </p:childTnLst>
                                </p:cTn>
                              </p:par>
                              <p:par>
                                <p:cTn id="31" presetID="42" presetClass="entr" presetSubtype="0" fill="hold" grpId="0" nodeType="withEffect">
                                  <p:stCondLst>
                                    <p:cond delay="600"/>
                                  </p:stCondLst>
                                  <p:childTnLst>
                                    <p:set>
                                      <p:cBhvr>
                                        <p:cTn id="32" dur="1" fill="hold">
                                          <p:stCondLst>
                                            <p:cond delay="0"/>
                                          </p:stCondLst>
                                        </p:cTn>
                                        <p:tgtEl>
                                          <p:spTgt spid="14"/>
                                        </p:tgtEl>
                                        <p:attrNameLst>
                                          <p:attrName>style.visibility</p:attrName>
                                        </p:attrNameLst>
                                      </p:cBhvr>
                                      <p:to>
                                        <p:strVal val="visible"/>
                                      </p:to>
                                    </p:set>
                                    <p:animEffect transition="in" filter="fade">
                                      <p:cBhvr>
                                        <p:cTn id="33" dur="500"/>
                                        <p:tgtEl>
                                          <p:spTgt spid="14"/>
                                        </p:tgtEl>
                                      </p:cBhvr>
                                    </p:animEffect>
                                    <p:anim calcmode="lin" valueType="num">
                                      <p:cBhvr>
                                        <p:cTn id="34" dur="500" fill="hold"/>
                                        <p:tgtEl>
                                          <p:spTgt spid="14"/>
                                        </p:tgtEl>
                                        <p:attrNameLst>
                                          <p:attrName>ppt_x</p:attrName>
                                        </p:attrNameLst>
                                      </p:cBhvr>
                                      <p:tavLst>
                                        <p:tav tm="0">
                                          <p:val>
                                            <p:strVal val="#ppt_x"/>
                                          </p:val>
                                        </p:tav>
                                        <p:tav tm="100000">
                                          <p:val>
                                            <p:strVal val="#ppt_x"/>
                                          </p:val>
                                        </p:tav>
                                      </p:tavLst>
                                    </p:anim>
                                    <p:anim calcmode="lin" valueType="num">
                                      <p:cBhvr>
                                        <p:cTn id="35" dur="500" fill="hold"/>
                                        <p:tgtEl>
                                          <p:spTgt spid="14"/>
                                        </p:tgtEl>
                                        <p:attrNameLst>
                                          <p:attrName>ppt_y</p:attrName>
                                        </p:attrNameLst>
                                      </p:cBhvr>
                                      <p:tavLst>
                                        <p:tav tm="0">
                                          <p:val>
                                            <p:strVal val="#ppt_y+.1"/>
                                          </p:val>
                                        </p:tav>
                                        <p:tav tm="100000">
                                          <p:val>
                                            <p:strVal val="#ppt_y"/>
                                          </p:val>
                                        </p:tav>
                                      </p:tavLst>
                                    </p:anim>
                                  </p:childTnLst>
                                </p:cTn>
                              </p:par>
                              <p:par>
                                <p:cTn id="36" presetID="42" presetClass="entr" presetSubtype="0" fill="hold" grpId="0" nodeType="withEffect">
                                  <p:stCondLst>
                                    <p:cond delay="1100"/>
                                  </p:stCondLst>
                                  <p:childTnLst>
                                    <p:set>
                                      <p:cBhvr>
                                        <p:cTn id="37" dur="1" fill="hold">
                                          <p:stCondLst>
                                            <p:cond delay="0"/>
                                          </p:stCondLst>
                                        </p:cTn>
                                        <p:tgtEl>
                                          <p:spTgt spid="15"/>
                                        </p:tgtEl>
                                        <p:attrNameLst>
                                          <p:attrName>style.visibility</p:attrName>
                                        </p:attrNameLst>
                                      </p:cBhvr>
                                      <p:to>
                                        <p:strVal val="visible"/>
                                      </p:to>
                                    </p:set>
                                    <p:animEffect transition="in" filter="fade">
                                      <p:cBhvr>
                                        <p:cTn id="38" dur="500"/>
                                        <p:tgtEl>
                                          <p:spTgt spid="15"/>
                                        </p:tgtEl>
                                      </p:cBhvr>
                                    </p:animEffect>
                                    <p:anim calcmode="lin" valueType="num">
                                      <p:cBhvr>
                                        <p:cTn id="39" dur="500" fill="hold"/>
                                        <p:tgtEl>
                                          <p:spTgt spid="15"/>
                                        </p:tgtEl>
                                        <p:attrNameLst>
                                          <p:attrName>ppt_x</p:attrName>
                                        </p:attrNameLst>
                                      </p:cBhvr>
                                      <p:tavLst>
                                        <p:tav tm="0">
                                          <p:val>
                                            <p:strVal val="#ppt_x"/>
                                          </p:val>
                                        </p:tav>
                                        <p:tav tm="100000">
                                          <p:val>
                                            <p:strVal val="#ppt_x"/>
                                          </p:val>
                                        </p:tav>
                                      </p:tavLst>
                                    </p:anim>
                                    <p:anim calcmode="lin" valueType="num">
                                      <p:cBhvr>
                                        <p:cTn id="40" dur="500" fill="hold"/>
                                        <p:tgtEl>
                                          <p:spTgt spid="15"/>
                                        </p:tgtEl>
                                        <p:attrNameLst>
                                          <p:attrName>ppt_y</p:attrName>
                                        </p:attrNameLst>
                                      </p:cBhvr>
                                      <p:tavLst>
                                        <p:tav tm="0">
                                          <p:val>
                                            <p:strVal val="#ppt_y+.1"/>
                                          </p:val>
                                        </p:tav>
                                        <p:tav tm="100000">
                                          <p:val>
                                            <p:strVal val="#ppt_y"/>
                                          </p:val>
                                        </p:tav>
                                      </p:tavLst>
                                    </p:anim>
                                  </p:childTnLst>
                                </p:cTn>
                              </p:par>
                              <p:par>
                                <p:cTn id="41" presetID="42" presetClass="entr" presetSubtype="0" fill="hold" grpId="0" nodeType="withEffect">
                                  <p:stCondLst>
                                    <p:cond delay="1300"/>
                                  </p:stCondLst>
                                  <p:childTnLst>
                                    <p:set>
                                      <p:cBhvr>
                                        <p:cTn id="42" dur="1" fill="hold">
                                          <p:stCondLst>
                                            <p:cond delay="0"/>
                                          </p:stCondLst>
                                        </p:cTn>
                                        <p:tgtEl>
                                          <p:spTgt spid="16"/>
                                        </p:tgtEl>
                                        <p:attrNameLst>
                                          <p:attrName>style.visibility</p:attrName>
                                        </p:attrNameLst>
                                      </p:cBhvr>
                                      <p:to>
                                        <p:strVal val="visible"/>
                                      </p:to>
                                    </p:set>
                                    <p:animEffect transition="in" filter="fade">
                                      <p:cBhvr>
                                        <p:cTn id="43" dur="500"/>
                                        <p:tgtEl>
                                          <p:spTgt spid="16"/>
                                        </p:tgtEl>
                                      </p:cBhvr>
                                    </p:animEffect>
                                    <p:anim calcmode="lin" valueType="num">
                                      <p:cBhvr>
                                        <p:cTn id="44" dur="500" fill="hold"/>
                                        <p:tgtEl>
                                          <p:spTgt spid="16"/>
                                        </p:tgtEl>
                                        <p:attrNameLst>
                                          <p:attrName>ppt_x</p:attrName>
                                        </p:attrNameLst>
                                      </p:cBhvr>
                                      <p:tavLst>
                                        <p:tav tm="0">
                                          <p:val>
                                            <p:strVal val="#ppt_x"/>
                                          </p:val>
                                        </p:tav>
                                        <p:tav tm="100000">
                                          <p:val>
                                            <p:strVal val="#ppt_x"/>
                                          </p:val>
                                        </p:tav>
                                      </p:tavLst>
                                    </p:anim>
                                    <p:anim calcmode="lin" valueType="num">
                                      <p:cBhvr>
                                        <p:cTn id="45" dur="500" fill="hold"/>
                                        <p:tgtEl>
                                          <p:spTgt spid="16"/>
                                        </p:tgtEl>
                                        <p:attrNameLst>
                                          <p:attrName>ppt_y</p:attrName>
                                        </p:attrNameLst>
                                      </p:cBhvr>
                                      <p:tavLst>
                                        <p:tav tm="0">
                                          <p:val>
                                            <p:strVal val="#ppt_y+.1"/>
                                          </p:val>
                                        </p:tav>
                                        <p:tav tm="100000">
                                          <p:val>
                                            <p:strVal val="#ppt_y"/>
                                          </p:val>
                                        </p:tav>
                                      </p:tavLst>
                                    </p:anim>
                                  </p:childTnLst>
                                </p:cTn>
                              </p:par>
                              <p:par>
                                <p:cTn id="46" presetID="42" presetClass="entr" presetSubtype="0" fill="hold" grpId="0" nodeType="withEffect">
                                  <p:stCondLst>
                                    <p:cond delay="1600"/>
                                  </p:stCondLst>
                                  <p:childTnLst>
                                    <p:set>
                                      <p:cBhvr>
                                        <p:cTn id="47" dur="1" fill="hold">
                                          <p:stCondLst>
                                            <p:cond delay="0"/>
                                          </p:stCondLst>
                                        </p:cTn>
                                        <p:tgtEl>
                                          <p:spTgt spid="20"/>
                                        </p:tgtEl>
                                        <p:attrNameLst>
                                          <p:attrName>style.visibility</p:attrName>
                                        </p:attrNameLst>
                                      </p:cBhvr>
                                      <p:to>
                                        <p:strVal val="visible"/>
                                      </p:to>
                                    </p:set>
                                    <p:animEffect transition="in" filter="fade">
                                      <p:cBhvr>
                                        <p:cTn id="48" dur="500"/>
                                        <p:tgtEl>
                                          <p:spTgt spid="20"/>
                                        </p:tgtEl>
                                      </p:cBhvr>
                                    </p:animEffect>
                                    <p:anim calcmode="lin" valueType="num">
                                      <p:cBhvr>
                                        <p:cTn id="49" dur="500" fill="hold"/>
                                        <p:tgtEl>
                                          <p:spTgt spid="20"/>
                                        </p:tgtEl>
                                        <p:attrNameLst>
                                          <p:attrName>ppt_x</p:attrName>
                                        </p:attrNameLst>
                                      </p:cBhvr>
                                      <p:tavLst>
                                        <p:tav tm="0">
                                          <p:val>
                                            <p:strVal val="#ppt_x"/>
                                          </p:val>
                                        </p:tav>
                                        <p:tav tm="100000">
                                          <p:val>
                                            <p:strVal val="#ppt_x"/>
                                          </p:val>
                                        </p:tav>
                                      </p:tavLst>
                                    </p:anim>
                                    <p:anim calcmode="lin" valueType="num">
                                      <p:cBhvr>
                                        <p:cTn id="50" dur="500" fill="hold"/>
                                        <p:tgtEl>
                                          <p:spTgt spid="2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4" grpId="0"/>
      <p:bldP spid="15" grpId="0"/>
      <p:bldP spid="16" grpId="0"/>
      <p:bldP spid="20"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0" name="组合 59"/>
          <p:cNvGrpSpPr/>
          <p:nvPr/>
        </p:nvGrpSpPr>
        <p:grpSpPr>
          <a:xfrm>
            <a:off x="4096084" y="1070769"/>
            <a:ext cx="1335083" cy="1353572"/>
            <a:chOff x="4192797" y="1073429"/>
            <a:chExt cx="1366606" cy="1385531"/>
          </a:xfrm>
        </p:grpSpPr>
        <p:grpSp>
          <p:nvGrpSpPr>
            <p:cNvPr id="34" name="组合 33"/>
            <p:cNvGrpSpPr/>
            <p:nvPr/>
          </p:nvGrpSpPr>
          <p:grpSpPr>
            <a:xfrm>
              <a:off x="4192797" y="1073429"/>
              <a:ext cx="1366606" cy="1385531"/>
              <a:chOff x="4964806" y="658391"/>
              <a:chExt cx="2253802" cy="2305319"/>
            </a:xfrm>
            <a:effectLst>
              <a:outerShdw blurRad="279400" dist="127000" dir="7740000" sx="102000" sy="102000" algn="r" rotWithShape="0">
                <a:prstClr val="black">
                  <a:alpha val="40000"/>
                </a:prstClr>
              </a:outerShdw>
            </a:effectLst>
          </p:grpSpPr>
          <p:sp>
            <p:nvSpPr>
              <p:cNvPr id="44" name="泪滴形 43"/>
              <p:cNvSpPr/>
              <p:nvPr/>
            </p:nvSpPr>
            <p:spPr>
              <a:xfrm rot="8119616">
                <a:off x="4964806" y="658391"/>
                <a:ext cx="2253802" cy="2305319"/>
              </a:xfrm>
              <a:prstGeom prst="teardrop">
                <a:avLst>
                  <a:gd name="adj" fmla="val 101143"/>
                </a:avLst>
              </a:prstGeom>
              <a:gradFill>
                <a:gsLst>
                  <a:gs pos="100000">
                    <a:schemeClr val="bg1"/>
                  </a:gs>
                  <a:gs pos="67000">
                    <a:schemeClr val="bg1">
                      <a:lumMod val="95000"/>
                    </a:schemeClr>
                  </a:gs>
                  <a:gs pos="31000">
                    <a:schemeClr val="bg1">
                      <a:lumMod val="85000"/>
                    </a:schemeClr>
                  </a:gs>
                  <a:gs pos="0">
                    <a:schemeClr val="bg1">
                      <a:lumMod val="75000"/>
                    </a:schemeClr>
                  </a:gs>
                </a:gsLst>
                <a:lin ang="7800000" scaled="0"/>
              </a:gradFill>
              <a:ln w="57150">
                <a:gradFill>
                  <a:gsLst>
                    <a:gs pos="16000">
                      <a:schemeClr val="bg1">
                        <a:lumMod val="85000"/>
                      </a:schemeClr>
                    </a:gs>
                    <a:gs pos="0">
                      <a:schemeClr val="bg1">
                        <a:lumMod val="75000"/>
                      </a:schemeClr>
                    </a:gs>
                    <a:gs pos="100000">
                      <a:schemeClr val="bg1">
                        <a:lumMod val="96000"/>
                      </a:schemeClr>
                    </a:gs>
                  </a:gsLst>
                  <a:lin ang="17400000" scaled="0"/>
                </a:gradFill>
              </a:ln>
              <a:scene3d>
                <a:camera prst="orthographicFront"/>
                <a:lightRig rig="threePt" dir="t">
                  <a:rot lat="0" lon="0" rev="7800000"/>
                </a:lightRig>
              </a:scene3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3605" rtl="0" eaLnBrk="1" fontAlgn="auto" latinLnBrk="0" hangingPunct="1">
                  <a:lnSpc>
                    <a:spcPct val="100000"/>
                  </a:lnSpc>
                  <a:spcBef>
                    <a:spcPts val="0"/>
                  </a:spcBef>
                  <a:spcAft>
                    <a:spcPts val="0"/>
                  </a:spcAft>
                  <a:buClrTx/>
                  <a:buSzTx/>
                  <a:buFontTx/>
                  <a:buNone/>
                  <a:tabLst/>
                  <a:defRPr/>
                </a:pPr>
                <a:endParaRPr kumimoji="0" lang="zh-CN" altLang="en-US" sz="1026"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45" name="泪滴形 44"/>
              <p:cNvSpPr/>
              <p:nvPr/>
            </p:nvSpPr>
            <p:spPr>
              <a:xfrm rot="8119616">
                <a:off x="5065848" y="780372"/>
                <a:ext cx="2051718" cy="2053636"/>
              </a:xfrm>
              <a:prstGeom prst="teardrop">
                <a:avLst>
                  <a:gd name="adj" fmla="val 101143"/>
                </a:avLst>
              </a:prstGeom>
              <a:gradFill>
                <a:gsLst>
                  <a:gs pos="99000">
                    <a:schemeClr val="bg1">
                      <a:lumMod val="85000"/>
                    </a:schemeClr>
                  </a:gs>
                  <a:gs pos="46000">
                    <a:schemeClr val="bg1">
                      <a:lumMod val="65000"/>
                    </a:schemeClr>
                  </a:gs>
                </a:gsLst>
                <a:path path="circle">
                  <a:fillToRect l="100000" t="100000"/>
                </a:path>
              </a:gradFill>
              <a:ln>
                <a:no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3605" rtl="0" eaLnBrk="1" fontAlgn="auto" latinLnBrk="0" hangingPunct="1">
                  <a:lnSpc>
                    <a:spcPct val="100000"/>
                  </a:lnSpc>
                  <a:spcBef>
                    <a:spcPts val="0"/>
                  </a:spcBef>
                  <a:spcAft>
                    <a:spcPts val="0"/>
                  </a:spcAft>
                  <a:buClrTx/>
                  <a:buSzTx/>
                  <a:buFontTx/>
                  <a:buNone/>
                  <a:tabLst/>
                  <a:defRPr/>
                </a:pPr>
                <a:endParaRPr kumimoji="0" lang="zh-CN" altLang="en-US" sz="1026"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grpSp>
        <p:sp>
          <p:nvSpPr>
            <p:cNvPr id="29" name="Freeform 109"/>
            <p:cNvSpPr>
              <a:spLocks noEditPoints="1"/>
            </p:cNvSpPr>
            <p:nvPr/>
          </p:nvSpPr>
          <p:spPr bwMode="auto">
            <a:xfrm flipH="1">
              <a:off x="4754463" y="1522699"/>
              <a:ext cx="221837" cy="284803"/>
            </a:xfrm>
            <a:custGeom>
              <a:avLst/>
              <a:gdLst>
                <a:gd name="T0" fmla="*/ 208 w 224"/>
                <a:gd name="T1" fmla="*/ 0 h 288"/>
                <a:gd name="T2" fmla="*/ 16 w 224"/>
                <a:gd name="T3" fmla="*/ 0 h 288"/>
                <a:gd name="T4" fmla="*/ 0 w 224"/>
                <a:gd name="T5" fmla="*/ 16 h 288"/>
                <a:gd name="T6" fmla="*/ 0 w 224"/>
                <a:gd name="T7" fmla="*/ 272 h 288"/>
                <a:gd name="T8" fmla="*/ 16 w 224"/>
                <a:gd name="T9" fmla="*/ 288 h 288"/>
                <a:gd name="T10" fmla="*/ 176 w 224"/>
                <a:gd name="T11" fmla="*/ 288 h 288"/>
                <a:gd name="T12" fmla="*/ 176 w 224"/>
                <a:gd name="T13" fmla="*/ 144 h 288"/>
                <a:gd name="T14" fmla="*/ 224 w 224"/>
                <a:gd name="T15" fmla="*/ 144 h 288"/>
                <a:gd name="T16" fmla="*/ 224 w 224"/>
                <a:gd name="T17" fmla="*/ 16 h 288"/>
                <a:gd name="T18" fmla="*/ 208 w 224"/>
                <a:gd name="T19" fmla="*/ 0 h 288"/>
                <a:gd name="T20" fmla="*/ 168 w 224"/>
                <a:gd name="T21" fmla="*/ 104 h 288"/>
                <a:gd name="T22" fmla="*/ 56 w 224"/>
                <a:gd name="T23" fmla="*/ 104 h 288"/>
                <a:gd name="T24" fmla="*/ 56 w 224"/>
                <a:gd name="T25" fmla="*/ 88 h 288"/>
                <a:gd name="T26" fmla="*/ 168 w 224"/>
                <a:gd name="T27" fmla="*/ 88 h 288"/>
                <a:gd name="T28" fmla="*/ 168 w 224"/>
                <a:gd name="T29" fmla="*/ 104 h 288"/>
                <a:gd name="T30" fmla="*/ 168 w 224"/>
                <a:gd name="T31" fmla="*/ 72 h 288"/>
                <a:gd name="T32" fmla="*/ 56 w 224"/>
                <a:gd name="T33" fmla="*/ 72 h 288"/>
                <a:gd name="T34" fmla="*/ 56 w 224"/>
                <a:gd name="T35" fmla="*/ 56 h 288"/>
                <a:gd name="T36" fmla="*/ 168 w 224"/>
                <a:gd name="T37" fmla="*/ 56 h 288"/>
                <a:gd name="T38" fmla="*/ 168 w 224"/>
                <a:gd name="T39" fmla="*/ 72 h 2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24" h="288">
                  <a:moveTo>
                    <a:pt x="208" y="0"/>
                  </a:moveTo>
                  <a:cubicBezTo>
                    <a:pt x="16" y="0"/>
                    <a:pt x="16" y="0"/>
                    <a:pt x="16" y="0"/>
                  </a:cubicBezTo>
                  <a:cubicBezTo>
                    <a:pt x="7" y="0"/>
                    <a:pt x="0" y="7"/>
                    <a:pt x="0" y="16"/>
                  </a:cubicBezTo>
                  <a:cubicBezTo>
                    <a:pt x="0" y="272"/>
                    <a:pt x="0" y="272"/>
                    <a:pt x="0" y="272"/>
                  </a:cubicBezTo>
                  <a:cubicBezTo>
                    <a:pt x="0" y="281"/>
                    <a:pt x="7" y="288"/>
                    <a:pt x="16" y="288"/>
                  </a:cubicBezTo>
                  <a:cubicBezTo>
                    <a:pt x="176" y="288"/>
                    <a:pt x="176" y="288"/>
                    <a:pt x="176" y="288"/>
                  </a:cubicBezTo>
                  <a:cubicBezTo>
                    <a:pt x="176" y="144"/>
                    <a:pt x="176" y="144"/>
                    <a:pt x="176" y="144"/>
                  </a:cubicBezTo>
                  <a:cubicBezTo>
                    <a:pt x="224" y="144"/>
                    <a:pt x="224" y="144"/>
                    <a:pt x="224" y="144"/>
                  </a:cubicBezTo>
                  <a:cubicBezTo>
                    <a:pt x="224" y="16"/>
                    <a:pt x="224" y="16"/>
                    <a:pt x="224" y="16"/>
                  </a:cubicBezTo>
                  <a:cubicBezTo>
                    <a:pt x="224" y="7"/>
                    <a:pt x="217" y="0"/>
                    <a:pt x="208" y="0"/>
                  </a:cubicBezTo>
                  <a:close/>
                  <a:moveTo>
                    <a:pt x="168" y="104"/>
                  </a:moveTo>
                  <a:cubicBezTo>
                    <a:pt x="56" y="104"/>
                    <a:pt x="56" y="104"/>
                    <a:pt x="56" y="104"/>
                  </a:cubicBezTo>
                  <a:cubicBezTo>
                    <a:pt x="56" y="88"/>
                    <a:pt x="56" y="88"/>
                    <a:pt x="56" y="88"/>
                  </a:cubicBezTo>
                  <a:cubicBezTo>
                    <a:pt x="168" y="88"/>
                    <a:pt x="168" y="88"/>
                    <a:pt x="168" y="88"/>
                  </a:cubicBezTo>
                  <a:lnTo>
                    <a:pt x="168" y="104"/>
                  </a:lnTo>
                  <a:close/>
                  <a:moveTo>
                    <a:pt x="168" y="72"/>
                  </a:moveTo>
                  <a:cubicBezTo>
                    <a:pt x="56" y="72"/>
                    <a:pt x="56" y="72"/>
                    <a:pt x="56" y="72"/>
                  </a:cubicBezTo>
                  <a:cubicBezTo>
                    <a:pt x="56" y="56"/>
                    <a:pt x="56" y="56"/>
                    <a:pt x="56" y="56"/>
                  </a:cubicBezTo>
                  <a:cubicBezTo>
                    <a:pt x="168" y="56"/>
                    <a:pt x="168" y="56"/>
                    <a:pt x="168" y="56"/>
                  </a:cubicBezTo>
                  <a:lnTo>
                    <a:pt x="168" y="72"/>
                  </a:lnTo>
                  <a:close/>
                </a:path>
              </a:pathLst>
            </a:custGeom>
            <a:solidFill>
              <a:schemeClr val="bg1">
                <a:lumMod val="9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67991" tIns="33995" rIns="67991" bIns="33995"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679263" rtl="0" eaLnBrk="1" fontAlgn="auto" latinLnBrk="0" hangingPunct="1">
                <a:lnSpc>
                  <a:spcPct val="100000"/>
                </a:lnSpc>
                <a:spcBef>
                  <a:spcPts val="0"/>
                </a:spcBef>
                <a:spcAft>
                  <a:spcPts val="0"/>
                </a:spcAft>
                <a:buClrTx/>
                <a:buSzTx/>
                <a:buFontTx/>
                <a:buNone/>
                <a:tabLst/>
                <a:defRPr/>
              </a:pPr>
              <a:endParaRPr kumimoji="0" lang="zh-CN" altLang="en-US" sz="1338" b="0" i="0" u="none" strike="noStrike" kern="1200" cap="none" spc="0" normalizeH="0" baseline="0" noProof="0">
                <a:ln>
                  <a:noFill/>
                </a:ln>
                <a:solidFill>
                  <a:sysClr val="windowText" lastClr="000000"/>
                </a:solidFill>
                <a:effectLst/>
                <a:uLnTx/>
                <a:uFillTx/>
                <a:latin typeface="Calibri" panose="020F0502020204030204"/>
                <a:ea typeface="宋体" panose="02010600030101010101" pitchFamily="2" charset="-122"/>
                <a:cs typeface="+mn-cs"/>
              </a:endParaRPr>
            </a:p>
          </p:txBody>
        </p:sp>
        <p:grpSp>
          <p:nvGrpSpPr>
            <p:cNvPr id="30" name="组合 29"/>
            <p:cNvGrpSpPr/>
            <p:nvPr/>
          </p:nvGrpSpPr>
          <p:grpSpPr>
            <a:xfrm>
              <a:off x="4754463" y="1681878"/>
              <a:ext cx="32039" cy="125624"/>
              <a:chOff x="1791441" y="472374"/>
              <a:chExt cx="745790" cy="2750733"/>
            </a:xfrm>
          </p:grpSpPr>
          <p:sp>
            <p:nvSpPr>
              <p:cNvPr id="31" name="Freeform 108"/>
              <p:cNvSpPr/>
              <p:nvPr/>
            </p:nvSpPr>
            <p:spPr bwMode="auto">
              <a:xfrm flipH="1">
                <a:off x="1791441" y="2573174"/>
                <a:ext cx="720238" cy="649933"/>
              </a:xfrm>
              <a:custGeom>
                <a:avLst/>
                <a:gdLst>
                  <a:gd name="T0" fmla="*/ 0 w 32"/>
                  <a:gd name="T1" fmla="*/ 32 h 32"/>
                  <a:gd name="T2" fmla="*/ 16 w 32"/>
                  <a:gd name="T3" fmla="*/ 32 h 32"/>
                  <a:gd name="T4" fmla="*/ 32 w 32"/>
                  <a:gd name="T5" fmla="*/ 16 h 32"/>
                  <a:gd name="T6" fmla="*/ 32 w 32"/>
                  <a:gd name="T7" fmla="*/ 0 h 32"/>
                  <a:gd name="T8" fmla="*/ 0 w 32"/>
                  <a:gd name="T9" fmla="*/ 0 h 32"/>
                  <a:gd name="T10" fmla="*/ 0 w 32"/>
                  <a:gd name="T11" fmla="*/ 32 h 32"/>
                </a:gdLst>
                <a:ahLst/>
                <a:cxnLst>
                  <a:cxn ang="0">
                    <a:pos x="T0" y="T1"/>
                  </a:cxn>
                  <a:cxn ang="0">
                    <a:pos x="T2" y="T3"/>
                  </a:cxn>
                  <a:cxn ang="0">
                    <a:pos x="T4" y="T5"/>
                  </a:cxn>
                  <a:cxn ang="0">
                    <a:pos x="T6" y="T7"/>
                  </a:cxn>
                  <a:cxn ang="0">
                    <a:pos x="T8" y="T9"/>
                  </a:cxn>
                  <a:cxn ang="0">
                    <a:pos x="T10" y="T11"/>
                  </a:cxn>
                </a:cxnLst>
                <a:rect l="0" t="0" r="r" b="b"/>
                <a:pathLst>
                  <a:path w="32" h="32">
                    <a:moveTo>
                      <a:pt x="0" y="32"/>
                    </a:moveTo>
                    <a:cubicBezTo>
                      <a:pt x="16" y="32"/>
                      <a:pt x="16" y="32"/>
                      <a:pt x="16" y="32"/>
                    </a:cubicBezTo>
                    <a:cubicBezTo>
                      <a:pt x="25" y="32"/>
                      <a:pt x="32" y="25"/>
                      <a:pt x="32" y="16"/>
                    </a:cubicBezTo>
                    <a:cubicBezTo>
                      <a:pt x="32" y="0"/>
                      <a:pt x="32" y="0"/>
                      <a:pt x="32" y="0"/>
                    </a:cubicBezTo>
                    <a:cubicBezTo>
                      <a:pt x="0" y="0"/>
                      <a:pt x="0" y="0"/>
                      <a:pt x="0" y="0"/>
                    </a:cubicBezTo>
                    <a:lnTo>
                      <a:pt x="0" y="32"/>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67991" tIns="33995" rIns="67991" bIns="33995"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679263" rtl="0" eaLnBrk="1" fontAlgn="auto" latinLnBrk="0" hangingPunct="1">
                  <a:lnSpc>
                    <a:spcPct val="100000"/>
                  </a:lnSpc>
                  <a:spcBef>
                    <a:spcPts val="0"/>
                  </a:spcBef>
                  <a:spcAft>
                    <a:spcPts val="0"/>
                  </a:spcAft>
                  <a:buClrTx/>
                  <a:buSzTx/>
                  <a:buFontTx/>
                  <a:buNone/>
                  <a:tabLst/>
                  <a:defRPr/>
                </a:pPr>
                <a:endParaRPr kumimoji="0" lang="zh-CN" altLang="en-US" sz="1338" b="0" i="0" u="none" strike="noStrike" kern="1200" cap="none" spc="0" normalizeH="0" baseline="0" noProof="0">
                  <a:ln>
                    <a:noFill/>
                  </a:ln>
                  <a:solidFill>
                    <a:sysClr val="windowText" lastClr="000000"/>
                  </a:solidFill>
                  <a:effectLst/>
                  <a:uLnTx/>
                  <a:uFillTx/>
                  <a:latin typeface="Calibri" panose="020F0502020204030204"/>
                  <a:ea typeface="宋体" panose="02010600030101010101" pitchFamily="2" charset="-122"/>
                  <a:cs typeface="+mn-cs"/>
                </a:endParaRPr>
              </a:p>
            </p:txBody>
          </p:sp>
          <p:sp>
            <p:nvSpPr>
              <p:cNvPr id="32" name="Rectangle 110"/>
              <p:cNvSpPr>
                <a:spLocks noChangeArrowheads="1"/>
              </p:cNvSpPr>
              <p:nvPr/>
            </p:nvSpPr>
            <p:spPr bwMode="auto">
              <a:xfrm flipH="1">
                <a:off x="1816993" y="472374"/>
                <a:ext cx="720238" cy="641385"/>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7991" tIns="33995" rIns="67991" bIns="33995"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679263" rtl="0" eaLnBrk="1" fontAlgn="auto" latinLnBrk="0" hangingPunct="1">
                  <a:lnSpc>
                    <a:spcPct val="100000"/>
                  </a:lnSpc>
                  <a:spcBef>
                    <a:spcPts val="0"/>
                  </a:spcBef>
                  <a:spcAft>
                    <a:spcPts val="0"/>
                  </a:spcAft>
                  <a:buClrTx/>
                  <a:buSzTx/>
                  <a:buFontTx/>
                  <a:buNone/>
                  <a:tabLst/>
                  <a:defRPr/>
                </a:pPr>
                <a:endParaRPr kumimoji="0" lang="zh-CN" altLang="en-US" sz="1338" b="0" i="0" u="none" strike="noStrike" kern="1200" cap="none" spc="0" normalizeH="0" baseline="0" noProof="0">
                  <a:ln>
                    <a:noFill/>
                  </a:ln>
                  <a:solidFill>
                    <a:sysClr val="windowText" lastClr="000000"/>
                  </a:solidFill>
                  <a:effectLst/>
                  <a:uLnTx/>
                  <a:uFillTx/>
                  <a:latin typeface="Calibri" panose="020F0502020204030204"/>
                  <a:ea typeface="宋体" panose="02010600030101010101" pitchFamily="2" charset="-122"/>
                  <a:cs typeface="+mn-cs"/>
                </a:endParaRPr>
              </a:p>
            </p:txBody>
          </p:sp>
          <p:sp>
            <p:nvSpPr>
              <p:cNvPr id="33" name="Rectangle 111"/>
              <p:cNvSpPr>
                <a:spLocks noChangeArrowheads="1"/>
              </p:cNvSpPr>
              <p:nvPr/>
            </p:nvSpPr>
            <p:spPr bwMode="auto">
              <a:xfrm flipH="1">
                <a:off x="1816753" y="1518500"/>
                <a:ext cx="720238" cy="649933"/>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7991" tIns="33995" rIns="67991" bIns="33995"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679263" rtl="0" eaLnBrk="1" fontAlgn="auto" latinLnBrk="0" hangingPunct="1">
                  <a:lnSpc>
                    <a:spcPct val="100000"/>
                  </a:lnSpc>
                  <a:spcBef>
                    <a:spcPts val="0"/>
                  </a:spcBef>
                  <a:spcAft>
                    <a:spcPts val="0"/>
                  </a:spcAft>
                  <a:buClrTx/>
                  <a:buSzTx/>
                  <a:buFontTx/>
                  <a:buNone/>
                  <a:tabLst/>
                  <a:defRPr/>
                </a:pPr>
                <a:endParaRPr kumimoji="0" lang="zh-CN" altLang="en-US" sz="1338" b="0" i="0" u="none" strike="noStrike" kern="1200" cap="none" spc="0" normalizeH="0" baseline="0" noProof="0">
                  <a:ln>
                    <a:noFill/>
                  </a:ln>
                  <a:solidFill>
                    <a:sysClr val="windowText" lastClr="000000"/>
                  </a:solidFill>
                  <a:effectLst/>
                  <a:uLnTx/>
                  <a:uFillTx/>
                  <a:latin typeface="Calibri" panose="020F0502020204030204"/>
                  <a:ea typeface="宋体" panose="02010600030101010101" pitchFamily="2" charset="-122"/>
                  <a:cs typeface="+mn-cs"/>
                </a:endParaRPr>
              </a:p>
            </p:txBody>
          </p:sp>
        </p:grpSp>
      </p:grpSp>
      <p:grpSp>
        <p:nvGrpSpPr>
          <p:cNvPr id="66" name="组合 65"/>
          <p:cNvGrpSpPr/>
          <p:nvPr/>
        </p:nvGrpSpPr>
        <p:grpSpPr>
          <a:xfrm>
            <a:off x="4085613" y="3047276"/>
            <a:ext cx="1335083" cy="1353572"/>
            <a:chOff x="4182079" y="3096603"/>
            <a:chExt cx="1366606" cy="1385531"/>
          </a:xfrm>
        </p:grpSpPr>
        <p:grpSp>
          <p:nvGrpSpPr>
            <p:cNvPr id="35" name="组合 34"/>
            <p:cNvGrpSpPr/>
            <p:nvPr/>
          </p:nvGrpSpPr>
          <p:grpSpPr>
            <a:xfrm flipV="1">
              <a:off x="4182079" y="3096603"/>
              <a:ext cx="1366606" cy="1385531"/>
              <a:chOff x="4964806" y="658391"/>
              <a:chExt cx="2253802" cy="2305319"/>
            </a:xfrm>
            <a:effectLst>
              <a:outerShdw blurRad="279400" dist="127000" dir="7740000" sx="102000" sy="102000" algn="r" rotWithShape="0">
                <a:prstClr val="black">
                  <a:alpha val="40000"/>
                </a:prstClr>
              </a:outerShdw>
            </a:effectLst>
          </p:grpSpPr>
          <p:sp>
            <p:nvSpPr>
              <p:cNvPr id="42" name="泪滴形 41"/>
              <p:cNvSpPr/>
              <p:nvPr/>
            </p:nvSpPr>
            <p:spPr>
              <a:xfrm rot="8119616">
                <a:off x="4964806" y="658391"/>
                <a:ext cx="2253802" cy="2305319"/>
              </a:xfrm>
              <a:prstGeom prst="teardrop">
                <a:avLst>
                  <a:gd name="adj" fmla="val 101143"/>
                </a:avLst>
              </a:prstGeom>
              <a:gradFill>
                <a:gsLst>
                  <a:gs pos="100000">
                    <a:schemeClr val="bg1"/>
                  </a:gs>
                  <a:gs pos="67000">
                    <a:schemeClr val="bg1">
                      <a:lumMod val="95000"/>
                    </a:schemeClr>
                  </a:gs>
                  <a:gs pos="31000">
                    <a:schemeClr val="bg1">
                      <a:lumMod val="85000"/>
                    </a:schemeClr>
                  </a:gs>
                  <a:gs pos="0">
                    <a:schemeClr val="bg1">
                      <a:lumMod val="75000"/>
                    </a:schemeClr>
                  </a:gs>
                </a:gsLst>
                <a:lin ang="7800000" scaled="0"/>
              </a:gradFill>
              <a:ln w="57150">
                <a:gradFill>
                  <a:gsLst>
                    <a:gs pos="16000">
                      <a:schemeClr val="bg1">
                        <a:lumMod val="85000"/>
                      </a:schemeClr>
                    </a:gs>
                    <a:gs pos="0">
                      <a:schemeClr val="bg1">
                        <a:lumMod val="75000"/>
                      </a:schemeClr>
                    </a:gs>
                    <a:gs pos="100000">
                      <a:schemeClr val="bg1">
                        <a:lumMod val="96000"/>
                      </a:schemeClr>
                    </a:gs>
                  </a:gsLst>
                  <a:lin ang="17400000" scaled="0"/>
                </a:gradFill>
              </a:ln>
              <a:scene3d>
                <a:camera prst="orthographicFront"/>
                <a:lightRig rig="threePt" dir="t">
                  <a:rot lat="0" lon="0" rev="7800000"/>
                </a:lightRig>
              </a:scene3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3605" rtl="0" eaLnBrk="1" fontAlgn="auto" latinLnBrk="0" hangingPunct="1">
                  <a:lnSpc>
                    <a:spcPct val="100000"/>
                  </a:lnSpc>
                  <a:spcBef>
                    <a:spcPts val="0"/>
                  </a:spcBef>
                  <a:spcAft>
                    <a:spcPts val="0"/>
                  </a:spcAft>
                  <a:buClrTx/>
                  <a:buSzTx/>
                  <a:buFontTx/>
                  <a:buNone/>
                  <a:tabLst/>
                  <a:defRPr/>
                </a:pPr>
                <a:endParaRPr kumimoji="0" lang="zh-CN" altLang="en-US" sz="1026"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43" name="泪滴形 42"/>
              <p:cNvSpPr/>
              <p:nvPr/>
            </p:nvSpPr>
            <p:spPr>
              <a:xfrm rot="8119616">
                <a:off x="5065848" y="780372"/>
                <a:ext cx="2051718" cy="2053636"/>
              </a:xfrm>
              <a:prstGeom prst="teardrop">
                <a:avLst>
                  <a:gd name="adj" fmla="val 101143"/>
                </a:avLst>
              </a:prstGeom>
              <a:gradFill>
                <a:gsLst>
                  <a:gs pos="99000">
                    <a:schemeClr val="bg1">
                      <a:lumMod val="85000"/>
                    </a:schemeClr>
                  </a:gs>
                  <a:gs pos="46000">
                    <a:schemeClr val="bg1">
                      <a:lumMod val="65000"/>
                    </a:schemeClr>
                  </a:gs>
                </a:gsLst>
                <a:path path="circle">
                  <a:fillToRect l="100000" t="100000"/>
                </a:path>
              </a:gradFill>
              <a:ln>
                <a:no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3605" rtl="0" eaLnBrk="1" fontAlgn="auto" latinLnBrk="0" hangingPunct="1">
                  <a:lnSpc>
                    <a:spcPct val="100000"/>
                  </a:lnSpc>
                  <a:spcBef>
                    <a:spcPts val="0"/>
                  </a:spcBef>
                  <a:spcAft>
                    <a:spcPts val="0"/>
                  </a:spcAft>
                  <a:buClrTx/>
                  <a:buSzTx/>
                  <a:buFontTx/>
                  <a:buNone/>
                  <a:tabLst/>
                  <a:defRPr/>
                </a:pPr>
                <a:endParaRPr kumimoji="0" lang="zh-CN" altLang="en-US" sz="1026"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grpSp>
        <p:grpSp>
          <p:nvGrpSpPr>
            <p:cNvPr id="61" name="组合 60"/>
            <p:cNvGrpSpPr/>
            <p:nvPr/>
          </p:nvGrpSpPr>
          <p:grpSpPr>
            <a:xfrm>
              <a:off x="4765181" y="3745139"/>
              <a:ext cx="221837" cy="284803"/>
              <a:chOff x="4765181" y="3745139"/>
              <a:chExt cx="221837" cy="284803"/>
            </a:xfrm>
          </p:grpSpPr>
          <p:sp>
            <p:nvSpPr>
              <p:cNvPr id="14" name="Freeform 109"/>
              <p:cNvSpPr>
                <a:spLocks noEditPoints="1"/>
              </p:cNvSpPr>
              <p:nvPr/>
            </p:nvSpPr>
            <p:spPr bwMode="auto">
              <a:xfrm flipH="1">
                <a:off x="4765181" y="3745139"/>
                <a:ext cx="221837" cy="284803"/>
              </a:xfrm>
              <a:custGeom>
                <a:avLst/>
                <a:gdLst>
                  <a:gd name="T0" fmla="*/ 208 w 224"/>
                  <a:gd name="T1" fmla="*/ 0 h 288"/>
                  <a:gd name="T2" fmla="*/ 16 w 224"/>
                  <a:gd name="T3" fmla="*/ 0 h 288"/>
                  <a:gd name="T4" fmla="*/ 0 w 224"/>
                  <a:gd name="T5" fmla="*/ 16 h 288"/>
                  <a:gd name="T6" fmla="*/ 0 w 224"/>
                  <a:gd name="T7" fmla="*/ 272 h 288"/>
                  <a:gd name="T8" fmla="*/ 16 w 224"/>
                  <a:gd name="T9" fmla="*/ 288 h 288"/>
                  <a:gd name="T10" fmla="*/ 176 w 224"/>
                  <a:gd name="T11" fmla="*/ 288 h 288"/>
                  <a:gd name="T12" fmla="*/ 176 w 224"/>
                  <a:gd name="T13" fmla="*/ 144 h 288"/>
                  <a:gd name="T14" fmla="*/ 224 w 224"/>
                  <a:gd name="T15" fmla="*/ 144 h 288"/>
                  <a:gd name="T16" fmla="*/ 224 w 224"/>
                  <a:gd name="T17" fmla="*/ 16 h 288"/>
                  <a:gd name="T18" fmla="*/ 208 w 224"/>
                  <a:gd name="T19" fmla="*/ 0 h 288"/>
                  <a:gd name="T20" fmla="*/ 168 w 224"/>
                  <a:gd name="T21" fmla="*/ 104 h 288"/>
                  <a:gd name="T22" fmla="*/ 56 w 224"/>
                  <a:gd name="T23" fmla="*/ 104 h 288"/>
                  <a:gd name="T24" fmla="*/ 56 w 224"/>
                  <a:gd name="T25" fmla="*/ 88 h 288"/>
                  <a:gd name="T26" fmla="*/ 168 w 224"/>
                  <a:gd name="T27" fmla="*/ 88 h 288"/>
                  <a:gd name="T28" fmla="*/ 168 w 224"/>
                  <a:gd name="T29" fmla="*/ 104 h 288"/>
                  <a:gd name="T30" fmla="*/ 168 w 224"/>
                  <a:gd name="T31" fmla="*/ 72 h 288"/>
                  <a:gd name="T32" fmla="*/ 56 w 224"/>
                  <a:gd name="T33" fmla="*/ 72 h 288"/>
                  <a:gd name="T34" fmla="*/ 56 w 224"/>
                  <a:gd name="T35" fmla="*/ 56 h 288"/>
                  <a:gd name="T36" fmla="*/ 168 w 224"/>
                  <a:gd name="T37" fmla="*/ 56 h 288"/>
                  <a:gd name="T38" fmla="*/ 168 w 224"/>
                  <a:gd name="T39" fmla="*/ 72 h 2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24" h="288">
                    <a:moveTo>
                      <a:pt x="208" y="0"/>
                    </a:moveTo>
                    <a:cubicBezTo>
                      <a:pt x="16" y="0"/>
                      <a:pt x="16" y="0"/>
                      <a:pt x="16" y="0"/>
                    </a:cubicBezTo>
                    <a:cubicBezTo>
                      <a:pt x="7" y="0"/>
                      <a:pt x="0" y="7"/>
                      <a:pt x="0" y="16"/>
                    </a:cubicBezTo>
                    <a:cubicBezTo>
                      <a:pt x="0" y="272"/>
                      <a:pt x="0" y="272"/>
                      <a:pt x="0" y="272"/>
                    </a:cubicBezTo>
                    <a:cubicBezTo>
                      <a:pt x="0" y="281"/>
                      <a:pt x="7" y="288"/>
                      <a:pt x="16" y="288"/>
                    </a:cubicBezTo>
                    <a:cubicBezTo>
                      <a:pt x="176" y="288"/>
                      <a:pt x="176" y="288"/>
                      <a:pt x="176" y="288"/>
                    </a:cubicBezTo>
                    <a:cubicBezTo>
                      <a:pt x="176" y="144"/>
                      <a:pt x="176" y="144"/>
                      <a:pt x="176" y="144"/>
                    </a:cubicBezTo>
                    <a:cubicBezTo>
                      <a:pt x="224" y="144"/>
                      <a:pt x="224" y="144"/>
                      <a:pt x="224" y="144"/>
                    </a:cubicBezTo>
                    <a:cubicBezTo>
                      <a:pt x="224" y="16"/>
                      <a:pt x="224" y="16"/>
                      <a:pt x="224" y="16"/>
                    </a:cubicBezTo>
                    <a:cubicBezTo>
                      <a:pt x="224" y="7"/>
                      <a:pt x="217" y="0"/>
                      <a:pt x="208" y="0"/>
                    </a:cubicBezTo>
                    <a:close/>
                    <a:moveTo>
                      <a:pt x="168" y="104"/>
                    </a:moveTo>
                    <a:cubicBezTo>
                      <a:pt x="56" y="104"/>
                      <a:pt x="56" y="104"/>
                      <a:pt x="56" y="104"/>
                    </a:cubicBezTo>
                    <a:cubicBezTo>
                      <a:pt x="56" y="88"/>
                      <a:pt x="56" y="88"/>
                      <a:pt x="56" y="88"/>
                    </a:cubicBezTo>
                    <a:cubicBezTo>
                      <a:pt x="168" y="88"/>
                      <a:pt x="168" y="88"/>
                      <a:pt x="168" y="88"/>
                    </a:cubicBezTo>
                    <a:lnTo>
                      <a:pt x="168" y="104"/>
                    </a:lnTo>
                    <a:close/>
                    <a:moveTo>
                      <a:pt x="168" y="72"/>
                    </a:moveTo>
                    <a:cubicBezTo>
                      <a:pt x="56" y="72"/>
                      <a:pt x="56" y="72"/>
                      <a:pt x="56" y="72"/>
                    </a:cubicBezTo>
                    <a:cubicBezTo>
                      <a:pt x="56" y="56"/>
                      <a:pt x="56" y="56"/>
                      <a:pt x="56" y="56"/>
                    </a:cubicBezTo>
                    <a:cubicBezTo>
                      <a:pt x="168" y="56"/>
                      <a:pt x="168" y="56"/>
                      <a:pt x="168" y="56"/>
                    </a:cubicBezTo>
                    <a:lnTo>
                      <a:pt x="168" y="72"/>
                    </a:lnTo>
                    <a:close/>
                  </a:path>
                </a:pathLst>
              </a:custGeom>
              <a:solidFill>
                <a:schemeClr val="bg1">
                  <a:lumMod val="9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67991" tIns="33995" rIns="67991" bIns="33995"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679263" rtl="0" eaLnBrk="1" fontAlgn="auto" latinLnBrk="0" hangingPunct="1">
                  <a:lnSpc>
                    <a:spcPct val="100000"/>
                  </a:lnSpc>
                  <a:spcBef>
                    <a:spcPts val="0"/>
                  </a:spcBef>
                  <a:spcAft>
                    <a:spcPts val="0"/>
                  </a:spcAft>
                  <a:buClrTx/>
                  <a:buSzTx/>
                  <a:buFontTx/>
                  <a:buNone/>
                  <a:tabLst/>
                  <a:defRPr/>
                </a:pPr>
                <a:endParaRPr kumimoji="0" lang="zh-CN" altLang="en-US" sz="1338" b="0" i="0" u="none" strike="noStrike" kern="1200" cap="none" spc="0" normalizeH="0" baseline="0" noProof="0">
                  <a:ln>
                    <a:noFill/>
                  </a:ln>
                  <a:solidFill>
                    <a:sysClr val="windowText" lastClr="000000"/>
                  </a:solidFill>
                  <a:effectLst/>
                  <a:uLnTx/>
                  <a:uFillTx/>
                  <a:latin typeface="Calibri" panose="020F0502020204030204"/>
                  <a:ea typeface="宋体" panose="02010600030101010101" pitchFamily="2" charset="-122"/>
                  <a:cs typeface="+mn-cs"/>
                </a:endParaRPr>
              </a:p>
            </p:txBody>
          </p:sp>
          <p:grpSp>
            <p:nvGrpSpPr>
              <p:cNvPr id="15" name="组合 14"/>
              <p:cNvGrpSpPr/>
              <p:nvPr/>
            </p:nvGrpSpPr>
            <p:grpSpPr>
              <a:xfrm>
                <a:off x="4765181" y="3904318"/>
                <a:ext cx="32039" cy="125624"/>
                <a:chOff x="1791441" y="472374"/>
                <a:chExt cx="745790" cy="2750733"/>
              </a:xfrm>
            </p:grpSpPr>
            <p:sp>
              <p:nvSpPr>
                <p:cNvPr id="16" name="Freeform 108"/>
                <p:cNvSpPr/>
                <p:nvPr/>
              </p:nvSpPr>
              <p:spPr bwMode="auto">
                <a:xfrm flipH="1">
                  <a:off x="1791441" y="2573174"/>
                  <a:ext cx="720238" cy="649933"/>
                </a:xfrm>
                <a:custGeom>
                  <a:avLst/>
                  <a:gdLst>
                    <a:gd name="T0" fmla="*/ 0 w 32"/>
                    <a:gd name="T1" fmla="*/ 32 h 32"/>
                    <a:gd name="T2" fmla="*/ 16 w 32"/>
                    <a:gd name="T3" fmla="*/ 32 h 32"/>
                    <a:gd name="T4" fmla="*/ 32 w 32"/>
                    <a:gd name="T5" fmla="*/ 16 h 32"/>
                    <a:gd name="T6" fmla="*/ 32 w 32"/>
                    <a:gd name="T7" fmla="*/ 0 h 32"/>
                    <a:gd name="T8" fmla="*/ 0 w 32"/>
                    <a:gd name="T9" fmla="*/ 0 h 32"/>
                    <a:gd name="T10" fmla="*/ 0 w 32"/>
                    <a:gd name="T11" fmla="*/ 32 h 32"/>
                  </a:gdLst>
                  <a:ahLst/>
                  <a:cxnLst>
                    <a:cxn ang="0">
                      <a:pos x="T0" y="T1"/>
                    </a:cxn>
                    <a:cxn ang="0">
                      <a:pos x="T2" y="T3"/>
                    </a:cxn>
                    <a:cxn ang="0">
                      <a:pos x="T4" y="T5"/>
                    </a:cxn>
                    <a:cxn ang="0">
                      <a:pos x="T6" y="T7"/>
                    </a:cxn>
                    <a:cxn ang="0">
                      <a:pos x="T8" y="T9"/>
                    </a:cxn>
                    <a:cxn ang="0">
                      <a:pos x="T10" y="T11"/>
                    </a:cxn>
                  </a:cxnLst>
                  <a:rect l="0" t="0" r="r" b="b"/>
                  <a:pathLst>
                    <a:path w="32" h="32">
                      <a:moveTo>
                        <a:pt x="0" y="32"/>
                      </a:moveTo>
                      <a:cubicBezTo>
                        <a:pt x="16" y="32"/>
                        <a:pt x="16" y="32"/>
                        <a:pt x="16" y="32"/>
                      </a:cubicBezTo>
                      <a:cubicBezTo>
                        <a:pt x="25" y="32"/>
                        <a:pt x="32" y="25"/>
                        <a:pt x="32" y="16"/>
                      </a:cubicBezTo>
                      <a:cubicBezTo>
                        <a:pt x="32" y="0"/>
                        <a:pt x="32" y="0"/>
                        <a:pt x="32" y="0"/>
                      </a:cubicBezTo>
                      <a:cubicBezTo>
                        <a:pt x="0" y="0"/>
                        <a:pt x="0" y="0"/>
                        <a:pt x="0" y="0"/>
                      </a:cubicBezTo>
                      <a:lnTo>
                        <a:pt x="0" y="32"/>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67991" tIns="33995" rIns="67991" bIns="33995"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679263" rtl="0" eaLnBrk="1" fontAlgn="auto" latinLnBrk="0" hangingPunct="1">
                    <a:lnSpc>
                      <a:spcPct val="100000"/>
                    </a:lnSpc>
                    <a:spcBef>
                      <a:spcPts val="0"/>
                    </a:spcBef>
                    <a:spcAft>
                      <a:spcPts val="0"/>
                    </a:spcAft>
                    <a:buClrTx/>
                    <a:buSzTx/>
                    <a:buFontTx/>
                    <a:buNone/>
                    <a:tabLst/>
                    <a:defRPr/>
                  </a:pPr>
                  <a:endParaRPr kumimoji="0" lang="zh-CN" altLang="en-US" sz="1338" b="0" i="0" u="none" strike="noStrike" kern="1200" cap="none" spc="0" normalizeH="0" baseline="0" noProof="0">
                    <a:ln>
                      <a:noFill/>
                    </a:ln>
                    <a:solidFill>
                      <a:sysClr val="windowText" lastClr="000000"/>
                    </a:solidFill>
                    <a:effectLst/>
                    <a:uLnTx/>
                    <a:uFillTx/>
                    <a:latin typeface="Calibri" panose="020F0502020204030204"/>
                    <a:ea typeface="宋体" panose="02010600030101010101" pitchFamily="2" charset="-122"/>
                    <a:cs typeface="+mn-cs"/>
                  </a:endParaRPr>
                </a:p>
              </p:txBody>
            </p:sp>
            <p:sp>
              <p:nvSpPr>
                <p:cNvPr id="17" name="Rectangle 110"/>
                <p:cNvSpPr>
                  <a:spLocks noChangeArrowheads="1"/>
                </p:cNvSpPr>
                <p:nvPr/>
              </p:nvSpPr>
              <p:spPr bwMode="auto">
                <a:xfrm flipH="1">
                  <a:off x="1816993" y="472374"/>
                  <a:ext cx="720238" cy="641385"/>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7991" tIns="33995" rIns="67991" bIns="33995"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679263" rtl="0" eaLnBrk="1" fontAlgn="auto" latinLnBrk="0" hangingPunct="1">
                    <a:lnSpc>
                      <a:spcPct val="100000"/>
                    </a:lnSpc>
                    <a:spcBef>
                      <a:spcPts val="0"/>
                    </a:spcBef>
                    <a:spcAft>
                      <a:spcPts val="0"/>
                    </a:spcAft>
                    <a:buClrTx/>
                    <a:buSzTx/>
                    <a:buFontTx/>
                    <a:buNone/>
                    <a:tabLst/>
                    <a:defRPr/>
                  </a:pPr>
                  <a:endParaRPr kumimoji="0" lang="zh-CN" altLang="en-US" sz="1338" b="0" i="0" u="none" strike="noStrike" kern="1200" cap="none" spc="0" normalizeH="0" baseline="0" noProof="0">
                    <a:ln>
                      <a:noFill/>
                    </a:ln>
                    <a:solidFill>
                      <a:sysClr val="windowText" lastClr="000000"/>
                    </a:solidFill>
                    <a:effectLst/>
                    <a:uLnTx/>
                    <a:uFillTx/>
                    <a:latin typeface="Calibri" panose="020F0502020204030204"/>
                    <a:ea typeface="宋体" panose="02010600030101010101" pitchFamily="2" charset="-122"/>
                    <a:cs typeface="+mn-cs"/>
                  </a:endParaRPr>
                </a:p>
              </p:txBody>
            </p:sp>
            <p:sp>
              <p:nvSpPr>
                <p:cNvPr id="18" name="Rectangle 111"/>
                <p:cNvSpPr>
                  <a:spLocks noChangeArrowheads="1"/>
                </p:cNvSpPr>
                <p:nvPr/>
              </p:nvSpPr>
              <p:spPr bwMode="auto">
                <a:xfrm flipH="1">
                  <a:off x="1816753" y="1518500"/>
                  <a:ext cx="720238" cy="649933"/>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7991" tIns="33995" rIns="67991" bIns="33995"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679263" rtl="0" eaLnBrk="1" fontAlgn="auto" latinLnBrk="0" hangingPunct="1">
                    <a:lnSpc>
                      <a:spcPct val="100000"/>
                    </a:lnSpc>
                    <a:spcBef>
                      <a:spcPts val="0"/>
                    </a:spcBef>
                    <a:spcAft>
                      <a:spcPts val="0"/>
                    </a:spcAft>
                    <a:buClrTx/>
                    <a:buSzTx/>
                    <a:buFontTx/>
                    <a:buNone/>
                    <a:tabLst/>
                    <a:defRPr/>
                  </a:pPr>
                  <a:endParaRPr kumimoji="0" lang="zh-CN" altLang="en-US" sz="1338" b="0" i="0" u="none" strike="noStrike" kern="1200" cap="none" spc="0" normalizeH="0" baseline="0" noProof="0">
                    <a:ln>
                      <a:noFill/>
                    </a:ln>
                    <a:solidFill>
                      <a:sysClr val="windowText" lastClr="000000"/>
                    </a:solidFill>
                    <a:effectLst/>
                    <a:uLnTx/>
                    <a:uFillTx/>
                    <a:latin typeface="Calibri" panose="020F0502020204030204"/>
                    <a:ea typeface="宋体" panose="02010600030101010101" pitchFamily="2" charset="-122"/>
                    <a:cs typeface="+mn-cs"/>
                  </a:endParaRPr>
                </a:p>
              </p:txBody>
            </p:sp>
          </p:grpSp>
        </p:grpSp>
      </p:grpSp>
      <p:grpSp>
        <p:nvGrpSpPr>
          <p:cNvPr id="59" name="组合 58"/>
          <p:cNvGrpSpPr/>
          <p:nvPr/>
        </p:nvGrpSpPr>
        <p:grpSpPr>
          <a:xfrm>
            <a:off x="3068111" y="2072840"/>
            <a:ext cx="1365600" cy="1323324"/>
            <a:chOff x="3140552" y="2099160"/>
            <a:chExt cx="1397843" cy="1354569"/>
          </a:xfrm>
        </p:grpSpPr>
        <p:grpSp>
          <p:nvGrpSpPr>
            <p:cNvPr id="37" name="组合 36"/>
            <p:cNvGrpSpPr/>
            <p:nvPr/>
          </p:nvGrpSpPr>
          <p:grpSpPr>
            <a:xfrm rot="16200000">
              <a:off x="3162189" y="2077523"/>
              <a:ext cx="1354569" cy="1397843"/>
              <a:chOff x="4964806" y="658391"/>
              <a:chExt cx="2253802" cy="2305319"/>
            </a:xfrm>
            <a:effectLst>
              <a:outerShdw blurRad="279400" dist="127000" dir="7740000" sx="102000" sy="102000" algn="r" rotWithShape="0">
                <a:prstClr val="black">
                  <a:alpha val="40000"/>
                </a:prstClr>
              </a:outerShdw>
            </a:effectLst>
          </p:grpSpPr>
          <p:sp>
            <p:nvSpPr>
              <p:cNvPr id="38" name="泪滴形 37"/>
              <p:cNvSpPr/>
              <p:nvPr/>
            </p:nvSpPr>
            <p:spPr>
              <a:xfrm rot="8119616">
                <a:off x="4964806" y="658391"/>
                <a:ext cx="2253802" cy="2305319"/>
              </a:xfrm>
              <a:prstGeom prst="teardrop">
                <a:avLst>
                  <a:gd name="adj" fmla="val 101143"/>
                </a:avLst>
              </a:prstGeom>
              <a:gradFill>
                <a:gsLst>
                  <a:gs pos="100000">
                    <a:schemeClr val="bg1"/>
                  </a:gs>
                  <a:gs pos="67000">
                    <a:schemeClr val="bg1">
                      <a:lumMod val="95000"/>
                    </a:schemeClr>
                  </a:gs>
                  <a:gs pos="31000">
                    <a:schemeClr val="bg1">
                      <a:lumMod val="85000"/>
                    </a:schemeClr>
                  </a:gs>
                  <a:gs pos="0">
                    <a:schemeClr val="bg1">
                      <a:lumMod val="75000"/>
                    </a:schemeClr>
                  </a:gs>
                </a:gsLst>
                <a:lin ang="7800000" scaled="0"/>
              </a:gradFill>
              <a:ln w="57150">
                <a:gradFill>
                  <a:gsLst>
                    <a:gs pos="16000">
                      <a:schemeClr val="bg1">
                        <a:lumMod val="85000"/>
                      </a:schemeClr>
                    </a:gs>
                    <a:gs pos="0">
                      <a:schemeClr val="bg1">
                        <a:lumMod val="75000"/>
                      </a:schemeClr>
                    </a:gs>
                    <a:gs pos="100000">
                      <a:schemeClr val="bg1">
                        <a:lumMod val="96000"/>
                      </a:schemeClr>
                    </a:gs>
                  </a:gsLst>
                  <a:lin ang="17400000" scaled="0"/>
                </a:gradFill>
              </a:ln>
              <a:scene3d>
                <a:camera prst="orthographicFront"/>
                <a:lightRig rig="threePt" dir="t">
                  <a:rot lat="0" lon="0" rev="7800000"/>
                </a:lightRig>
              </a:scene3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3605" rtl="0" eaLnBrk="1" fontAlgn="auto" latinLnBrk="0" hangingPunct="1">
                  <a:lnSpc>
                    <a:spcPct val="100000"/>
                  </a:lnSpc>
                  <a:spcBef>
                    <a:spcPts val="0"/>
                  </a:spcBef>
                  <a:spcAft>
                    <a:spcPts val="0"/>
                  </a:spcAft>
                  <a:buClrTx/>
                  <a:buSzTx/>
                  <a:buFontTx/>
                  <a:buNone/>
                  <a:tabLst/>
                  <a:defRPr/>
                </a:pPr>
                <a:endParaRPr kumimoji="0" lang="zh-CN" altLang="en-US" sz="1026"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39" name="泪滴形 38"/>
              <p:cNvSpPr/>
              <p:nvPr/>
            </p:nvSpPr>
            <p:spPr>
              <a:xfrm rot="8119616">
                <a:off x="5065848" y="780372"/>
                <a:ext cx="2051718" cy="2053636"/>
              </a:xfrm>
              <a:prstGeom prst="teardrop">
                <a:avLst>
                  <a:gd name="adj" fmla="val 101143"/>
                </a:avLst>
              </a:prstGeom>
              <a:gradFill>
                <a:gsLst>
                  <a:gs pos="99000">
                    <a:srgbClr val="FF0000"/>
                  </a:gs>
                  <a:gs pos="46000">
                    <a:srgbClr val="C00000"/>
                  </a:gs>
                </a:gsLst>
                <a:path path="circle">
                  <a:fillToRect l="100000" t="100000"/>
                </a:path>
              </a:gradFill>
              <a:ln>
                <a:no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3605" rtl="0" eaLnBrk="1" fontAlgn="auto" latinLnBrk="0" hangingPunct="1">
                  <a:lnSpc>
                    <a:spcPct val="100000"/>
                  </a:lnSpc>
                  <a:spcBef>
                    <a:spcPts val="0"/>
                  </a:spcBef>
                  <a:spcAft>
                    <a:spcPts val="0"/>
                  </a:spcAft>
                  <a:buClrTx/>
                  <a:buSzTx/>
                  <a:buFontTx/>
                  <a:buNone/>
                  <a:tabLst/>
                  <a:defRPr/>
                </a:pPr>
                <a:endParaRPr kumimoji="0" lang="zh-CN" altLang="en-US" sz="1026"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grpSp>
        <p:sp>
          <p:nvSpPr>
            <p:cNvPr id="24" name="Freeform 109"/>
            <p:cNvSpPr>
              <a:spLocks noEditPoints="1"/>
            </p:cNvSpPr>
            <p:nvPr/>
          </p:nvSpPr>
          <p:spPr bwMode="auto">
            <a:xfrm flipH="1">
              <a:off x="3541897" y="2636214"/>
              <a:ext cx="221837" cy="284803"/>
            </a:xfrm>
            <a:custGeom>
              <a:avLst/>
              <a:gdLst>
                <a:gd name="T0" fmla="*/ 208 w 224"/>
                <a:gd name="T1" fmla="*/ 0 h 288"/>
                <a:gd name="T2" fmla="*/ 16 w 224"/>
                <a:gd name="T3" fmla="*/ 0 h 288"/>
                <a:gd name="T4" fmla="*/ 0 w 224"/>
                <a:gd name="T5" fmla="*/ 16 h 288"/>
                <a:gd name="T6" fmla="*/ 0 w 224"/>
                <a:gd name="T7" fmla="*/ 272 h 288"/>
                <a:gd name="T8" fmla="*/ 16 w 224"/>
                <a:gd name="T9" fmla="*/ 288 h 288"/>
                <a:gd name="T10" fmla="*/ 176 w 224"/>
                <a:gd name="T11" fmla="*/ 288 h 288"/>
                <a:gd name="T12" fmla="*/ 176 w 224"/>
                <a:gd name="T13" fmla="*/ 144 h 288"/>
                <a:gd name="T14" fmla="*/ 224 w 224"/>
                <a:gd name="T15" fmla="*/ 144 h 288"/>
                <a:gd name="T16" fmla="*/ 224 w 224"/>
                <a:gd name="T17" fmla="*/ 16 h 288"/>
                <a:gd name="T18" fmla="*/ 208 w 224"/>
                <a:gd name="T19" fmla="*/ 0 h 288"/>
                <a:gd name="T20" fmla="*/ 168 w 224"/>
                <a:gd name="T21" fmla="*/ 104 h 288"/>
                <a:gd name="T22" fmla="*/ 56 w 224"/>
                <a:gd name="T23" fmla="*/ 104 h 288"/>
                <a:gd name="T24" fmla="*/ 56 w 224"/>
                <a:gd name="T25" fmla="*/ 88 h 288"/>
                <a:gd name="T26" fmla="*/ 168 w 224"/>
                <a:gd name="T27" fmla="*/ 88 h 288"/>
                <a:gd name="T28" fmla="*/ 168 w 224"/>
                <a:gd name="T29" fmla="*/ 104 h 288"/>
                <a:gd name="T30" fmla="*/ 168 w 224"/>
                <a:gd name="T31" fmla="*/ 72 h 288"/>
                <a:gd name="T32" fmla="*/ 56 w 224"/>
                <a:gd name="T33" fmla="*/ 72 h 288"/>
                <a:gd name="T34" fmla="*/ 56 w 224"/>
                <a:gd name="T35" fmla="*/ 56 h 288"/>
                <a:gd name="T36" fmla="*/ 168 w 224"/>
                <a:gd name="T37" fmla="*/ 56 h 288"/>
                <a:gd name="T38" fmla="*/ 168 w 224"/>
                <a:gd name="T39" fmla="*/ 72 h 2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24" h="288">
                  <a:moveTo>
                    <a:pt x="208" y="0"/>
                  </a:moveTo>
                  <a:cubicBezTo>
                    <a:pt x="16" y="0"/>
                    <a:pt x="16" y="0"/>
                    <a:pt x="16" y="0"/>
                  </a:cubicBezTo>
                  <a:cubicBezTo>
                    <a:pt x="7" y="0"/>
                    <a:pt x="0" y="7"/>
                    <a:pt x="0" y="16"/>
                  </a:cubicBezTo>
                  <a:cubicBezTo>
                    <a:pt x="0" y="272"/>
                    <a:pt x="0" y="272"/>
                    <a:pt x="0" y="272"/>
                  </a:cubicBezTo>
                  <a:cubicBezTo>
                    <a:pt x="0" y="281"/>
                    <a:pt x="7" y="288"/>
                    <a:pt x="16" y="288"/>
                  </a:cubicBezTo>
                  <a:cubicBezTo>
                    <a:pt x="176" y="288"/>
                    <a:pt x="176" y="288"/>
                    <a:pt x="176" y="288"/>
                  </a:cubicBezTo>
                  <a:cubicBezTo>
                    <a:pt x="176" y="144"/>
                    <a:pt x="176" y="144"/>
                    <a:pt x="176" y="144"/>
                  </a:cubicBezTo>
                  <a:cubicBezTo>
                    <a:pt x="224" y="144"/>
                    <a:pt x="224" y="144"/>
                    <a:pt x="224" y="144"/>
                  </a:cubicBezTo>
                  <a:cubicBezTo>
                    <a:pt x="224" y="16"/>
                    <a:pt x="224" y="16"/>
                    <a:pt x="224" y="16"/>
                  </a:cubicBezTo>
                  <a:cubicBezTo>
                    <a:pt x="224" y="7"/>
                    <a:pt x="217" y="0"/>
                    <a:pt x="208" y="0"/>
                  </a:cubicBezTo>
                  <a:close/>
                  <a:moveTo>
                    <a:pt x="168" y="104"/>
                  </a:moveTo>
                  <a:cubicBezTo>
                    <a:pt x="56" y="104"/>
                    <a:pt x="56" y="104"/>
                    <a:pt x="56" y="104"/>
                  </a:cubicBezTo>
                  <a:cubicBezTo>
                    <a:pt x="56" y="88"/>
                    <a:pt x="56" y="88"/>
                    <a:pt x="56" y="88"/>
                  </a:cubicBezTo>
                  <a:cubicBezTo>
                    <a:pt x="168" y="88"/>
                    <a:pt x="168" y="88"/>
                    <a:pt x="168" y="88"/>
                  </a:cubicBezTo>
                  <a:lnTo>
                    <a:pt x="168" y="104"/>
                  </a:lnTo>
                  <a:close/>
                  <a:moveTo>
                    <a:pt x="168" y="72"/>
                  </a:moveTo>
                  <a:cubicBezTo>
                    <a:pt x="56" y="72"/>
                    <a:pt x="56" y="72"/>
                    <a:pt x="56" y="72"/>
                  </a:cubicBezTo>
                  <a:cubicBezTo>
                    <a:pt x="56" y="56"/>
                    <a:pt x="56" y="56"/>
                    <a:pt x="56" y="56"/>
                  </a:cubicBezTo>
                  <a:cubicBezTo>
                    <a:pt x="168" y="56"/>
                    <a:pt x="168" y="56"/>
                    <a:pt x="168" y="56"/>
                  </a:cubicBezTo>
                  <a:lnTo>
                    <a:pt x="168" y="72"/>
                  </a:lnTo>
                  <a:close/>
                </a:path>
              </a:pathLst>
            </a:custGeom>
            <a:solidFill>
              <a:schemeClr val="bg1">
                <a:lumMod val="9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67991" tIns="33995" rIns="67991" bIns="33995"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679263" rtl="0" eaLnBrk="1" fontAlgn="auto" latinLnBrk="0" hangingPunct="1">
                <a:lnSpc>
                  <a:spcPct val="100000"/>
                </a:lnSpc>
                <a:spcBef>
                  <a:spcPts val="0"/>
                </a:spcBef>
                <a:spcAft>
                  <a:spcPts val="0"/>
                </a:spcAft>
                <a:buClrTx/>
                <a:buSzTx/>
                <a:buFontTx/>
                <a:buNone/>
                <a:tabLst/>
                <a:defRPr/>
              </a:pPr>
              <a:endParaRPr kumimoji="0" lang="zh-CN" altLang="en-US" sz="1338" b="0" i="0" u="none" strike="noStrike" kern="1200" cap="none" spc="0" normalizeH="0" baseline="0" noProof="0">
                <a:ln>
                  <a:noFill/>
                </a:ln>
                <a:solidFill>
                  <a:sysClr val="windowText" lastClr="000000"/>
                </a:solidFill>
                <a:effectLst/>
                <a:uLnTx/>
                <a:uFillTx/>
                <a:latin typeface="Calibri" panose="020F0502020204030204"/>
                <a:ea typeface="宋体" panose="02010600030101010101" pitchFamily="2" charset="-122"/>
                <a:cs typeface="+mn-cs"/>
              </a:endParaRPr>
            </a:p>
          </p:txBody>
        </p:sp>
        <p:grpSp>
          <p:nvGrpSpPr>
            <p:cNvPr id="25" name="组合 24"/>
            <p:cNvGrpSpPr/>
            <p:nvPr/>
          </p:nvGrpSpPr>
          <p:grpSpPr>
            <a:xfrm>
              <a:off x="3541897" y="2795393"/>
              <a:ext cx="32039" cy="125624"/>
              <a:chOff x="1791441" y="472374"/>
              <a:chExt cx="745790" cy="2750733"/>
            </a:xfrm>
          </p:grpSpPr>
          <p:sp>
            <p:nvSpPr>
              <p:cNvPr id="26" name="Freeform 108"/>
              <p:cNvSpPr/>
              <p:nvPr/>
            </p:nvSpPr>
            <p:spPr bwMode="auto">
              <a:xfrm flipH="1">
                <a:off x="1791441" y="2573174"/>
                <a:ext cx="720238" cy="649933"/>
              </a:xfrm>
              <a:custGeom>
                <a:avLst/>
                <a:gdLst>
                  <a:gd name="T0" fmla="*/ 0 w 32"/>
                  <a:gd name="T1" fmla="*/ 32 h 32"/>
                  <a:gd name="T2" fmla="*/ 16 w 32"/>
                  <a:gd name="T3" fmla="*/ 32 h 32"/>
                  <a:gd name="T4" fmla="*/ 32 w 32"/>
                  <a:gd name="T5" fmla="*/ 16 h 32"/>
                  <a:gd name="T6" fmla="*/ 32 w 32"/>
                  <a:gd name="T7" fmla="*/ 0 h 32"/>
                  <a:gd name="T8" fmla="*/ 0 w 32"/>
                  <a:gd name="T9" fmla="*/ 0 h 32"/>
                  <a:gd name="T10" fmla="*/ 0 w 32"/>
                  <a:gd name="T11" fmla="*/ 32 h 32"/>
                </a:gdLst>
                <a:ahLst/>
                <a:cxnLst>
                  <a:cxn ang="0">
                    <a:pos x="T0" y="T1"/>
                  </a:cxn>
                  <a:cxn ang="0">
                    <a:pos x="T2" y="T3"/>
                  </a:cxn>
                  <a:cxn ang="0">
                    <a:pos x="T4" y="T5"/>
                  </a:cxn>
                  <a:cxn ang="0">
                    <a:pos x="T6" y="T7"/>
                  </a:cxn>
                  <a:cxn ang="0">
                    <a:pos x="T8" y="T9"/>
                  </a:cxn>
                  <a:cxn ang="0">
                    <a:pos x="T10" y="T11"/>
                  </a:cxn>
                </a:cxnLst>
                <a:rect l="0" t="0" r="r" b="b"/>
                <a:pathLst>
                  <a:path w="32" h="32">
                    <a:moveTo>
                      <a:pt x="0" y="32"/>
                    </a:moveTo>
                    <a:cubicBezTo>
                      <a:pt x="16" y="32"/>
                      <a:pt x="16" y="32"/>
                      <a:pt x="16" y="32"/>
                    </a:cubicBezTo>
                    <a:cubicBezTo>
                      <a:pt x="25" y="32"/>
                      <a:pt x="32" y="25"/>
                      <a:pt x="32" y="16"/>
                    </a:cubicBezTo>
                    <a:cubicBezTo>
                      <a:pt x="32" y="0"/>
                      <a:pt x="32" y="0"/>
                      <a:pt x="32" y="0"/>
                    </a:cubicBezTo>
                    <a:cubicBezTo>
                      <a:pt x="0" y="0"/>
                      <a:pt x="0" y="0"/>
                      <a:pt x="0" y="0"/>
                    </a:cubicBezTo>
                    <a:lnTo>
                      <a:pt x="0" y="32"/>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67991" tIns="33995" rIns="67991" bIns="33995"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679263" rtl="0" eaLnBrk="1" fontAlgn="auto" latinLnBrk="0" hangingPunct="1">
                  <a:lnSpc>
                    <a:spcPct val="100000"/>
                  </a:lnSpc>
                  <a:spcBef>
                    <a:spcPts val="0"/>
                  </a:spcBef>
                  <a:spcAft>
                    <a:spcPts val="0"/>
                  </a:spcAft>
                  <a:buClrTx/>
                  <a:buSzTx/>
                  <a:buFontTx/>
                  <a:buNone/>
                  <a:tabLst/>
                  <a:defRPr/>
                </a:pPr>
                <a:endParaRPr kumimoji="0" lang="zh-CN" altLang="en-US" sz="1338" b="0" i="0" u="none" strike="noStrike" kern="1200" cap="none" spc="0" normalizeH="0" baseline="0" noProof="0">
                  <a:ln>
                    <a:noFill/>
                  </a:ln>
                  <a:solidFill>
                    <a:sysClr val="windowText" lastClr="000000"/>
                  </a:solidFill>
                  <a:effectLst/>
                  <a:uLnTx/>
                  <a:uFillTx/>
                  <a:latin typeface="Calibri" panose="020F0502020204030204"/>
                  <a:ea typeface="宋体" panose="02010600030101010101" pitchFamily="2" charset="-122"/>
                  <a:cs typeface="+mn-cs"/>
                </a:endParaRPr>
              </a:p>
            </p:txBody>
          </p:sp>
          <p:sp>
            <p:nvSpPr>
              <p:cNvPr id="27" name="Rectangle 110"/>
              <p:cNvSpPr>
                <a:spLocks noChangeArrowheads="1"/>
              </p:cNvSpPr>
              <p:nvPr/>
            </p:nvSpPr>
            <p:spPr bwMode="auto">
              <a:xfrm flipH="1">
                <a:off x="1816993" y="472374"/>
                <a:ext cx="720238" cy="641385"/>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7991" tIns="33995" rIns="67991" bIns="33995"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679263" rtl="0" eaLnBrk="1" fontAlgn="auto" latinLnBrk="0" hangingPunct="1">
                  <a:lnSpc>
                    <a:spcPct val="100000"/>
                  </a:lnSpc>
                  <a:spcBef>
                    <a:spcPts val="0"/>
                  </a:spcBef>
                  <a:spcAft>
                    <a:spcPts val="0"/>
                  </a:spcAft>
                  <a:buClrTx/>
                  <a:buSzTx/>
                  <a:buFontTx/>
                  <a:buNone/>
                  <a:tabLst/>
                  <a:defRPr/>
                </a:pPr>
                <a:endParaRPr kumimoji="0" lang="zh-CN" altLang="en-US" sz="1338" b="0" i="0" u="none" strike="noStrike" kern="1200" cap="none" spc="0" normalizeH="0" baseline="0" noProof="0">
                  <a:ln>
                    <a:noFill/>
                  </a:ln>
                  <a:solidFill>
                    <a:sysClr val="windowText" lastClr="000000"/>
                  </a:solidFill>
                  <a:effectLst/>
                  <a:uLnTx/>
                  <a:uFillTx/>
                  <a:latin typeface="Calibri" panose="020F0502020204030204"/>
                  <a:ea typeface="宋体" panose="02010600030101010101" pitchFamily="2" charset="-122"/>
                  <a:cs typeface="+mn-cs"/>
                </a:endParaRPr>
              </a:p>
            </p:txBody>
          </p:sp>
          <p:sp>
            <p:nvSpPr>
              <p:cNvPr id="28" name="Rectangle 111"/>
              <p:cNvSpPr>
                <a:spLocks noChangeArrowheads="1"/>
              </p:cNvSpPr>
              <p:nvPr/>
            </p:nvSpPr>
            <p:spPr bwMode="auto">
              <a:xfrm flipH="1">
                <a:off x="1816753" y="1518500"/>
                <a:ext cx="720238" cy="649933"/>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7991" tIns="33995" rIns="67991" bIns="33995"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679263" rtl="0" eaLnBrk="1" fontAlgn="auto" latinLnBrk="0" hangingPunct="1">
                  <a:lnSpc>
                    <a:spcPct val="100000"/>
                  </a:lnSpc>
                  <a:spcBef>
                    <a:spcPts val="0"/>
                  </a:spcBef>
                  <a:spcAft>
                    <a:spcPts val="0"/>
                  </a:spcAft>
                  <a:buClrTx/>
                  <a:buSzTx/>
                  <a:buFontTx/>
                  <a:buNone/>
                  <a:tabLst/>
                  <a:defRPr/>
                </a:pPr>
                <a:endParaRPr kumimoji="0" lang="zh-CN" altLang="en-US" sz="1338" b="0" i="0" u="none" strike="noStrike" kern="1200" cap="none" spc="0" normalizeH="0" baseline="0" noProof="0">
                  <a:ln>
                    <a:noFill/>
                  </a:ln>
                  <a:solidFill>
                    <a:sysClr val="windowText" lastClr="000000"/>
                  </a:solidFill>
                  <a:effectLst/>
                  <a:uLnTx/>
                  <a:uFillTx/>
                  <a:latin typeface="Calibri" panose="020F0502020204030204"/>
                  <a:ea typeface="宋体" panose="02010600030101010101" pitchFamily="2" charset="-122"/>
                  <a:cs typeface="+mn-cs"/>
                </a:endParaRPr>
              </a:p>
            </p:txBody>
          </p:sp>
        </p:grpSp>
      </p:grpSp>
      <p:grpSp>
        <p:nvGrpSpPr>
          <p:cNvPr id="8" name="组合 7"/>
          <p:cNvGrpSpPr/>
          <p:nvPr/>
        </p:nvGrpSpPr>
        <p:grpSpPr>
          <a:xfrm>
            <a:off x="5093541" y="2072842"/>
            <a:ext cx="1365600" cy="1323324"/>
            <a:chOff x="5213805" y="2099162"/>
            <a:chExt cx="1397843" cy="1354569"/>
          </a:xfrm>
        </p:grpSpPr>
        <p:grpSp>
          <p:nvGrpSpPr>
            <p:cNvPr id="36" name="组合 35"/>
            <p:cNvGrpSpPr/>
            <p:nvPr/>
          </p:nvGrpSpPr>
          <p:grpSpPr>
            <a:xfrm rot="5400000">
              <a:off x="5235442" y="2077525"/>
              <a:ext cx="1354569" cy="1397843"/>
              <a:chOff x="4964806" y="658391"/>
              <a:chExt cx="2253802" cy="2305319"/>
            </a:xfrm>
            <a:effectLst>
              <a:outerShdw blurRad="279400" dist="127000" dir="7740000" sx="102000" sy="102000" algn="r" rotWithShape="0">
                <a:prstClr val="black">
                  <a:alpha val="40000"/>
                </a:prstClr>
              </a:outerShdw>
            </a:effectLst>
          </p:grpSpPr>
          <p:sp>
            <p:nvSpPr>
              <p:cNvPr id="40" name="泪滴形 39"/>
              <p:cNvSpPr/>
              <p:nvPr/>
            </p:nvSpPr>
            <p:spPr>
              <a:xfrm rot="8119616">
                <a:off x="4964806" y="658391"/>
                <a:ext cx="2253802" cy="2305319"/>
              </a:xfrm>
              <a:prstGeom prst="teardrop">
                <a:avLst>
                  <a:gd name="adj" fmla="val 101143"/>
                </a:avLst>
              </a:prstGeom>
              <a:gradFill>
                <a:gsLst>
                  <a:gs pos="100000">
                    <a:schemeClr val="bg1"/>
                  </a:gs>
                  <a:gs pos="67000">
                    <a:schemeClr val="bg1">
                      <a:lumMod val="95000"/>
                    </a:schemeClr>
                  </a:gs>
                  <a:gs pos="31000">
                    <a:schemeClr val="bg1">
                      <a:lumMod val="85000"/>
                    </a:schemeClr>
                  </a:gs>
                  <a:gs pos="0">
                    <a:schemeClr val="bg1">
                      <a:lumMod val="75000"/>
                    </a:schemeClr>
                  </a:gs>
                </a:gsLst>
                <a:lin ang="7800000" scaled="0"/>
              </a:gradFill>
              <a:ln w="57150">
                <a:gradFill>
                  <a:gsLst>
                    <a:gs pos="16000">
                      <a:schemeClr val="bg1">
                        <a:lumMod val="85000"/>
                      </a:schemeClr>
                    </a:gs>
                    <a:gs pos="0">
                      <a:schemeClr val="bg1">
                        <a:lumMod val="75000"/>
                      </a:schemeClr>
                    </a:gs>
                    <a:gs pos="100000">
                      <a:schemeClr val="bg1">
                        <a:lumMod val="96000"/>
                      </a:schemeClr>
                    </a:gs>
                  </a:gsLst>
                  <a:lin ang="17400000" scaled="0"/>
                </a:gradFill>
              </a:ln>
              <a:scene3d>
                <a:camera prst="orthographicFront"/>
                <a:lightRig rig="threePt" dir="t">
                  <a:rot lat="0" lon="0" rev="7800000"/>
                </a:lightRig>
              </a:scene3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3605" rtl="0" eaLnBrk="1" fontAlgn="auto" latinLnBrk="0" hangingPunct="1">
                  <a:lnSpc>
                    <a:spcPct val="100000"/>
                  </a:lnSpc>
                  <a:spcBef>
                    <a:spcPts val="0"/>
                  </a:spcBef>
                  <a:spcAft>
                    <a:spcPts val="0"/>
                  </a:spcAft>
                  <a:buClrTx/>
                  <a:buSzTx/>
                  <a:buFontTx/>
                  <a:buNone/>
                  <a:tabLst/>
                  <a:defRPr/>
                </a:pPr>
                <a:endParaRPr kumimoji="0" lang="zh-CN" altLang="en-US" sz="1026"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41" name="泪滴形 40"/>
              <p:cNvSpPr/>
              <p:nvPr/>
            </p:nvSpPr>
            <p:spPr>
              <a:xfrm rot="8119616">
                <a:off x="5065849" y="780373"/>
                <a:ext cx="2051717" cy="2053636"/>
              </a:xfrm>
              <a:prstGeom prst="teardrop">
                <a:avLst>
                  <a:gd name="adj" fmla="val 101143"/>
                </a:avLst>
              </a:prstGeom>
              <a:gradFill>
                <a:gsLst>
                  <a:gs pos="99000">
                    <a:srgbClr val="FF0000"/>
                  </a:gs>
                  <a:gs pos="46000">
                    <a:srgbClr val="C00000"/>
                  </a:gs>
                </a:gsLst>
                <a:path path="circle">
                  <a:fillToRect l="100000" t="100000"/>
                </a:path>
              </a:gradFill>
              <a:ln>
                <a:no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3605" rtl="0" eaLnBrk="1" fontAlgn="auto" latinLnBrk="0" hangingPunct="1">
                  <a:lnSpc>
                    <a:spcPct val="100000"/>
                  </a:lnSpc>
                  <a:spcBef>
                    <a:spcPts val="0"/>
                  </a:spcBef>
                  <a:spcAft>
                    <a:spcPts val="0"/>
                  </a:spcAft>
                  <a:buClrTx/>
                  <a:buSzTx/>
                  <a:buFontTx/>
                  <a:buNone/>
                  <a:tabLst/>
                  <a:defRPr/>
                </a:pPr>
                <a:endParaRPr kumimoji="0" lang="zh-CN" altLang="en-US" sz="1026"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grpSp>
        <p:sp>
          <p:nvSpPr>
            <p:cNvPr id="19" name="Freeform 109"/>
            <p:cNvSpPr>
              <a:spLocks noEditPoints="1"/>
            </p:cNvSpPr>
            <p:nvPr/>
          </p:nvSpPr>
          <p:spPr bwMode="auto">
            <a:xfrm flipH="1">
              <a:off x="5986165" y="2596649"/>
              <a:ext cx="221837" cy="284803"/>
            </a:xfrm>
            <a:custGeom>
              <a:avLst/>
              <a:gdLst>
                <a:gd name="T0" fmla="*/ 208 w 224"/>
                <a:gd name="T1" fmla="*/ 0 h 288"/>
                <a:gd name="T2" fmla="*/ 16 w 224"/>
                <a:gd name="T3" fmla="*/ 0 h 288"/>
                <a:gd name="T4" fmla="*/ 0 w 224"/>
                <a:gd name="T5" fmla="*/ 16 h 288"/>
                <a:gd name="T6" fmla="*/ 0 w 224"/>
                <a:gd name="T7" fmla="*/ 272 h 288"/>
                <a:gd name="T8" fmla="*/ 16 w 224"/>
                <a:gd name="T9" fmla="*/ 288 h 288"/>
                <a:gd name="T10" fmla="*/ 176 w 224"/>
                <a:gd name="T11" fmla="*/ 288 h 288"/>
                <a:gd name="T12" fmla="*/ 176 w 224"/>
                <a:gd name="T13" fmla="*/ 144 h 288"/>
                <a:gd name="T14" fmla="*/ 224 w 224"/>
                <a:gd name="T15" fmla="*/ 144 h 288"/>
                <a:gd name="T16" fmla="*/ 224 w 224"/>
                <a:gd name="T17" fmla="*/ 16 h 288"/>
                <a:gd name="T18" fmla="*/ 208 w 224"/>
                <a:gd name="T19" fmla="*/ 0 h 288"/>
                <a:gd name="T20" fmla="*/ 168 w 224"/>
                <a:gd name="T21" fmla="*/ 104 h 288"/>
                <a:gd name="T22" fmla="*/ 56 w 224"/>
                <a:gd name="T23" fmla="*/ 104 h 288"/>
                <a:gd name="T24" fmla="*/ 56 w 224"/>
                <a:gd name="T25" fmla="*/ 88 h 288"/>
                <a:gd name="T26" fmla="*/ 168 w 224"/>
                <a:gd name="T27" fmla="*/ 88 h 288"/>
                <a:gd name="T28" fmla="*/ 168 w 224"/>
                <a:gd name="T29" fmla="*/ 104 h 288"/>
                <a:gd name="T30" fmla="*/ 168 w 224"/>
                <a:gd name="T31" fmla="*/ 72 h 288"/>
                <a:gd name="T32" fmla="*/ 56 w 224"/>
                <a:gd name="T33" fmla="*/ 72 h 288"/>
                <a:gd name="T34" fmla="*/ 56 w 224"/>
                <a:gd name="T35" fmla="*/ 56 h 288"/>
                <a:gd name="T36" fmla="*/ 168 w 224"/>
                <a:gd name="T37" fmla="*/ 56 h 288"/>
                <a:gd name="T38" fmla="*/ 168 w 224"/>
                <a:gd name="T39" fmla="*/ 72 h 2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24" h="288">
                  <a:moveTo>
                    <a:pt x="208" y="0"/>
                  </a:moveTo>
                  <a:cubicBezTo>
                    <a:pt x="16" y="0"/>
                    <a:pt x="16" y="0"/>
                    <a:pt x="16" y="0"/>
                  </a:cubicBezTo>
                  <a:cubicBezTo>
                    <a:pt x="7" y="0"/>
                    <a:pt x="0" y="7"/>
                    <a:pt x="0" y="16"/>
                  </a:cubicBezTo>
                  <a:cubicBezTo>
                    <a:pt x="0" y="272"/>
                    <a:pt x="0" y="272"/>
                    <a:pt x="0" y="272"/>
                  </a:cubicBezTo>
                  <a:cubicBezTo>
                    <a:pt x="0" y="281"/>
                    <a:pt x="7" y="288"/>
                    <a:pt x="16" y="288"/>
                  </a:cubicBezTo>
                  <a:cubicBezTo>
                    <a:pt x="176" y="288"/>
                    <a:pt x="176" y="288"/>
                    <a:pt x="176" y="288"/>
                  </a:cubicBezTo>
                  <a:cubicBezTo>
                    <a:pt x="176" y="144"/>
                    <a:pt x="176" y="144"/>
                    <a:pt x="176" y="144"/>
                  </a:cubicBezTo>
                  <a:cubicBezTo>
                    <a:pt x="224" y="144"/>
                    <a:pt x="224" y="144"/>
                    <a:pt x="224" y="144"/>
                  </a:cubicBezTo>
                  <a:cubicBezTo>
                    <a:pt x="224" y="16"/>
                    <a:pt x="224" y="16"/>
                    <a:pt x="224" y="16"/>
                  </a:cubicBezTo>
                  <a:cubicBezTo>
                    <a:pt x="224" y="7"/>
                    <a:pt x="217" y="0"/>
                    <a:pt x="208" y="0"/>
                  </a:cubicBezTo>
                  <a:close/>
                  <a:moveTo>
                    <a:pt x="168" y="104"/>
                  </a:moveTo>
                  <a:cubicBezTo>
                    <a:pt x="56" y="104"/>
                    <a:pt x="56" y="104"/>
                    <a:pt x="56" y="104"/>
                  </a:cubicBezTo>
                  <a:cubicBezTo>
                    <a:pt x="56" y="88"/>
                    <a:pt x="56" y="88"/>
                    <a:pt x="56" y="88"/>
                  </a:cubicBezTo>
                  <a:cubicBezTo>
                    <a:pt x="168" y="88"/>
                    <a:pt x="168" y="88"/>
                    <a:pt x="168" y="88"/>
                  </a:cubicBezTo>
                  <a:lnTo>
                    <a:pt x="168" y="104"/>
                  </a:lnTo>
                  <a:close/>
                  <a:moveTo>
                    <a:pt x="168" y="72"/>
                  </a:moveTo>
                  <a:cubicBezTo>
                    <a:pt x="56" y="72"/>
                    <a:pt x="56" y="72"/>
                    <a:pt x="56" y="72"/>
                  </a:cubicBezTo>
                  <a:cubicBezTo>
                    <a:pt x="56" y="56"/>
                    <a:pt x="56" y="56"/>
                    <a:pt x="56" y="56"/>
                  </a:cubicBezTo>
                  <a:cubicBezTo>
                    <a:pt x="168" y="56"/>
                    <a:pt x="168" y="56"/>
                    <a:pt x="168" y="56"/>
                  </a:cubicBezTo>
                  <a:lnTo>
                    <a:pt x="168" y="72"/>
                  </a:lnTo>
                  <a:close/>
                </a:path>
              </a:pathLst>
            </a:custGeom>
            <a:solidFill>
              <a:schemeClr val="bg1">
                <a:lumMod val="9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67991" tIns="33995" rIns="67991" bIns="33995"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679263" rtl="0" eaLnBrk="1" fontAlgn="auto" latinLnBrk="0" hangingPunct="1">
                <a:lnSpc>
                  <a:spcPct val="100000"/>
                </a:lnSpc>
                <a:spcBef>
                  <a:spcPts val="0"/>
                </a:spcBef>
                <a:spcAft>
                  <a:spcPts val="0"/>
                </a:spcAft>
                <a:buClrTx/>
                <a:buSzTx/>
                <a:buFontTx/>
                <a:buNone/>
                <a:tabLst/>
                <a:defRPr/>
              </a:pPr>
              <a:endParaRPr kumimoji="0" lang="zh-CN" altLang="en-US" sz="1338" b="0" i="0" u="none" strike="noStrike" kern="1200" cap="none" spc="0" normalizeH="0" baseline="0" noProof="0">
                <a:ln>
                  <a:noFill/>
                </a:ln>
                <a:solidFill>
                  <a:sysClr val="windowText" lastClr="000000"/>
                </a:solidFill>
                <a:effectLst/>
                <a:uLnTx/>
                <a:uFillTx/>
                <a:latin typeface="Calibri" panose="020F0502020204030204"/>
                <a:ea typeface="宋体" panose="02010600030101010101" pitchFamily="2" charset="-122"/>
                <a:cs typeface="+mn-cs"/>
              </a:endParaRPr>
            </a:p>
          </p:txBody>
        </p:sp>
        <p:grpSp>
          <p:nvGrpSpPr>
            <p:cNvPr id="20" name="组合 19"/>
            <p:cNvGrpSpPr/>
            <p:nvPr/>
          </p:nvGrpSpPr>
          <p:grpSpPr>
            <a:xfrm>
              <a:off x="5986165" y="2755828"/>
              <a:ext cx="32039" cy="125624"/>
              <a:chOff x="1791441" y="472374"/>
              <a:chExt cx="745790" cy="2750733"/>
            </a:xfrm>
          </p:grpSpPr>
          <p:sp>
            <p:nvSpPr>
              <p:cNvPr id="21" name="Freeform 108"/>
              <p:cNvSpPr/>
              <p:nvPr/>
            </p:nvSpPr>
            <p:spPr bwMode="auto">
              <a:xfrm flipH="1">
                <a:off x="1791441" y="2573174"/>
                <a:ext cx="720238" cy="649933"/>
              </a:xfrm>
              <a:custGeom>
                <a:avLst/>
                <a:gdLst>
                  <a:gd name="T0" fmla="*/ 0 w 32"/>
                  <a:gd name="T1" fmla="*/ 32 h 32"/>
                  <a:gd name="T2" fmla="*/ 16 w 32"/>
                  <a:gd name="T3" fmla="*/ 32 h 32"/>
                  <a:gd name="T4" fmla="*/ 32 w 32"/>
                  <a:gd name="T5" fmla="*/ 16 h 32"/>
                  <a:gd name="T6" fmla="*/ 32 w 32"/>
                  <a:gd name="T7" fmla="*/ 0 h 32"/>
                  <a:gd name="T8" fmla="*/ 0 w 32"/>
                  <a:gd name="T9" fmla="*/ 0 h 32"/>
                  <a:gd name="T10" fmla="*/ 0 w 32"/>
                  <a:gd name="T11" fmla="*/ 32 h 32"/>
                </a:gdLst>
                <a:ahLst/>
                <a:cxnLst>
                  <a:cxn ang="0">
                    <a:pos x="T0" y="T1"/>
                  </a:cxn>
                  <a:cxn ang="0">
                    <a:pos x="T2" y="T3"/>
                  </a:cxn>
                  <a:cxn ang="0">
                    <a:pos x="T4" y="T5"/>
                  </a:cxn>
                  <a:cxn ang="0">
                    <a:pos x="T6" y="T7"/>
                  </a:cxn>
                  <a:cxn ang="0">
                    <a:pos x="T8" y="T9"/>
                  </a:cxn>
                  <a:cxn ang="0">
                    <a:pos x="T10" y="T11"/>
                  </a:cxn>
                </a:cxnLst>
                <a:rect l="0" t="0" r="r" b="b"/>
                <a:pathLst>
                  <a:path w="32" h="32">
                    <a:moveTo>
                      <a:pt x="0" y="32"/>
                    </a:moveTo>
                    <a:cubicBezTo>
                      <a:pt x="16" y="32"/>
                      <a:pt x="16" y="32"/>
                      <a:pt x="16" y="32"/>
                    </a:cubicBezTo>
                    <a:cubicBezTo>
                      <a:pt x="25" y="32"/>
                      <a:pt x="32" y="25"/>
                      <a:pt x="32" y="16"/>
                    </a:cubicBezTo>
                    <a:cubicBezTo>
                      <a:pt x="32" y="0"/>
                      <a:pt x="32" y="0"/>
                      <a:pt x="32" y="0"/>
                    </a:cubicBezTo>
                    <a:cubicBezTo>
                      <a:pt x="0" y="0"/>
                      <a:pt x="0" y="0"/>
                      <a:pt x="0" y="0"/>
                    </a:cubicBezTo>
                    <a:lnTo>
                      <a:pt x="0" y="32"/>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67991" tIns="33995" rIns="67991" bIns="33995"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679263" rtl="0" eaLnBrk="1" fontAlgn="auto" latinLnBrk="0" hangingPunct="1">
                  <a:lnSpc>
                    <a:spcPct val="100000"/>
                  </a:lnSpc>
                  <a:spcBef>
                    <a:spcPts val="0"/>
                  </a:spcBef>
                  <a:spcAft>
                    <a:spcPts val="0"/>
                  </a:spcAft>
                  <a:buClrTx/>
                  <a:buSzTx/>
                  <a:buFontTx/>
                  <a:buNone/>
                  <a:tabLst/>
                  <a:defRPr/>
                </a:pPr>
                <a:endParaRPr kumimoji="0" lang="zh-CN" altLang="en-US" sz="1338" b="0" i="0" u="none" strike="noStrike" kern="1200" cap="none" spc="0" normalizeH="0" baseline="0" noProof="0">
                  <a:ln>
                    <a:noFill/>
                  </a:ln>
                  <a:solidFill>
                    <a:sysClr val="windowText" lastClr="000000"/>
                  </a:solidFill>
                  <a:effectLst/>
                  <a:uLnTx/>
                  <a:uFillTx/>
                  <a:latin typeface="Calibri" panose="020F0502020204030204"/>
                  <a:ea typeface="宋体" panose="02010600030101010101" pitchFamily="2" charset="-122"/>
                  <a:cs typeface="+mn-cs"/>
                </a:endParaRPr>
              </a:p>
            </p:txBody>
          </p:sp>
          <p:sp>
            <p:nvSpPr>
              <p:cNvPr id="22" name="Rectangle 110"/>
              <p:cNvSpPr>
                <a:spLocks noChangeArrowheads="1"/>
              </p:cNvSpPr>
              <p:nvPr/>
            </p:nvSpPr>
            <p:spPr bwMode="auto">
              <a:xfrm flipH="1">
                <a:off x="1816993" y="472374"/>
                <a:ext cx="720238" cy="641385"/>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7991" tIns="33995" rIns="67991" bIns="33995"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679263" rtl="0" eaLnBrk="1" fontAlgn="auto" latinLnBrk="0" hangingPunct="1">
                  <a:lnSpc>
                    <a:spcPct val="100000"/>
                  </a:lnSpc>
                  <a:spcBef>
                    <a:spcPts val="0"/>
                  </a:spcBef>
                  <a:spcAft>
                    <a:spcPts val="0"/>
                  </a:spcAft>
                  <a:buClrTx/>
                  <a:buSzTx/>
                  <a:buFontTx/>
                  <a:buNone/>
                  <a:tabLst/>
                  <a:defRPr/>
                </a:pPr>
                <a:endParaRPr kumimoji="0" lang="zh-CN" altLang="en-US" sz="1338" b="0" i="0" u="none" strike="noStrike" kern="1200" cap="none" spc="0" normalizeH="0" baseline="0" noProof="0">
                  <a:ln>
                    <a:noFill/>
                  </a:ln>
                  <a:solidFill>
                    <a:sysClr val="windowText" lastClr="000000"/>
                  </a:solidFill>
                  <a:effectLst/>
                  <a:uLnTx/>
                  <a:uFillTx/>
                  <a:latin typeface="Calibri" panose="020F0502020204030204"/>
                  <a:ea typeface="宋体" panose="02010600030101010101" pitchFamily="2" charset="-122"/>
                  <a:cs typeface="+mn-cs"/>
                </a:endParaRPr>
              </a:p>
            </p:txBody>
          </p:sp>
          <p:sp>
            <p:nvSpPr>
              <p:cNvPr id="23" name="Rectangle 111"/>
              <p:cNvSpPr>
                <a:spLocks noChangeArrowheads="1"/>
              </p:cNvSpPr>
              <p:nvPr/>
            </p:nvSpPr>
            <p:spPr bwMode="auto">
              <a:xfrm flipH="1">
                <a:off x="1816753" y="1518500"/>
                <a:ext cx="720238" cy="649933"/>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7991" tIns="33995" rIns="67991" bIns="33995"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679263" rtl="0" eaLnBrk="1" fontAlgn="auto" latinLnBrk="0" hangingPunct="1">
                  <a:lnSpc>
                    <a:spcPct val="100000"/>
                  </a:lnSpc>
                  <a:spcBef>
                    <a:spcPts val="0"/>
                  </a:spcBef>
                  <a:spcAft>
                    <a:spcPts val="0"/>
                  </a:spcAft>
                  <a:buClrTx/>
                  <a:buSzTx/>
                  <a:buFontTx/>
                  <a:buNone/>
                  <a:tabLst/>
                  <a:defRPr/>
                </a:pPr>
                <a:endParaRPr kumimoji="0" lang="zh-CN" altLang="en-US" sz="1338" b="0" i="0" u="none" strike="noStrike" kern="1200" cap="none" spc="0" normalizeH="0" baseline="0" noProof="0">
                  <a:ln>
                    <a:noFill/>
                  </a:ln>
                  <a:solidFill>
                    <a:sysClr val="windowText" lastClr="000000"/>
                  </a:solidFill>
                  <a:effectLst/>
                  <a:uLnTx/>
                  <a:uFillTx/>
                  <a:latin typeface="Calibri" panose="020F0502020204030204"/>
                  <a:ea typeface="宋体" panose="02010600030101010101" pitchFamily="2" charset="-122"/>
                  <a:cs typeface="+mn-cs"/>
                </a:endParaRPr>
              </a:p>
            </p:txBody>
          </p:sp>
        </p:grpSp>
      </p:grpSp>
      <p:grpSp>
        <p:nvGrpSpPr>
          <p:cNvPr id="63" name="组合 62"/>
          <p:cNvGrpSpPr/>
          <p:nvPr/>
        </p:nvGrpSpPr>
        <p:grpSpPr>
          <a:xfrm>
            <a:off x="5525147" y="1075955"/>
            <a:ext cx="3054045" cy="1041586"/>
            <a:chOff x="5655602" y="1078737"/>
            <a:chExt cx="3126154" cy="1066179"/>
          </a:xfrm>
        </p:grpSpPr>
        <p:pic>
          <p:nvPicPr>
            <p:cNvPr id="46" name="图片 45"/>
            <p:cNvPicPr>
              <a:picLocks noChangeAspect="1"/>
            </p:cNvPicPr>
            <p:nvPr/>
          </p:nvPicPr>
          <p:blipFill>
            <a:blip r:embed="rId2"/>
            <a:stretch>
              <a:fillRect/>
            </a:stretch>
          </p:blipFill>
          <p:spPr>
            <a:xfrm>
              <a:off x="5655602" y="1330988"/>
              <a:ext cx="3126154" cy="668225"/>
            </a:xfrm>
            <a:prstGeom prst="rect">
              <a:avLst/>
            </a:prstGeom>
          </p:spPr>
        </p:pic>
        <p:sp>
          <p:nvSpPr>
            <p:cNvPr id="50" name="文本框 49"/>
            <p:cNvSpPr txBox="1"/>
            <p:nvPr/>
          </p:nvSpPr>
          <p:spPr>
            <a:xfrm>
              <a:off x="6528373" y="1078737"/>
              <a:ext cx="1780794" cy="307777"/>
            </a:xfrm>
            <a:prstGeom prst="rect">
              <a:avLst/>
            </a:prstGeom>
            <a:noFill/>
          </p:spPr>
          <p:txBody>
            <a:bodyPr wrap="square" rtlCol="0">
              <a:spAutoFit/>
            </a:bodyPr>
            <a:lstStyle/>
            <a:p>
              <a:pPr marL="0" marR="0" lvl="0" indent="0" algn="l" defTabSz="683605" rtl="0" eaLnBrk="1" fontAlgn="auto" latinLnBrk="0" hangingPunct="1">
                <a:lnSpc>
                  <a:spcPct val="100000"/>
                </a:lnSpc>
                <a:spcBef>
                  <a:spcPts val="0"/>
                </a:spcBef>
                <a:spcAft>
                  <a:spcPts val="0"/>
                </a:spcAft>
                <a:buClrTx/>
                <a:buSzTx/>
                <a:buFontTx/>
                <a:buNone/>
                <a:tabLst/>
                <a:defRPr/>
              </a:pPr>
              <a:r>
                <a:rPr kumimoji="0" lang="zh-CN" altLang="en-US" sz="1368" b="1" i="0" u="none" strike="noStrike" kern="1200" cap="none" spc="0" normalizeH="0" baseline="0" noProof="0" dirty="0">
                  <a:ln>
                    <a:noFill/>
                  </a:ln>
                  <a:solidFill>
                    <a:srgbClr val="C00000"/>
                  </a:solidFill>
                  <a:effectLst/>
                  <a:uLnTx/>
                  <a:uFillTx/>
                  <a:latin typeface="微软雅黑" panose="020B0503020204020204" pitchFamily="34" charset="-122"/>
                  <a:ea typeface="微软雅黑" panose="020B0503020204020204" pitchFamily="34" charset="-122"/>
                  <a:cs typeface="+mn-cs"/>
                </a:rPr>
                <a:t>点击添加标题</a:t>
              </a:r>
            </a:p>
          </p:txBody>
        </p:sp>
        <p:sp>
          <p:nvSpPr>
            <p:cNvPr id="51" name="文本框 50"/>
            <p:cNvSpPr txBox="1"/>
            <p:nvPr/>
          </p:nvSpPr>
          <p:spPr>
            <a:xfrm>
              <a:off x="6523904" y="1396506"/>
              <a:ext cx="1583019" cy="748410"/>
            </a:xfrm>
            <a:prstGeom prst="rect">
              <a:avLst/>
            </a:prstGeom>
            <a:noFill/>
          </p:spPr>
          <p:txBody>
            <a:bodyPr wrap="square" rtlCol="0">
              <a:spAutoFit/>
            </a:bodyPr>
            <a:lstStyle/>
            <a:p>
              <a:pPr marL="0" marR="0" lvl="0" indent="0" algn="l" defTabSz="683605" rtl="0" eaLnBrk="1" fontAlgn="auto" latinLnBrk="0" hangingPunct="1">
                <a:lnSpc>
                  <a:spcPct val="100000"/>
                </a:lnSpc>
                <a:spcBef>
                  <a:spcPts val="0"/>
                </a:spcBef>
                <a:spcAft>
                  <a:spcPts val="0"/>
                </a:spcAft>
                <a:buClrTx/>
                <a:buSzTx/>
                <a:buFontTx/>
                <a:buNone/>
                <a:tabLst/>
                <a:defRPr/>
              </a:pPr>
              <a:r>
                <a:rPr kumimoji="0" lang="zh-CN" altLang="en-US" sz="1040" b="0" i="0" u="none" strike="noStrike" kern="1200" cap="none" spc="0" normalizeH="0" baseline="0" noProof="0" dirty="0">
                  <a:ln>
                    <a:noFill/>
                  </a:ln>
                  <a:solidFill>
                    <a:prstClr val="black">
                      <a:lumMod val="50000"/>
                      <a:lumOff val="50000"/>
                    </a:prstClr>
                  </a:solidFill>
                  <a:effectLst/>
                  <a:uLnTx/>
                  <a:uFillTx/>
                  <a:latin typeface="微软雅黑" panose="020B0503020204020204" pitchFamily="34" charset="-122"/>
                  <a:ea typeface="微软雅黑" panose="020B0503020204020204" pitchFamily="34" charset="-122"/>
                  <a:cs typeface="+mn-cs"/>
                </a:rPr>
                <a:t>点击添加文本</a:t>
              </a:r>
              <a:endParaRPr kumimoji="0" lang="en-US" altLang="zh-CN" sz="1040" b="0" i="0" u="none" strike="noStrike" kern="1200" cap="none" spc="0" normalizeH="0" baseline="0" noProof="0" dirty="0">
                <a:ln>
                  <a:noFill/>
                </a:ln>
                <a:solidFill>
                  <a:prstClr val="black">
                    <a:lumMod val="50000"/>
                    <a:lumOff val="50000"/>
                  </a:prstClr>
                </a:solidFill>
                <a:effectLst/>
                <a:uLnTx/>
                <a:uFillTx/>
                <a:latin typeface="微软雅黑" panose="020B0503020204020204" pitchFamily="34" charset="-122"/>
                <a:ea typeface="微软雅黑" panose="020B0503020204020204" pitchFamily="34" charset="-122"/>
                <a:cs typeface="+mn-cs"/>
              </a:endParaRPr>
            </a:p>
            <a:p>
              <a:pPr marL="0" marR="0" lvl="0" indent="0" algn="l" defTabSz="683605" rtl="0" eaLnBrk="1" fontAlgn="auto" latinLnBrk="0" hangingPunct="1">
                <a:lnSpc>
                  <a:spcPct val="100000"/>
                </a:lnSpc>
                <a:spcBef>
                  <a:spcPts val="0"/>
                </a:spcBef>
                <a:spcAft>
                  <a:spcPts val="0"/>
                </a:spcAft>
                <a:buClrTx/>
                <a:buSzTx/>
                <a:buFontTx/>
                <a:buNone/>
                <a:tabLst/>
                <a:defRPr/>
              </a:pPr>
              <a:r>
                <a:rPr kumimoji="0" lang="zh-CN" altLang="en-US" sz="1040" b="0" i="0" u="none" strike="noStrike" kern="1200" cap="none" spc="0" normalizeH="0" baseline="0" noProof="0" dirty="0">
                  <a:ln>
                    <a:noFill/>
                  </a:ln>
                  <a:solidFill>
                    <a:prstClr val="black">
                      <a:lumMod val="50000"/>
                      <a:lumOff val="50000"/>
                    </a:prstClr>
                  </a:solidFill>
                  <a:effectLst/>
                  <a:uLnTx/>
                  <a:uFillTx/>
                  <a:latin typeface="微软雅黑" panose="020B0503020204020204" pitchFamily="34" charset="-122"/>
                  <a:ea typeface="微软雅黑" panose="020B0503020204020204" pitchFamily="34" charset="-122"/>
                  <a:cs typeface="+mn-cs"/>
                </a:rPr>
                <a:t>点击添加文本</a:t>
              </a:r>
            </a:p>
            <a:p>
              <a:pPr marL="0" marR="0" lvl="0" indent="0" algn="l" defTabSz="683605" rtl="0" eaLnBrk="1" fontAlgn="auto" latinLnBrk="0" hangingPunct="1">
                <a:lnSpc>
                  <a:spcPct val="100000"/>
                </a:lnSpc>
                <a:spcBef>
                  <a:spcPts val="0"/>
                </a:spcBef>
                <a:spcAft>
                  <a:spcPts val="0"/>
                </a:spcAft>
                <a:buClrTx/>
                <a:buSzTx/>
                <a:buFontTx/>
                <a:buNone/>
                <a:tabLst/>
                <a:defRPr/>
              </a:pPr>
              <a:r>
                <a:rPr kumimoji="0" lang="zh-CN" altLang="en-US" sz="1040" b="0" i="0" u="none" strike="noStrike" kern="1200" cap="none" spc="0" normalizeH="0" baseline="0" noProof="0" dirty="0">
                  <a:ln>
                    <a:noFill/>
                  </a:ln>
                  <a:solidFill>
                    <a:prstClr val="black">
                      <a:lumMod val="50000"/>
                      <a:lumOff val="50000"/>
                    </a:prstClr>
                  </a:solidFill>
                  <a:effectLst/>
                  <a:uLnTx/>
                  <a:uFillTx/>
                  <a:latin typeface="微软雅黑" panose="020B0503020204020204" pitchFamily="34" charset="-122"/>
                  <a:ea typeface="微软雅黑" panose="020B0503020204020204" pitchFamily="34" charset="-122"/>
                  <a:cs typeface="+mn-cs"/>
                </a:rPr>
                <a:t>点击添加文本</a:t>
              </a:r>
            </a:p>
            <a:p>
              <a:pPr marL="0" marR="0" lvl="0" indent="0" algn="l" defTabSz="683605" rtl="0" eaLnBrk="1" fontAlgn="auto" latinLnBrk="0" hangingPunct="1">
                <a:lnSpc>
                  <a:spcPct val="100000"/>
                </a:lnSpc>
                <a:spcBef>
                  <a:spcPts val="0"/>
                </a:spcBef>
                <a:spcAft>
                  <a:spcPts val="0"/>
                </a:spcAft>
                <a:buClrTx/>
                <a:buSzTx/>
                <a:buFontTx/>
                <a:buNone/>
                <a:tabLst/>
                <a:defRPr/>
              </a:pPr>
              <a:endParaRPr kumimoji="0" lang="zh-CN" altLang="en-US" sz="1040" b="0" i="0" u="none" strike="noStrike" kern="1200" cap="none" spc="0" normalizeH="0" baseline="0" noProof="0" dirty="0">
                <a:ln>
                  <a:noFill/>
                </a:ln>
                <a:solidFill>
                  <a:prstClr val="black">
                    <a:lumMod val="50000"/>
                    <a:lumOff val="50000"/>
                  </a:prstClr>
                </a:solidFill>
                <a:effectLst/>
                <a:uLnTx/>
                <a:uFillTx/>
                <a:latin typeface="微软雅黑" panose="020B0503020204020204" pitchFamily="34" charset="-122"/>
                <a:ea typeface="微软雅黑" panose="020B0503020204020204" pitchFamily="34" charset="-122"/>
                <a:cs typeface="+mn-cs"/>
              </a:endParaRPr>
            </a:p>
          </p:txBody>
        </p:sp>
      </p:grpSp>
      <p:grpSp>
        <p:nvGrpSpPr>
          <p:cNvPr id="64" name="组合 63"/>
          <p:cNvGrpSpPr/>
          <p:nvPr/>
        </p:nvGrpSpPr>
        <p:grpSpPr>
          <a:xfrm>
            <a:off x="5525147" y="3524260"/>
            <a:ext cx="3054045" cy="1381376"/>
            <a:chOff x="5655602" y="3584850"/>
            <a:chExt cx="3126154" cy="1413992"/>
          </a:xfrm>
        </p:grpSpPr>
        <p:pic>
          <p:nvPicPr>
            <p:cNvPr id="47" name="图片 46"/>
            <p:cNvPicPr>
              <a:picLocks noChangeAspect="1"/>
            </p:cNvPicPr>
            <p:nvPr/>
          </p:nvPicPr>
          <p:blipFill>
            <a:blip r:embed="rId2"/>
            <a:stretch>
              <a:fillRect/>
            </a:stretch>
          </p:blipFill>
          <p:spPr>
            <a:xfrm flipV="1">
              <a:off x="5655602" y="3584850"/>
              <a:ext cx="3126154" cy="668225"/>
            </a:xfrm>
            <a:prstGeom prst="rect">
              <a:avLst/>
            </a:prstGeom>
          </p:spPr>
        </p:pic>
        <p:sp>
          <p:nvSpPr>
            <p:cNvPr id="52" name="文本框 51"/>
            <p:cNvSpPr txBox="1"/>
            <p:nvPr/>
          </p:nvSpPr>
          <p:spPr>
            <a:xfrm>
              <a:off x="6528373" y="3932663"/>
              <a:ext cx="1780794" cy="307777"/>
            </a:xfrm>
            <a:prstGeom prst="rect">
              <a:avLst/>
            </a:prstGeom>
            <a:noFill/>
          </p:spPr>
          <p:txBody>
            <a:bodyPr wrap="square" rtlCol="0">
              <a:spAutoFit/>
            </a:bodyPr>
            <a:lstStyle/>
            <a:p>
              <a:pPr marL="0" marR="0" lvl="0" indent="0" algn="l" defTabSz="683605" rtl="0" eaLnBrk="1" fontAlgn="auto" latinLnBrk="0" hangingPunct="1">
                <a:lnSpc>
                  <a:spcPct val="100000"/>
                </a:lnSpc>
                <a:spcBef>
                  <a:spcPts val="0"/>
                </a:spcBef>
                <a:spcAft>
                  <a:spcPts val="0"/>
                </a:spcAft>
                <a:buClrTx/>
                <a:buSzTx/>
                <a:buFontTx/>
                <a:buNone/>
                <a:tabLst/>
                <a:defRPr/>
              </a:pPr>
              <a:r>
                <a:rPr kumimoji="0" lang="zh-CN" altLang="en-US" sz="1368" b="1" i="0" u="none" strike="noStrike" kern="1200" cap="none" spc="0" normalizeH="0" baseline="0" noProof="0" dirty="0">
                  <a:ln>
                    <a:noFill/>
                  </a:ln>
                  <a:solidFill>
                    <a:srgbClr val="C00000"/>
                  </a:solidFill>
                  <a:effectLst/>
                  <a:uLnTx/>
                  <a:uFillTx/>
                  <a:latin typeface="微软雅黑" panose="020B0503020204020204" pitchFamily="34" charset="-122"/>
                  <a:ea typeface="微软雅黑" panose="020B0503020204020204" pitchFamily="34" charset="-122"/>
                  <a:cs typeface="+mn-cs"/>
                </a:rPr>
                <a:t>点击添加标题</a:t>
              </a:r>
            </a:p>
          </p:txBody>
        </p:sp>
        <p:sp>
          <p:nvSpPr>
            <p:cNvPr id="53" name="文本框 52"/>
            <p:cNvSpPr txBox="1"/>
            <p:nvPr/>
          </p:nvSpPr>
          <p:spPr>
            <a:xfrm>
              <a:off x="6523904" y="4250432"/>
              <a:ext cx="1583019" cy="748410"/>
            </a:xfrm>
            <a:prstGeom prst="rect">
              <a:avLst/>
            </a:prstGeom>
            <a:noFill/>
          </p:spPr>
          <p:txBody>
            <a:bodyPr wrap="square" rtlCol="0">
              <a:spAutoFit/>
            </a:bodyPr>
            <a:lstStyle/>
            <a:p>
              <a:pPr marL="0" marR="0" lvl="0" indent="0" algn="l" defTabSz="683605" rtl="0" eaLnBrk="1" fontAlgn="auto" latinLnBrk="0" hangingPunct="1">
                <a:lnSpc>
                  <a:spcPct val="100000"/>
                </a:lnSpc>
                <a:spcBef>
                  <a:spcPts val="0"/>
                </a:spcBef>
                <a:spcAft>
                  <a:spcPts val="0"/>
                </a:spcAft>
                <a:buClrTx/>
                <a:buSzTx/>
                <a:buFontTx/>
                <a:buNone/>
                <a:tabLst/>
                <a:defRPr/>
              </a:pPr>
              <a:r>
                <a:rPr kumimoji="0" lang="zh-CN" altLang="en-US" sz="1040" b="0" i="0" u="none" strike="noStrike" kern="1200" cap="none" spc="0" normalizeH="0" baseline="0" noProof="0" dirty="0">
                  <a:ln>
                    <a:noFill/>
                  </a:ln>
                  <a:solidFill>
                    <a:prstClr val="black">
                      <a:lumMod val="50000"/>
                      <a:lumOff val="50000"/>
                    </a:prstClr>
                  </a:solidFill>
                  <a:effectLst/>
                  <a:uLnTx/>
                  <a:uFillTx/>
                  <a:latin typeface="微软雅黑" panose="020B0503020204020204" pitchFamily="34" charset="-122"/>
                  <a:ea typeface="微软雅黑" panose="020B0503020204020204" pitchFamily="34" charset="-122"/>
                  <a:cs typeface="+mn-cs"/>
                </a:rPr>
                <a:t>点击添加文本</a:t>
              </a:r>
              <a:endParaRPr kumimoji="0" lang="en-US" altLang="zh-CN" sz="1040" b="0" i="0" u="none" strike="noStrike" kern="1200" cap="none" spc="0" normalizeH="0" baseline="0" noProof="0" dirty="0">
                <a:ln>
                  <a:noFill/>
                </a:ln>
                <a:solidFill>
                  <a:prstClr val="black">
                    <a:lumMod val="50000"/>
                    <a:lumOff val="50000"/>
                  </a:prstClr>
                </a:solidFill>
                <a:effectLst/>
                <a:uLnTx/>
                <a:uFillTx/>
                <a:latin typeface="微软雅黑" panose="020B0503020204020204" pitchFamily="34" charset="-122"/>
                <a:ea typeface="微软雅黑" panose="020B0503020204020204" pitchFamily="34" charset="-122"/>
                <a:cs typeface="+mn-cs"/>
              </a:endParaRPr>
            </a:p>
            <a:p>
              <a:pPr marL="0" marR="0" lvl="0" indent="0" algn="l" defTabSz="683605" rtl="0" eaLnBrk="1" fontAlgn="auto" latinLnBrk="0" hangingPunct="1">
                <a:lnSpc>
                  <a:spcPct val="100000"/>
                </a:lnSpc>
                <a:spcBef>
                  <a:spcPts val="0"/>
                </a:spcBef>
                <a:spcAft>
                  <a:spcPts val="0"/>
                </a:spcAft>
                <a:buClrTx/>
                <a:buSzTx/>
                <a:buFontTx/>
                <a:buNone/>
                <a:tabLst/>
                <a:defRPr/>
              </a:pPr>
              <a:r>
                <a:rPr kumimoji="0" lang="zh-CN" altLang="en-US" sz="1040" b="0" i="0" u="none" strike="noStrike" kern="1200" cap="none" spc="0" normalizeH="0" baseline="0" noProof="0" dirty="0">
                  <a:ln>
                    <a:noFill/>
                  </a:ln>
                  <a:solidFill>
                    <a:prstClr val="black">
                      <a:lumMod val="50000"/>
                      <a:lumOff val="50000"/>
                    </a:prstClr>
                  </a:solidFill>
                  <a:effectLst/>
                  <a:uLnTx/>
                  <a:uFillTx/>
                  <a:latin typeface="微软雅黑" panose="020B0503020204020204" pitchFamily="34" charset="-122"/>
                  <a:ea typeface="微软雅黑" panose="020B0503020204020204" pitchFamily="34" charset="-122"/>
                  <a:cs typeface="+mn-cs"/>
                </a:rPr>
                <a:t>点击添加文本</a:t>
              </a:r>
            </a:p>
            <a:p>
              <a:pPr marL="0" marR="0" lvl="0" indent="0" algn="l" defTabSz="683605" rtl="0" eaLnBrk="1" fontAlgn="auto" latinLnBrk="0" hangingPunct="1">
                <a:lnSpc>
                  <a:spcPct val="100000"/>
                </a:lnSpc>
                <a:spcBef>
                  <a:spcPts val="0"/>
                </a:spcBef>
                <a:spcAft>
                  <a:spcPts val="0"/>
                </a:spcAft>
                <a:buClrTx/>
                <a:buSzTx/>
                <a:buFontTx/>
                <a:buNone/>
                <a:tabLst/>
                <a:defRPr/>
              </a:pPr>
              <a:r>
                <a:rPr kumimoji="0" lang="zh-CN" altLang="en-US" sz="1040" b="0" i="0" u="none" strike="noStrike" kern="1200" cap="none" spc="0" normalizeH="0" baseline="0" noProof="0" dirty="0">
                  <a:ln>
                    <a:noFill/>
                  </a:ln>
                  <a:solidFill>
                    <a:prstClr val="black">
                      <a:lumMod val="50000"/>
                      <a:lumOff val="50000"/>
                    </a:prstClr>
                  </a:solidFill>
                  <a:effectLst/>
                  <a:uLnTx/>
                  <a:uFillTx/>
                  <a:latin typeface="微软雅黑" panose="020B0503020204020204" pitchFamily="34" charset="-122"/>
                  <a:ea typeface="微软雅黑" panose="020B0503020204020204" pitchFamily="34" charset="-122"/>
                  <a:cs typeface="+mn-cs"/>
                </a:rPr>
                <a:t>点击添加文本</a:t>
              </a:r>
            </a:p>
            <a:p>
              <a:pPr marL="0" marR="0" lvl="0" indent="0" algn="l" defTabSz="683605" rtl="0" eaLnBrk="1" fontAlgn="auto" latinLnBrk="0" hangingPunct="1">
                <a:lnSpc>
                  <a:spcPct val="100000"/>
                </a:lnSpc>
                <a:spcBef>
                  <a:spcPts val="0"/>
                </a:spcBef>
                <a:spcAft>
                  <a:spcPts val="0"/>
                </a:spcAft>
                <a:buClrTx/>
                <a:buSzTx/>
                <a:buFontTx/>
                <a:buNone/>
                <a:tabLst/>
                <a:defRPr/>
              </a:pPr>
              <a:endParaRPr kumimoji="0" lang="zh-CN" altLang="en-US" sz="1040" b="0" i="0" u="none" strike="noStrike" kern="1200" cap="none" spc="0" normalizeH="0" baseline="0" noProof="0" dirty="0">
                <a:ln>
                  <a:noFill/>
                </a:ln>
                <a:solidFill>
                  <a:prstClr val="black">
                    <a:lumMod val="50000"/>
                    <a:lumOff val="50000"/>
                  </a:prstClr>
                </a:solidFill>
                <a:effectLst/>
                <a:uLnTx/>
                <a:uFillTx/>
                <a:latin typeface="微软雅黑" panose="020B0503020204020204" pitchFamily="34" charset="-122"/>
                <a:ea typeface="微软雅黑" panose="020B0503020204020204" pitchFamily="34" charset="-122"/>
                <a:cs typeface="+mn-cs"/>
              </a:endParaRPr>
            </a:p>
          </p:txBody>
        </p:sp>
      </p:grpSp>
      <p:grpSp>
        <p:nvGrpSpPr>
          <p:cNvPr id="62" name="组合 61"/>
          <p:cNvGrpSpPr/>
          <p:nvPr/>
        </p:nvGrpSpPr>
        <p:grpSpPr>
          <a:xfrm>
            <a:off x="984643" y="1066973"/>
            <a:ext cx="3054045" cy="1042864"/>
            <a:chOff x="1007892" y="1069543"/>
            <a:chExt cx="3126154" cy="1067487"/>
          </a:xfrm>
        </p:grpSpPr>
        <p:pic>
          <p:nvPicPr>
            <p:cNvPr id="48" name="图片 47"/>
            <p:cNvPicPr>
              <a:picLocks noChangeAspect="1"/>
            </p:cNvPicPr>
            <p:nvPr/>
          </p:nvPicPr>
          <p:blipFill>
            <a:blip r:embed="rId2"/>
            <a:stretch>
              <a:fillRect/>
            </a:stretch>
          </p:blipFill>
          <p:spPr>
            <a:xfrm flipH="1">
              <a:off x="1007892" y="1328949"/>
              <a:ext cx="3126154" cy="668225"/>
            </a:xfrm>
            <a:prstGeom prst="rect">
              <a:avLst/>
            </a:prstGeom>
          </p:spPr>
        </p:pic>
        <p:sp>
          <p:nvSpPr>
            <p:cNvPr id="54" name="文本框 53"/>
            <p:cNvSpPr txBox="1"/>
            <p:nvPr/>
          </p:nvSpPr>
          <p:spPr>
            <a:xfrm>
              <a:off x="1539772" y="1069543"/>
              <a:ext cx="1780794" cy="307777"/>
            </a:xfrm>
            <a:prstGeom prst="rect">
              <a:avLst/>
            </a:prstGeom>
            <a:noFill/>
          </p:spPr>
          <p:txBody>
            <a:bodyPr wrap="square" rtlCol="0">
              <a:spAutoFit/>
            </a:bodyPr>
            <a:lstStyle/>
            <a:p>
              <a:pPr marL="0" marR="0" lvl="0" indent="0" algn="r" defTabSz="683605" rtl="0" eaLnBrk="1" fontAlgn="auto" latinLnBrk="0" hangingPunct="1">
                <a:lnSpc>
                  <a:spcPct val="100000"/>
                </a:lnSpc>
                <a:spcBef>
                  <a:spcPts val="0"/>
                </a:spcBef>
                <a:spcAft>
                  <a:spcPts val="0"/>
                </a:spcAft>
                <a:buClrTx/>
                <a:buSzTx/>
                <a:buFontTx/>
                <a:buNone/>
                <a:tabLst/>
                <a:defRPr/>
              </a:pPr>
              <a:r>
                <a:rPr kumimoji="0" lang="zh-CN" altLang="en-US" sz="1368" b="1" i="0" u="none" strike="noStrike" kern="1200" cap="none" spc="0" normalizeH="0" baseline="0" noProof="0" dirty="0">
                  <a:ln>
                    <a:noFill/>
                  </a:ln>
                  <a:solidFill>
                    <a:srgbClr val="C00000"/>
                  </a:solidFill>
                  <a:effectLst/>
                  <a:uLnTx/>
                  <a:uFillTx/>
                  <a:latin typeface="微软雅黑" panose="020B0503020204020204" pitchFamily="34" charset="-122"/>
                  <a:ea typeface="微软雅黑" panose="020B0503020204020204" pitchFamily="34" charset="-122"/>
                  <a:cs typeface="+mn-cs"/>
                </a:rPr>
                <a:t>点击添加标题</a:t>
              </a:r>
            </a:p>
          </p:txBody>
        </p:sp>
        <p:sp>
          <p:nvSpPr>
            <p:cNvPr id="55" name="文本框 54"/>
            <p:cNvSpPr txBox="1"/>
            <p:nvPr/>
          </p:nvSpPr>
          <p:spPr>
            <a:xfrm>
              <a:off x="1704186" y="1388620"/>
              <a:ext cx="1583019" cy="748410"/>
            </a:xfrm>
            <a:prstGeom prst="rect">
              <a:avLst/>
            </a:prstGeom>
            <a:noFill/>
          </p:spPr>
          <p:txBody>
            <a:bodyPr wrap="square" rtlCol="0">
              <a:spAutoFit/>
            </a:bodyPr>
            <a:lstStyle/>
            <a:p>
              <a:pPr marL="0" marR="0" lvl="0" indent="0" algn="r" defTabSz="683605" rtl="0" eaLnBrk="1" fontAlgn="auto" latinLnBrk="0" hangingPunct="1">
                <a:lnSpc>
                  <a:spcPct val="100000"/>
                </a:lnSpc>
                <a:spcBef>
                  <a:spcPts val="0"/>
                </a:spcBef>
                <a:spcAft>
                  <a:spcPts val="0"/>
                </a:spcAft>
                <a:buClrTx/>
                <a:buSzTx/>
                <a:buFontTx/>
                <a:buNone/>
                <a:tabLst/>
                <a:defRPr/>
              </a:pPr>
              <a:r>
                <a:rPr kumimoji="0" lang="zh-CN" altLang="en-US" sz="1040" b="0" i="0" u="none" strike="noStrike" kern="1200" cap="none" spc="0" normalizeH="0" baseline="0" noProof="0" dirty="0">
                  <a:ln>
                    <a:noFill/>
                  </a:ln>
                  <a:solidFill>
                    <a:prstClr val="black">
                      <a:lumMod val="50000"/>
                      <a:lumOff val="50000"/>
                    </a:prstClr>
                  </a:solidFill>
                  <a:effectLst/>
                  <a:uLnTx/>
                  <a:uFillTx/>
                  <a:latin typeface="微软雅黑" panose="020B0503020204020204" pitchFamily="34" charset="-122"/>
                  <a:ea typeface="微软雅黑" panose="020B0503020204020204" pitchFamily="34" charset="-122"/>
                  <a:cs typeface="+mn-cs"/>
                </a:rPr>
                <a:t>点击添加文本</a:t>
              </a:r>
              <a:endParaRPr kumimoji="0" lang="en-US" altLang="zh-CN" sz="1040" b="0" i="0" u="none" strike="noStrike" kern="1200" cap="none" spc="0" normalizeH="0" baseline="0" noProof="0" dirty="0">
                <a:ln>
                  <a:noFill/>
                </a:ln>
                <a:solidFill>
                  <a:prstClr val="black">
                    <a:lumMod val="50000"/>
                    <a:lumOff val="50000"/>
                  </a:prstClr>
                </a:solidFill>
                <a:effectLst/>
                <a:uLnTx/>
                <a:uFillTx/>
                <a:latin typeface="微软雅黑" panose="020B0503020204020204" pitchFamily="34" charset="-122"/>
                <a:ea typeface="微软雅黑" panose="020B0503020204020204" pitchFamily="34" charset="-122"/>
                <a:cs typeface="+mn-cs"/>
              </a:endParaRPr>
            </a:p>
            <a:p>
              <a:pPr marL="0" marR="0" lvl="0" indent="0" algn="r" defTabSz="683605" rtl="0" eaLnBrk="1" fontAlgn="auto" latinLnBrk="0" hangingPunct="1">
                <a:lnSpc>
                  <a:spcPct val="100000"/>
                </a:lnSpc>
                <a:spcBef>
                  <a:spcPts val="0"/>
                </a:spcBef>
                <a:spcAft>
                  <a:spcPts val="0"/>
                </a:spcAft>
                <a:buClrTx/>
                <a:buSzTx/>
                <a:buFontTx/>
                <a:buNone/>
                <a:tabLst/>
                <a:defRPr/>
              </a:pPr>
              <a:r>
                <a:rPr kumimoji="0" lang="zh-CN" altLang="en-US" sz="1040" b="0" i="0" u="none" strike="noStrike" kern="1200" cap="none" spc="0" normalizeH="0" baseline="0" noProof="0" dirty="0">
                  <a:ln>
                    <a:noFill/>
                  </a:ln>
                  <a:solidFill>
                    <a:prstClr val="black">
                      <a:lumMod val="50000"/>
                      <a:lumOff val="50000"/>
                    </a:prstClr>
                  </a:solidFill>
                  <a:effectLst/>
                  <a:uLnTx/>
                  <a:uFillTx/>
                  <a:latin typeface="微软雅黑" panose="020B0503020204020204" pitchFamily="34" charset="-122"/>
                  <a:ea typeface="微软雅黑" panose="020B0503020204020204" pitchFamily="34" charset="-122"/>
                  <a:cs typeface="+mn-cs"/>
                </a:rPr>
                <a:t>点击添加文本</a:t>
              </a:r>
            </a:p>
            <a:p>
              <a:pPr marL="0" marR="0" lvl="0" indent="0" algn="r" defTabSz="683605" rtl="0" eaLnBrk="1" fontAlgn="auto" latinLnBrk="0" hangingPunct="1">
                <a:lnSpc>
                  <a:spcPct val="100000"/>
                </a:lnSpc>
                <a:spcBef>
                  <a:spcPts val="0"/>
                </a:spcBef>
                <a:spcAft>
                  <a:spcPts val="0"/>
                </a:spcAft>
                <a:buClrTx/>
                <a:buSzTx/>
                <a:buFontTx/>
                <a:buNone/>
                <a:tabLst/>
                <a:defRPr/>
              </a:pPr>
              <a:r>
                <a:rPr kumimoji="0" lang="zh-CN" altLang="en-US" sz="1040" b="0" i="0" u="none" strike="noStrike" kern="1200" cap="none" spc="0" normalizeH="0" baseline="0" noProof="0" dirty="0">
                  <a:ln>
                    <a:noFill/>
                  </a:ln>
                  <a:solidFill>
                    <a:prstClr val="black">
                      <a:lumMod val="50000"/>
                      <a:lumOff val="50000"/>
                    </a:prstClr>
                  </a:solidFill>
                  <a:effectLst/>
                  <a:uLnTx/>
                  <a:uFillTx/>
                  <a:latin typeface="微软雅黑" panose="020B0503020204020204" pitchFamily="34" charset="-122"/>
                  <a:ea typeface="微软雅黑" panose="020B0503020204020204" pitchFamily="34" charset="-122"/>
                  <a:cs typeface="+mn-cs"/>
                </a:rPr>
                <a:t>点击添加文本</a:t>
              </a:r>
            </a:p>
            <a:p>
              <a:pPr marL="0" marR="0" lvl="0" indent="0" algn="r" defTabSz="683605" rtl="0" eaLnBrk="1" fontAlgn="auto" latinLnBrk="0" hangingPunct="1">
                <a:lnSpc>
                  <a:spcPct val="100000"/>
                </a:lnSpc>
                <a:spcBef>
                  <a:spcPts val="0"/>
                </a:spcBef>
                <a:spcAft>
                  <a:spcPts val="0"/>
                </a:spcAft>
                <a:buClrTx/>
                <a:buSzTx/>
                <a:buFontTx/>
                <a:buNone/>
                <a:tabLst/>
                <a:defRPr/>
              </a:pPr>
              <a:endParaRPr kumimoji="0" lang="zh-CN" altLang="en-US" sz="1040" b="0" i="0" u="none" strike="noStrike" kern="1200" cap="none" spc="0" normalizeH="0" baseline="0" noProof="0" dirty="0">
                <a:ln>
                  <a:noFill/>
                </a:ln>
                <a:solidFill>
                  <a:prstClr val="black">
                    <a:lumMod val="50000"/>
                    <a:lumOff val="50000"/>
                  </a:prstClr>
                </a:solidFill>
                <a:effectLst/>
                <a:uLnTx/>
                <a:uFillTx/>
                <a:latin typeface="微软雅黑" panose="020B0503020204020204" pitchFamily="34" charset="-122"/>
                <a:ea typeface="微软雅黑" panose="020B0503020204020204" pitchFamily="34" charset="-122"/>
                <a:cs typeface="+mn-cs"/>
              </a:endParaRPr>
            </a:p>
          </p:txBody>
        </p:sp>
      </p:grpSp>
      <p:grpSp>
        <p:nvGrpSpPr>
          <p:cNvPr id="65" name="组合 64"/>
          <p:cNvGrpSpPr/>
          <p:nvPr/>
        </p:nvGrpSpPr>
        <p:grpSpPr>
          <a:xfrm>
            <a:off x="982880" y="3524261"/>
            <a:ext cx="3054045" cy="1340379"/>
            <a:chOff x="1006087" y="3584850"/>
            <a:chExt cx="3126154" cy="1372027"/>
          </a:xfrm>
        </p:grpSpPr>
        <p:pic>
          <p:nvPicPr>
            <p:cNvPr id="49" name="图片 48"/>
            <p:cNvPicPr>
              <a:picLocks noChangeAspect="1"/>
            </p:cNvPicPr>
            <p:nvPr/>
          </p:nvPicPr>
          <p:blipFill>
            <a:blip r:embed="rId2"/>
            <a:stretch>
              <a:fillRect/>
            </a:stretch>
          </p:blipFill>
          <p:spPr>
            <a:xfrm rot="10800000">
              <a:off x="1006087" y="3584850"/>
              <a:ext cx="3126154" cy="668225"/>
            </a:xfrm>
            <a:prstGeom prst="rect">
              <a:avLst/>
            </a:prstGeom>
          </p:spPr>
        </p:pic>
        <p:sp>
          <p:nvSpPr>
            <p:cNvPr id="56" name="文本框 55"/>
            <p:cNvSpPr txBox="1"/>
            <p:nvPr/>
          </p:nvSpPr>
          <p:spPr>
            <a:xfrm>
              <a:off x="1519202" y="3889390"/>
              <a:ext cx="1780794" cy="307777"/>
            </a:xfrm>
            <a:prstGeom prst="rect">
              <a:avLst/>
            </a:prstGeom>
            <a:noFill/>
          </p:spPr>
          <p:txBody>
            <a:bodyPr wrap="square" rtlCol="0">
              <a:spAutoFit/>
            </a:bodyPr>
            <a:lstStyle/>
            <a:p>
              <a:pPr marL="0" marR="0" lvl="0" indent="0" algn="r" defTabSz="683605" rtl="0" eaLnBrk="1" fontAlgn="auto" latinLnBrk="0" hangingPunct="1">
                <a:lnSpc>
                  <a:spcPct val="100000"/>
                </a:lnSpc>
                <a:spcBef>
                  <a:spcPts val="0"/>
                </a:spcBef>
                <a:spcAft>
                  <a:spcPts val="0"/>
                </a:spcAft>
                <a:buClrTx/>
                <a:buSzTx/>
                <a:buFontTx/>
                <a:buNone/>
                <a:tabLst/>
                <a:defRPr/>
              </a:pPr>
              <a:r>
                <a:rPr kumimoji="0" lang="zh-CN" altLang="en-US" sz="1368" b="1" i="0" u="none" strike="noStrike" kern="1200" cap="none" spc="0" normalizeH="0" baseline="0" noProof="0" dirty="0">
                  <a:ln>
                    <a:noFill/>
                  </a:ln>
                  <a:solidFill>
                    <a:srgbClr val="C00000"/>
                  </a:solidFill>
                  <a:effectLst/>
                  <a:uLnTx/>
                  <a:uFillTx/>
                  <a:latin typeface="微软雅黑" panose="020B0503020204020204" pitchFamily="34" charset="-122"/>
                  <a:ea typeface="微软雅黑" panose="020B0503020204020204" pitchFamily="34" charset="-122"/>
                  <a:cs typeface="+mn-cs"/>
                </a:rPr>
                <a:t>点击添加标题</a:t>
              </a:r>
            </a:p>
          </p:txBody>
        </p:sp>
        <p:sp>
          <p:nvSpPr>
            <p:cNvPr id="57" name="文本框 56"/>
            <p:cNvSpPr txBox="1"/>
            <p:nvPr/>
          </p:nvSpPr>
          <p:spPr>
            <a:xfrm>
              <a:off x="1683616" y="4208467"/>
              <a:ext cx="1583019" cy="748410"/>
            </a:xfrm>
            <a:prstGeom prst="rect">
              <a:avLst/>
            </a:prstGeom>
            <a:noFill/>
          </p:spPr>
          <p:txBody>
            <a:bodyPr wrap="square" rtlCol="0">
              <a:spAutoFit/>
            </a:bodyPr>
            <a:lstStyle/>
            <a:p>
              <a:pPr marL="0" marR="0" lvl="0" indent="0" algn="r" defTabSz="683605" rtl="0" eaLnBrk="1" fontAlgn="auto" latinLnBrk="0" hangingPunct="1">
                <a:lnSpc>
                  <a:spcPct val="100000"/>
                </a:lnSpc>
                <a:spcBef>
                  <a:spcPts val="0"/>
                </a:spcBef>
                <a:spcAft>
                  <a:spcPts val="0"/>
                </a:spcAft>
                <a:buClrTx/>
                <a:buSzTx/>
                <a:buFontTx/>
                <a:buNone/>
                <a:tabLst/>
                <a:defRPr/>
              </a:pPr>
              <a:r>
                <a:rPr kumimoji="0" lang="zh-CN" altLang="en-US" sz="1040" b="0" i="0" u="none" strike="noStrike" kern="1200" cap="none" spc="0" normalizeH="0" baseline="0" noProof="0" dirty="0">
                  <a:ln>
                    <a:noFill/>
                  </a:ln>
                  <a:solidFill>
                    <a:prstClr val="black">
                      <a:lumMod val="50000"/>
                      <a:lumOff val="50000"/>
                    </a:prstClr>
                  </a:solidFill>
                  <a:effectLst/>
                  <a:uLnTx/>
                  <a:uFillTx/>
                  <a:latin typeface="微软雅黑" panose="020B0503020204020204" pitchFamily="34" charset="-122"/>
                  <a:ea typeface="微软雅黑" panose="020B0503020204020204" pitchFamily="34" charset="-122"/>
                  <a:cs typeface="+mn-cs"/>
                </a:rPr>
                <a:t>点击添加文本</a:t>
              </a:r>
              <a:endParaRPr kumimoji="0" lang="en-US" altLang="zh-CN" sz="1040" b="0" i="0" u="none" strike="noStrike" kern="1200" cap="none" spc="0" normalizeH="0" baseline="0" noProof="0" dirty="0">
                <a:ln>
                  <a:noFill/>
                </a:ln>
                <a:solidFill>
                  <a:prstClr val="black">
                    <a:lumMod val="50000"/>
                    <a:lumOff val="50000"/>
                  </a:prstClr>
                </a:solidFill>
                <a:effectLst/>
                <a:uLnTx/>
                <a:uFillTx/>
                <a:latin typeface="微软雅黑" panose="020B0503020204020204" pitchFamily="34" charset="-122"/>
                <a:ea typeface="微软雅黑" panose="020B0503020204020204" pitchFamily="34" charset="-122"/>
                <a:cs typeface="+mn-cs"/>
              </a:endParaRPr>
            </a:p>
            <a:p>
              <a:pPr marL="0" marR="0" lvl="0" indent="0" algn="r" defTabSz="683605" rtl="0" eaLnBrk="1" fontAlgn="auto" latinLnBrk="0" hangingPunct="1">
                <a:lnSpc>
                  <a:spcPct val="100000"/>
                </a:lnSpc>
                <a:spcBef>
                  <a:spcPts val="0"/>
                </a:spcBef>
                <a:spcAft>
                  <a:spcPts val="0"/>
                </a:spcAft>
                <a:buClrTx/>
                <a:buSzTx/>
                <a:buFontTx/>
                <a:buNone/>
                <a:tabLst/>
                <a:defRPr/>
              </a:pPr>
              <a:r>
                <a:rPr kumimoji="0" lang="zh-CN" altLang="en-US" sz="1040" b="0" i="0" u="none" strike="noStrike" kern="1200" cap="none" spc="0" normalizeH="0" baseline="0" noProof="0" dirty="0">
                  <a:ln>
                    <a:noFill/>
                  </a:ln>
                  <a:solidFill>
                    <a:prstClr val="black">
                      <a:lumMod val="50000"/>
                      <a:lumOff val="50000"/>
                    </a:prstClr>
                  </a:solidFill>
                  <a:effectLst/>
                  <a:uLnTx/>
                  <a:uFillTx/>
                  <a:latin typeface="微软雅黑" panose="020B0503020204020204" pitchFamily="34" charset="-122"/>
                  <a:ea typeface="微软雅黑" panose="020B0503020204020204" pitchFamily="34" charset="-122"/>
                  <a:cs typeface="+mn-cs"/>
                </a:rPr>
                <a:t>点击添加文本</a:t>
              </a:r>
            </a:p>
            <a:p>
              <a:pPr marL="0" marR="0" lvl="0" indent="0" algn="r" defTabSz="683605" rtl="0" eaLnBrk="1" fontAlgn="auto" latinLnBrk="0" hangingPunct="1">
                <a:lnSpc>
                  <a:spcPct val="100000"/>
                </a:lnSpc>
                <a:spcBef>
                  <a:spcPts val="0"/>
                </a:spcBef>
                <a:spcAft>
                  <a:spcPts val="0"/>
                </a:spcAft>
                <a:buClrTx/>
                <a:buSzTx/>
                <a:buFontTx/>
                <a:buNone/>
                <a:tabLst/>
                <a:defRPr/>
              </a:pPr>
              <a:r>
                <a:rPr kumimoji="0" lang="zh-CN" altLang="en-US" sz="1040" b="0" i="0" u="none" strike="noStrike" kern="1200" cap="none" spc="0" normalizeH="0" baseline="0" noProof="0" dirty="0">
                  <a:ln>
                    <a:noFill/>
                  </a:ln>
                  <a:solidFill>
                    <a:prstClr val="black">
                      <a:lumMod val="50000"/>
                      <a:lumOff val="50000"/>
                    </a:prstClr>
                  </a:solidFill>
                  <a:effectLst/>
                  <a:uLnTx/>
                  <a:uFillTx/>
                  <a:latin typeface="微软雅黑" panose="020B0503020204020204" pitchFamily="34" charset="-122"/>
                  <a:ea typeface="微软雅黑" panose="020B0503020204020204" pitchFamily="34" charset="-122"/>
                  <a:cs typeface="+mn-cs"/>
                </a:rPr>
                <a:t>点击添加文本</a:t>
              </a:r>
            </a:p>
            <a:p>
              <a:pPr marL="0" marR="0" lvl="0" indent="0" algn="r" defTabSz="683605" rtl="0" eaLnBrk="1" fontAlgn="auto" latinLnBrk="0" hangingPunct="1">
                <a:lnSpc>
                  <a:spcPct val="100000"/>
                </a:lnSpc>
                <a:spcBef>
                  <a:spcPts val="0"/>
                </a:spcBef>
                <a:spcAft>
                  <a:spcPts val="0"/>
                </a:spcAft>
                <a:buClrTx/>
                <a:buSzTx/>
                <a:buFontTx/>
                <a:buNone/>
                <a:tabLst/>
                <a:defRPr/>
              </a:pPr>
              <a:endParaRPr kumimoji="0" lang="zh-CN" altLang="en-US" sz="1040" b="0" i="0" u="none" strike="noStrike" kern="1200" cap="none" spc="0" normalizeH="0" baseline="0" noProof="0" dirty="0">
                <a:ln>
                  <a:noFill/>
                </a:ln>
                <a:solidFill>
                  <a:prstClr val="black">
                    <a:lumMod val="50000"/>
                    <a:lumOff val="50000"/>
                  </a:prstClr>
                </a:solidFill>
                <a:effectLst/>
                <a:uLnTx/>
                <a:uFillTx/>
                <a:latin typeface="微软雅黑" panose="020B0503020204020204" pitchFamily="34" charset="-122"/>
                <a:ea typeface="微软雅黑" panose="020B0503020204020204" pitchFamily="34" charset="-122"/>
                <a:cs typeface="+mn-cs"/>
              </a:endParaRPr>
            </a:p>
          </p:txBody>
        </p:sp>
      </p:grpSp>
    </p:spTree>
    <p:extLst>
      <p:ext uri="{BB962C8B-B14F-4D97-AF65-F5344CB8AC3E}">
        <p14:creationId xmlns:p14="http://schemas.microsoft.com/office/powerpoint/2010/main" val="889174413"/>
      </p:ext>
    </p:extLst>
  </p:cSld>
  <p:clrMapOvr>
    <a:masterClrMapping/>
  </p:clrMapOvr>
  <p:transition spd="slow" advClick="0" advTm="6263">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afterEffect">
                                  <p:stCondLst>
                                    <p:cond delay="0"/>
                                  </p:stCondLst>
                                  <p:childTnLst>
                                    <p:set>
                                      <p:cBhvr>
                                        <p:cTn id="6" dur="1" fill="hold">
                                          <p:stCondLst>
                                            <p:cond delay="0"/>
                                          </p:stCondLst>
                                        </p:cTn>
                                        <p:tgtEl>
                                          <p:spTgt spid="60"/>
                                        </p:tgtEl>
                                        <p:attrNameLst>
                                          <p:attrName>style.visibility</p:attrName>
                                        </p:attrNameLst>
                                      </p:cBhvr>
                                      <p:to>
                                        <p:strVal val="visible"/>
                                      </p:to>
                                    </p:set>
                                    <p:anim calcmode="lin" valueType="num">
                                      <p:cBhvr additive="base">
                                        <p:cTn id="7" dur="500" fill="hold"/>
                                        <p:tgtEl>
                                          <p:spTgt spid="60"/>
                                        </p:tgtEl>
                                        <p:attrNameLst>
                                          <p:attrName>ppt_x</p:attrName>
                                        </p:attrNameLst>
                                      </p:cBhvr>
                                      <p:tavLst>
                                        <p:tav tm="0">
                                          <p:val>
                                            <p:strVal val="#ppt_x"/>
                                          </p:val>
                                        </p:tav>
                                        <p:tav tm="100000">
                                          <p:val>
                                            <p:strVal val="#ppt_x"/>
                                          </p:val>
                                        </p:tav>
                                      </p:tavLst>
                                    </p:anim>
                                    <p:anim calcmode="lin" valueType="num">
                                      <p:cBhvr additive="base">
                                        <p:cTn id="8" dur="500" fill="hold"/>
                                        <p:tgtEl>
                                          <p:spTgt spid="60"/>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2" presetClass="entr" presetSubtype="4" fill="hold" nodeType="afterEffect">
                                  <p:stCondLst>
                                    <p:cond delay="0"/>
                                  </p:stCondLst>
                                  <p:childTnLst>
                                    <p:set>
                                      <p:cBhvr>
                                        <p:cTn id="11" dur="1" fill="hold">
                                          <p:stCondLst>
                                            <p:cond delay="0"/>
                                          </p:stCondLst>
                                        </p:cTn>
                                        <p:tgtEl>
                                          <p:spTgt spid="66"/>
                                        </p:tgtEl>
                                        <p:attrNameLst>
                                          <p:attrName>style.visibility</p:attrName>
                                        </p:attrNameLst>
                                      </p:cBhvr>
                                      <p:to>
                                        <p:strVal val="visible"/>
                                      </p:to>
                                    </p:set>
                                    <p:anim calcmode="lin" valueType="num">
                                      <p:cBhvr additive="base">
                                        <p:cTn id="12" dur="500" fill="hold"/>
                                        <p:tgtEl>
                                          <p:spTgt spid="66"/>
                                        </p:tgtEl>
                                        <p:attrNameLst>
                                          <p:attrName>ppt_x</p:attrName>
                                        </p:attrNameLst>
                                      </p:cBhvr>
                                      <p:tavLst>
                                        <p:tav tm="0">
                                          <p:val>
                                            <p:strVal val="#ppt_x"/>
                                          </p:val>
                                        </p:tav>
                                        <p:tav tm="100000">
                                          <p:val>
                                            <p:strVal val="#ppt_x"/>
                                          </p:val>
                                        </p:tav>
                                      </p:tavLst>
                                    </p:anim>
                                    <p:anim calcmode="lin" valueType="num">
                                      <p:cBhvr additive="base">
                                        <p:cTn id="13" dur="500" fill="hold"/>
                                        <p:tgtEl>
                                          <p:spTgt spid="66"/>
                                        </p:tgtEl>
                                        <p:attrNameLst>
                                          <p:attrName>ppt_y</p:attrName>
                                        </p:attrNameLst>
                                      </p:cBhvr>
                                      <p:tavLst>
                                        <p:tav tm="0">
                                          <p:val>
                                            <p:strVal val="1+#ppt_h/2"/>
                                          </p:val>
                                        </p:tav>
                                        <p:tav tm="100000">
                                          <p:val>
                                            <p:strVal val="#ppt_y"/>
                                          </p:val>
                                        </p:tav>
                                      </p:tavLst>
                                    </p:anim>
                                  </p:childTnLst>
                                </p:cTn>
                              </p:par>
                            </p:childTnLst>
                          </p:cTn>
                        </p:par>
                        <p:par>
                          <p:cTn id="14" fill="hold">
                            <p:stCondLst>
                              <p:cond delay="1000"/>
                            </p:stCondLst>
                            <p:childTnLst>
                              <p:par>
                                <p:cTn id="15" presetID="2" presetClass="entr" presetSubtype="8" fill="hold" nodeType="afterEffect">
                                  <p:stCondLst>
                                    <p:cond delay="0"/>
                                  </p:stCondLst>
                                  <p:childTnLst>
                                    <p:set>
                                      <p:cBhvr>
                                        <p:cTn id="16" dur="1" fill="hold">
                                          <p:stCondLst>
                                            <p:cond delay="0"/>
                                          </p:stCondLst>
                                        </p:cTn>
                                        <p:tgtEl>
                                          <p:spTgt spid="59"/>
                                        </p:tgtEl>
                                        <p:attrNameLst>
                                          <p:attrName>style.visibility</p:attrName>
                                        </p:attrNameLst>
                                      </p:cBhvr>
                                      <p:to>
                                        <p:strVal val="visible"/>
                                      </p:to>
                                    </p:set>
                                    <p:anim calcmode="lin" valueType="num">
                                      <p:cBhvr additive="base">
                                        <p:cTn id="17" dur="500" fill="hold"/>
                                        <p:tgtEl>
                                          <p:spTgt spid="59"/>
                                        </p:tgtEl>
                                        <p:attrNameLst>
                                          <p:attrName>ppt_x</p:attrName>
                                        </p:attrNameLst>
                                      </p:cBhvr>
                                      <p:tavLst>
                                        <p:tav tm="0">
                                          <p:val>
                                            <p:strVal val="0-#ppt_w/2"/>
                                          </p:val>
                                        </p:tav>
                                        <p:tav tm="100000">
                                          <p:val>
                                            <p:strVal val="#ppt_x"/>
                                          </p:val>
                                        </p:tav>
                                      </p:tavLst>
                                    </p:anim>
                                    <p:anim calcmode="lin" valueType="num">
                                      <p:cBhvr additive="base">
                                        <p:cTn id="18" dur="500" fill="hold"/>
                                        <p:tgtEl>
                                          <p:spTgt spid="59"/>
                                        </p:tgtEl>
                                        <p:attrNameLst>
                                          <p:attrName>ppt_y</p:attrName>
                                        </p:attrNameLst>
                                      </p:cBhvr>
                                      <p:tavLst>
                                        <p:tav tm="0">
                                          <p:val>
                                            <p:strVal val="#ppt_y"/>
                                          </p:val>
                                        </p:tav>
                                        <p:tav tm="100000">
                                          <p:val>
                                            <p:strVal val="#ppt_y"/>
                                          </p:val>
                                        </p:tav>
                                      </p:tavLst>
                                    </p:anim>
                                  </p:childTnLst>
                                </p:cTn>
                              </p:par>
                            </p:childTnLst>
                          </p:cTn>
                        </p:par>
                        <p:par>
                          <p:cTn id="19" fill="hold">
                            <p:stCondLst>
                              <p:cond delay="1500"/>
                            </p:stCondLst>
                            <p:childTnLst>
                              <p:par>
                                <p:cTn id="20" presetID="2" presetClass="entr" presetSubtype="2" fill="hold" nodeType="afterEffect">
                                  <p:stCondLst>
                                    <p:cond delay="0"/>
                                  </p:stCondLst>
                                  <p:childTnLst>
                                    <p:set>
                                      <p:cBhvr>
                                        <p:cTn id="21" dur="1" fill="hold">
                                          <p:stCondLst>
                                            <p:cond delay="0"/>
                                          </p:stCondLst>
                                        </p:cTn>
                                        <p:tgtEl>
                                          <p:spTgt spid="8"/>
                                        </p:tgtEl>
                                        <p:attrNameLst>
                                          <p:attrName>style.visibility</p:attrName>
                                        </p:attrNameLst>
                                      </p:cBhvr>
                                      <p:to>
                                        <p:strVal val="visible"/>
                                      </p:to>
                                    </p:set>
                                    <p:anim calcmode="lin" valueType="num">
                                      <p:cBhvr additive="base">
                                        <p:cTn id="22" dur="500" fill="hold"/>
                                        <p:tgtEl>
                                          <p:spTgt spid="8"/>
                                        </p:tgtEl>
                                        <p:attrNameLst>
                                          <p:attrName>ppt_x</p:attrName>
                                        </p:attrNameLst>
                                      </p:cBhvr>
                                      <p:tavLst>
                                        <p:tav tm="0">
                                          <p:val>
                                            <p:strVal val="1+#ppt_w/2"/>
                                          </p:val>
                                        </p:tav>
                                        <p:tav tm="100000">
                                          <p:val>
                                            <p:strVal val="#ppt_x"/>
                                          </p:val>
                                        </p:tav>
                                      </p:tavLst>
                                    </p:anim>
                                    <p:anim calcmode="lin" valueType="num">
                                      <p:cBhvr additive="base">
                                        <p:cTn id="23" dur="500" fill="hold"/>
                                        <p:tgtEl>
                                          <p:spTgt spid="8"/>
                                        </p:tgtEl>
                                        <p:attrNameLst>
                                          <p:attrName>ppt_y</p:attrName>
                                        </p:attrNameLst>
                                      </p:cBhvr>
                                      <p:tavLst>
                                        <p:tav tm="0">
                                          <p:val>
                                            <p:strVal val="#ppt_y"/>
                                          </p:val>
                                        </p:tav>
                                        <p:tav tm="100000">
                                          <p:val>
                                            <p:strVal val="#ppt_y"/>
                                          </p:val>
                                        </p:tav>
                                      </p:tavLst>
                                    </p:anim>
                                  </p:childTnLst>
                                </p:cTn>
                              </p:par>
                            </p:childTnLst>
                          </p:cTn>
                        </p:par>
                        <p:par>
                          <p:cTn id="24" fill="hold">
                            <p:stCondLst>
                              <p:cond delay="2000"/>
                            </p:stCondLst>
                            <p:childTnLst>
                              <p:par>
                                <p:cTn id="25" presetID="2" presetClass="entr" presetSubtype="2" fill="hold" nodeType="afterEffect">
                                  <p:stCondLst>
                                    <p:cond delay="0"/>
                                  </p:stCondLst>
                                  <p:childTnLst>
                                    <p:set>
                                      <p:cBhvr>
                                        <p:cTn id="26" dur="1" fill="hold">
                                          <p:stCondLst>
                                            <p:cond delay="0"/>
                                          </p:stCondLst>
                                        </p:cTn>
                                        <p:tgtEl>
                                          <p:spTgt spid="62"/>
                                        </p:tgtEl>
                                        <p:attrNameLst>
                                          <p:attrName>style.visibility</p:attrName>
                                        </p:attrNameLst>
                                      </p:cBhvr>
                                      <p:to>
                                        <p:strVal val="visible"/>
                                      </p:to>
                                    </p:set>
                                    <p:anim calcmode="lin" valueType="num">
                                      <p:cBhvr additive="base">
                                        <p:cTn id="27" dur="500" fill="hold"/>
                                        <p:tgtEl>
                                          <p:spTgt spid="62"/>
                                        </p:tgtEl>
                                        <p:attrNameLst>
                                          <p:attrName>ppt_x</p:attrName>
                                        </p:attrNameLst>
                                      </p:cBhvr>
                                      <p:tavLst>
                                        <p:tav tm="0">
                                          <p:val>
                                            <p:strVal val="1+#ppt_w/2"/>
                                          </p:val>
                                        </p:tav>
                                        <p:tav tm="100000">
                                          <p:val>
                                            <p:strVal val="#ppt_x"/>
                                          </p:val>
                                        </p:tav>
                                      </p:tavLst>
                                    </p:anim>
                                    <p:anim calcmode="lin" valueType="num">
                                      <p:cBhvr additive="base">
                                        <p:cTn id="28" dur="500" fill="hold"/>
                                        <p:tgtEl>
                                          <p:spTgt spid="62"/>
                                        </p:tgtEl>
                                        <p:attrNameLst>
                                          <p:attrName>ppt_y</p:attrName>
                                        </p:attrNameLst>
                                      </p:cBhvr>
                                      <p:tavLst>
                                        <p:tav tm="0">
                                          <p:val>
                                            <p:strVal val="#ppt_y"/>
                                          </p:val>
                                        </p:tav>
                                        <p:tav tm="100000">
                                          <p:val>
                                            <p:strVal val="#ppt_y"/>
                                          </p:val>
                                        </p:tav>
                                      </p:tavLst>
                                    </p:anim>
                                  </p:childTnLst>
                                </p:cTn>
                              </p:par>
                            </p:childTnLst>
                          </p:cTn>
                        </p:par>
                        <p:par>
                          <p:cTn id="29" fill="hold">
                            <p:stCondLst>
                              <p:cond delay="2500"/>
                            </p:stCondLst>
                            <p:childTnLst>
                              <p:par>
                                <p:cTn id="30" presetID="2" presetClass="entr" presetSubtype="8" fill="hold" nodeType="afterEffect">
                                  <p:stCondLst>
                                    <p:cond delay="0"/>
                                  </p:stCondLst>
                                  <p:childTnLst>
                                    <p:set>
                                      <p:cBhvr>
                                        <p:cTn id="31" dur="1" fill="hold">
                                          <p:stCondLst>
                                            <p:cond delay="0"/>
                                          </p:stCondLst>
                                        </p:cTn>
                                        <p:tgtEl>
                                          <p:spTgt spid="63"/>
                                        </p:tgtEl>
                                        <p:attrNameLst>
                                          <p:attrName>style.visibility</p:attrName>
                                        </p:attrNameLst>
                                      </p:cBhvr>
                                      <p:to>
                                        <p:strVal val="visible"/>
                                      </p:to>
                                    </p:set>
                                    <p:anim calcmode="lin" valueType="num">
                                      <p:cBhvr additive="base">
                                        <p:cTn id="32" dur="500" fill="hold"/>
                                        <p:tgtEl>
                                          <p:spTgt spid="63"/>
                                        </p:tgtEl>
                                        <p:attrNameLst>
                                          <p:attrName>ppt_x</p:attrName>
                                        </p:attrNameLst>
                                      </p:cBhvr>
                                      <p:tavLst>
                                        <p:tav tm="0">
                                          <p:val>
                                            <p:strVal val="0-#ppt_w/2"/>
                                          </p:val>
                                        </p:tav>
                                        <p:tav tm="100000">
                                          <p:val>
                                            <p:strVal val="#ppt_x"/>
                                          </p:val>
                                        </p:tav>
                                      </p:tavLst>
                                    </p:anim>
                                    <p:anim calcmode="lin" valueType="num">
                                      <p:cBhvr additive="base">
                                        <p:cTn id="33" dur="500" fill="hold"/>
                                        <p:tgtEl>
                                          <p:spTgt spid="63"/>
                                        </p:tgtEl>
                                        <p:attrNameLst>
                                          <p:attrName>ppt_y</p:attrName>
                                        </p:attrNameLst>
                                      </p:cBhvr>
                                      <p:tavLst>
                                        <p:tav tm="0">
                                          <p:val>
                                            <p:strVal val="#ppt_y"/>
                                          </p:val>
                                        </p:tav>
                                        <p:tav tm="100000">
                                          <p:val>
                                            <p:strVal val="#ppt_y"/>
                                          </p:val>
                                        </p:tav>
                                      </p:tavLst>
                                    </p:anim>
                                  </p:childTnLst>
                                </p:cTn>
                              </p:par>
                            </p:childTnLst>
                          </p:cTn>
                        </p:par>
                        <p:par>
                          <p:cTn id="34" fill="hold">
                            <p:stCondLst>
                              <p:cond delay="3000"/>
                            </p:stCondLst>
                            <p:childTnLst>
                              <p:par>
                                <p:cTn id="35" presetID="2" presetClass="entr" presetSubtype="8" fill="hold" nodeType="afterEffect">
                                  <p:stCondLst>
                                    <p:cond delay="0"/>
                                  </p:stCondLst>
                                  <p:childTnLst>
                                    <p:set>
                                      <p:cBhvr>
                                        <p:cTn id="36" dur="1" fill="hold">
                                          <p:stCondLst>
                                            <p:cond delay="0"/>
                                          </p:stCondLst>
                                        </p:cTn>
                                        <p:tgtEl>
                                          <p:spTgt spid="64"/>
                                        </p:tgtEl>
                                        <p:attrNameLst>
                                          <p:attrName>style.visibility</p:attrName>
                                        </p:attrNameLst>
                                      </p:cBhvr>
                                      <p:to>
                                        <p:strVal val="visible"/>
                                      </p:to>
                                    </p:set>
                                    <p:anim calcmode="lin" valueType="num">
                                      <p:cBhvr additive="base">
                                        <p:cTn id="37" dur="500" fill="hold"/>
                                        <p:tgtEl>
                                          <p:spTgt spid="64"/>
                                        </p:tgtEl>
                                        <p:attrNameLst>
                                          <p:attrName>ppt_x</p:attrName>
                                        </p:attrNameLst>
                                      </p:cBhvr>
                                      <p:tavLst>
                                        <p:tav tm="0">
                                          <p:val>
                                            <p:strVal val="0-#ppt_w/2"/>
                                          </p:val>
                                        </p:tav>
                                        <p:tav tm="100000">
                                          <p:val>
                                            <p:strVal val="#ppt_x"/>
                                          </p:val>
                                        </p:tav>
                                      </p:tavLst>
                                    </p:anim>
                                    <p:anim calcmode="lin" valueType="num">
                                      <p:cBhvr additive="base">
                                        <p:cTn id="38" dur="500" fill="hold"/>
                                        <p:tgtEl>
                                          <p:spTgt spid="64"/>
                                        </p:tgtEl>
                                        <p:attrNameLst>
                                          <p:attrName>ppt_y</p:attrName>
                                        </p:attrNameLst>
                                      </p:cBhvr>
                                      <p:tavLst>
                                        <p:tav tm="0">
                                          <p:val>
                                            <p:strVal val="#ppt_y"/>
                                          </p:val>
                                        </p:tav>
                                        <p:tav tm="100000">
                                          <p:val>
                                            <p:strVal val="#ppt_y"/>
                                          </p:val>
                                        </p:tav>
                                      </p:tavLst>
                                    </p:anim>
                                  </p:childTnLst>
                                </p:cTn>
                              </p:par>
                            </p:childTnLst>
                          </p:cTn>
                        </p:par>
                        <p:par>
                          <p:cTn id="39" fill="hold">
                            <p:stCondLst>
                              <p:cond delay="3500"/>
                            </p:stCondLst>
                            <p:childTnLst>
                              <p:par>
                                <p:cTn id="40" presetID="2" presetClass="entr" presetSubtype="2" fill="hold" nodeType="afterEffect">
                                  <p:stCondLst>
                                    <p:cond delay="0"/>
                                  </p:stCondLst>
                                  <p:childTnLst>
                                    <p:set>
                                      <p:cBhvr>
                                        <p:cTn id="41" dur="1" fill="hold">
                                          <p:stCondLst>
                                            <p:cond delay="0"/>
                                          </p:stCondLst>
                                        </p:cTn>
                                        <p:tgtEl>
                                          <p:spTgt spid="65"/>
                                        </p:tgtEl>
                                        <p:attrNameLst>
                                          <p:attrName>style.visibility</p:attrName>
                                        </p:attrNameLst>
                                      </p:cBhvr>
                                      <p:to>
                                        <p:strVal val="visible"/>
                                      </p:to>
                                    </p:set>
                                    <p:anim calcmode="lin" valueType="num">
                                      <p:cBhvr additive="base">
                                        <p:cTn id="42" dur="500" fill="hold"/>
                                        <p:tgtEl>
                                          <p:spTgt spid="65"/>
                                        </p:tgtEl>
                                        <p:attrNameLst>
                                          <p:attrName>ppt_x</p:attrName>
                                        </p:attrNameLst>
                                      </p:cBhvr>
                                      <p:tavLst>
                                        <p:tav tm="0">
                                          <p:val>
                                            <p:strVal val="1+#ppt_w/2"/>
                                          </p:val>
                                        </p:tav>
                                        <p:tav tm="100000">
                                          <p:val>
                                            <p:strVal val="#ppt_x"/>
                                          </p:val>
                                        </p:tav>
                                      </p:tavLst>
                                    </p:anim>
                                    <p:anim calcmode="lin" valueType="num">
                                      <p:cBhvr additive="base">
                                        <p:cTn id="43" dur="500" fill="hold"/>
                                        <p:tgtEl>
                                          <p:spTgt spid="6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0" name="组合 49"/>
          <p:cNvGrpSpPr/>
          <p:nvPr/>
        </p:nvGrpSpPr>
        <p:grpSpPr>
          <a:xfrm>
            <a:off x="697597" y="1826191"/>
            <a:ext cx="4402272" cy="2828814"/>
            <a:chOff x="714067" y="1846687"/>
            <a:chExt cx="4506215" cy="2895605"/>
          </a:xfrm>
        </p:grpSpPr>
        <p:graphicFrame>
          <p:nvGraphicFramePr>
            <p:cNvPr id="2" name="图表 1"/>
            <p:cNvGraphicFramePr/>
            <p:nvPr/>
          </p:nvGraphicFramePr>
          <p:xfrm>
            <a:off x="714067" y="1846687"/>
            <a:ext cx="4506215" cy="2895605"/>
          </p:xfrm>
          <a:graphic>
            <a:graphicData uri="http://schemas.openxmlformats.org/drawingml/2006/chart">
              <c:chart xmlns:c="http://schemas.openxmlformats.org/drawingml/2006/chart" xmlns:r="http://schemas.openxmlformats.org/officeDocument/2006/relationships" r:id="rId2"/>
            </a:graphicData>
          </a:graphic>
        </p:graphicFrame>
        <p:grpSp>
          <p:nvGrpSpPr>
            <p:cNvPr id="3" name="组合 2"/>
            <p:cNvGrpSpPr/>
            <p:nvPr/>
          </p:nvGrpSpPr>
          <p:grpSpPr>
            <a:xfrm>
              <a:off x="2071270" y="1997100"/>
              <a:ext cx="371262" cy="347910"/>
              <a:chOff x="1850747" y="5311799"/>
              <a:chExt cx="1317487" cy="1314252"/>
            </a:xfrm>
          </p:grpSpPr>
          <p:grpSp>
            <p:nvGrpSpPr>
              <p:cNvPr id="4" name="组合 3"/>
              <p:cNvGrpSpPr/>
              <p:nvPr/>
            </p:nvGrpSpPr>
            <p:grpSpPr>
              <a:xfrm rot="20169305">
                <a:off x="1850747" y="5311799"/>
                <a:ext cx="1317487" cy="1314252"/>
                <a:chOff x="2475916" y="2918427"/>
                <a:chExt cx="1675039" cy="1747252"/>
              </a:xfrm>
            </p:grpSpPr>
            <p:sp>
              <p:nvSpPr>
                <p:cNvPr id="6" name="椭圆 5"/>
                <p:cNvSpPr/>
                <p:nvPr/>
              </p:nvSpPr>
              <p:spPr>
                <a:xfrm>
                  <a:off x="2475916" y="2918427"/>
                  <a:ext cx="1675039" cy="1747252"/>
                </a:xfrm>
                <a:prstGeom prst="ellipse">
                  <a:avLst/>
                </a:prstGeom>
                <a:gradFill flip="none" rotWithShape="1">
                  <a:gsLst>
                    <a:gs pos="30000">
                      <a:srgbClr val="C6C6C6"/>
                    </a:gs>
                    <a:gs pos="0">
                      <a:schemeClr val="bg1">
                        <a:lumMod val="75000"/>
                      </a:schemeClr>
                    </a:gs>
                    <a:gs pos="61000">
                      <a:srgbClr val="EEEEEE"/>
                    </a:gs>
                    <a:gs pos="100000">
                      <a:schemeClr val="bg1">
                        <a:tint val="23500"/>
                        <a:satMod val="160000"/>
                        <a:lumMod val="96000"/>
                      </a:schemeClr>
                    </a:gs>
                  </a:gsLst>
                  <a:lin ang="7800000" scaled="0"/>
                  <a:tileRect/>
                </a:gradFill>
                <a:ln w="12700" cap="flat" cmpd="sng">
                  <a:gradFill flip="none" rotWithShape="1">
                    <a:gsLst>
                      <a:gs pos="100000">
                        <a:schemeClr val="bg1">
                          <a:lumMod val="65000"/>
                        </a:schemeClr>
                      </a:gs>
                      <a:gs pos="0">
                        <a:schemeClr val="bg1">
                          <a:lumMod val="0"/>
                          <a:lumOff val="100000"/>
                        </a:schemeClr>
                      </a:gs>
                      <a:gs pos="54000">
                        <a:schemeClr val="bg1">
                          <a:lumMod val="85000"/>
                        </a:schemeClr>
                      </a:gs>
                    </a:gsLst>
                    <a:lin ang="7800000" scaled="0"/>
                    <a:tileRect/>
                  </a:gradFill>
                  <a:prstDash val="solid"/>
                  <a:round/>
                </a:ln>
                <a:effectLst>
                  <a:outerShdw blurRad="381000" dist="177800" dir="7800000" sx="105000" sy="105000" algn="r" rotWithShape="0">
                    <a:prstClr val="black">
                      <a:alpha val="22000"/>
                    </a:prstClr>
                  </a:outerShdw>
                  <a:softEdge rad="0"/>
                </a:effectLst>
                <a:scene3d>
                  <a:camera prst="orthographicFront"/>
                  <a:lightRig rig="flat" dir="t"/>
                </a:scene3d>
                <a:sp3d/>
              </p:spPr>
              <p:style>
                <a:lnRef idx="2">
                  <a:schemeClr val="accent1">
                    <a:shade val="50000"/>
                  </a:schemeClr>
                </a:lnRef>
                <a:fillRef idx="1">
                  <a:schemeClr val="accent1"/>
                </a:fillRef>
                <a:effectRef idx="0">
                  <a:schemeClr val="accent1"/>
                </a:effectRef>
                <a:fontRef idx="minor">
                  <a:schemeClr val="lt1"/>
                </a:fontRef>
              </p:style>
              <p:txBody>
                <a:bodyPr rtlCol="0" anchor="ctr">
                  <a:flatTx/>
                </a:bodyPr>
                <a:lstStyle/>
                <a:p>
                  <a:pPr marL="0" marR="0" lvl="0" indent="0" algn="ctr" defTabSz="683605" rtl="0" eaLnBrk="1" fontAlgn="auto" latinLnBrk="0" hangingPunct="1">
                    <a:lnSpc>
                      <a:spcPct val="100000"/>
                    </a:lnSpc>
                    <a:spcBef>
                      <a:spcPts val="0"/>
                    </a:spcBef>
                    <a:spcAft>
                      <a:spcPts val="0"/>
                    </a:spcAft>
                    <a:buClrTx/>
                    <a:buSzTx/>
                    <a:buFontTx/>
                    <a:buNone/>
                    <a:tabLst/>
                    <a:defRPr/>
                  </a:pPr>
                  <a:endParaRPr kumimoji="0" lang="zh-CN" altLang="en-US" sz="1026" b="0" i="0" u="none" strike="noStrike" kern="1200" cap="none" spc="0" normalizeH="0" baseline="0" noProof="0" dirty="0">
                    <a:ln>
                      <a:noFill/>
                    </a:ln>
                    <a:solidFill>
                      <a:prstClr val="white"/>
                    </a:solidFill>
                    <a:effectLst/>
                    <a:uLnTx/>
                    <a:uFillTx/>
                    <a:latin typeface="Calibri"/>
                    <a:ea typeface="宋体" panose="02010600030101010101" pitchFamily="2" charset="-122"/>
                    <a:cs typeface="+mn-cs"/>
                  </a:endParaRPr>
                </a:p>
              </p:txBody>
            </p:sp>
            <p:sp>
              <p:nvSpPr>
                <p:cNvPr id="7" name="椭圆 6"/>
                <p:cNvSpPr/>
                <p:nvPr/>
              </p:nvSpPr>
              <p:spPr>
                <a:xfrm>
                  <a:off x="2770693" y="3322981"/>
                  <a:ext cx="996115" cy="1102675"/>
                </a:xfrm>
                <a:prstGeom prst="ellipse">
                  <a:avLst/>
                </a:prstGeom>
                <a:solidFill>
                  <a:srgbClr val="FF0000"/>
                </a:solidFill>
                <a:ln>
                  <a:noFill/>
                </a:ln>
                <a:effectLst>
                  <a:innerShdw blurRad="25400">
                    <a:schemeClr val="accent6"/>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3605" rtl="0" eaLnBrk="1" fontAlgn="auto" latinLnBrk="0" hangingPunct="1">
                    <a:lnSpc>
                      <a:spcPct val="100000"/>
                    </a:lnSpc>
                    <a:spcBef>
                      <a:spcPts val="0"/>
                    </a:spcBef>
                    <a:spcAft>
                      <a:spcPts val="0"/>
                    </a:spcAft>
                    <a:buClrTx/>
                    <a:buSzTx/>
                    <a:buFontTx/>
                    <a:buNone/>
                    <a:tabLst/>
                    <a:defRPr/>
                  </a:pPr>
                  <a:endParaRPr kumimoji="0" lang="zh-CN" altLang="en-US" sz="1026"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grpSp>
          <p:pic>
            <p:nvPicPr>
              <p:cNvPr id="5" name="图片 4"/>
              <p:cNvPicPr>
                <a:picLocks noChangeAspect="1"/>
              </p:cNvPicPr>
              <p:nvPr/>
            </p:nvPicPr>
            <p:blipFill>
              <a:blip r:embed="rId3">
                <a:duotone>
                  <a:prstClr val="black"/>
                  <a:schemeClr val="accent3">
                    <a:tint val="45000"/>
                    <a:satMod val="400000"/>
                  </a:schemeClr>
                </a:duotone>
              </a:blip>
              <a:stretch>
                <a:fillRect/>
              </a:stretch>
            </p:blipFill>
            <p:spPr>
              <a:xfrm flipH="1">
                <a:off x="2344281" y="5684650"/>
                <a:ext cx="267664" cy="684468"/>
              </a:xfrm>
              <a:prstGeom prst="rect">
                <a:avLst/>
              </a:prstGeom>
              <a:effectLst/>
            </p:spPr>
          </p:pic>
        </p:grpSp>
        <p:grpSp>
          <p:nvGrpSpPr>
            <p:cNvPr id="8" name="组合 7"/>
            <p:cNvGrpSpPr/>
            <p:nvPr/>
          </p:nvGrpSpPr>
          <p:grpSpPr>
            <a:xfrm>
              <a:off x="4579492" y="3237015"/>
              <a:ext cx="371262" cy="347911"/>
              <a:chOff x="1853674" y="5313761"/>
              <a:chExt cx="1317487" cy="1314254"/>
            </a:xfrm>
          </p:grpSpPr>
          <p:grpSp>
            <p:nvGrpSpPr>
              <p:cNvPr id="9" name="组合 8"/>
              <p:cNvGrpSpPr/>
              <p:nvPr/>
            </p:nvGrpSpPr>
            <p:grpSpPr>
              <a:xfrm rot="20169305">
                <a:off x="1853674" y="5313761"/>
                <a:ext cx="1317487" cy="1314254"/>
                <a:chOff x="2478311" y="2922386"/>
                <a:chExt cx="1675039" cy="1747255"/>
              </a:xfrm>
            </p:grpSpPr>
            <p:sp>
              <p:nvSpPr>
                <p:cNvPr id="11" name="椭圆 10"/>
                <p:cNvSpPr/>
                <p:nvPr/>
              </p:nvSpPr>
              <p:spPr>
                <a:xfrm>
                  <a:off x="2478311" y="2922386"/>
                  <a:ext cx="1675039" cy="1747255"/>
                </a:xfrm>
                <a:prstGeom prst="ellipse">
                  <a:avLst/>
                </a:prstGeom>
                <a:gradFill flip="none" rotWithShape="1">
                  <a:gsLst>
                    <a:gs pos="30000">
                      <a:srgbClr val="C6C6C6"/>
                    </a:gs>
                    <a:gs pos="0">
                      <a:schemeClr val="bg1">
                        <a:lumMod val="75000"/>
                      </a:schemeClr>
                    </a:gs>
                    <a:gs pos="61000">
                      <a:srgbClr val="EEEEEE"/>
                    </a:gs>
                    <a:gs pos="100000">
                      <a:schemeClr val="bg1">
                        <a:tint val="23500"/>
                        <a:satMod val="160000"/>
                        <a:lumMod val="96000"/>
                      </a:schemeClr>
                    </a:gs>
                  </a:gsLst>
                  <a:lin ang="7800000" scaled="0"/>
                  <a:tileRect/>
                </a:gradFill>
                <a:ln w="12700" cap="flat" cmpd="sng">
                  <a:gradFill flip="none" rotWithShape="1">
                    <a:gsLst>
                      <a:gs pos="100000">
                        <a:schemeClr val="bg1">
                          <a:lumMod val="65000"/>
                        </a:schemeClr>
                      </a:gs>
                      <a:gs pos="0">
                        <a:schemeClr val="bg1">
                          <a:lumMod val="0"/>
                          <a:lumOff val="100000"/>
                        </a:schemeClr>
                      </a:gs>
                      <a:gs pos="54000">
                        <a:schemeClr val="bg1">
                          <a:lumMod val="85000"/>
                        </a:schemeClr>
                      </a:gs>
                    </a:gsLst>
                    <a:lin ang="7800000" scaled="0"/>
                    <a:tileRect/>
                  </a:gradFill>
                  <a:prstDash val="solid"/>
                  <a:round/>
                </a:ln>
                <a:effectLst>
                  <a:outerShdw blurRad="381000" dist="177800" dir="7800000" sx="105000" sy="105000" algn="r" rotWithShape="0">
                    <a:prstClr val="black">
                      <a:alpha val="22000"/>
                    </a:prstClr>
                  </a:outerShdw>
                  <a:softEdge rad="0"/>
                </a:effectLst>
                <a:scene3d>
                  <a:camera prst="orthographicFront"/>
                  <a:lightRig rig="flat" dir="t"/>
                </a:scene3d>
                <a:sp3d/>
              </p:spPr>
              <p:style>
                <a:lnRef idx="2">
                  <a:schemeClr val="accent1">
                    <a:shade val="50000"/>
                  </a:schemeClr>
                </a:lnRef>
                <a:fillRef idx="1">
                  <a:schemeClr val="accent1"/>
                </a:fillRef>
                <a:effectRef idx="0">
                  <a:schemeClr val="accent1"/>
                </a:effectRef>
                <a:fontRef idx="minor">
                  <a:schemeClr val="lt1"/>
                </a:fontRef>
              </p:style>
              <p:txBody>
                <a:bodyPr rtlCol="0" anchor="ctr">
                  <a:flatTx/>
                </a:bodyPr>
                <a:lstStyle/>
                <a:p>
                  <a:pPr marL="0" marR="0" lvl="0" indent="0" algn="ctr" defTabSz="683605" rtl="0" eaLnBrk="1" fontAlgn="auto" latinLnBrk="0" hangingPunct="1">
                    <a:lnSpc>
                      <a:spcPct val="100000"/>
                    </a:lnSpc>
                    <a:spcBef>
                      <a:spcPts val="0"/>
                    </a:spcBef>
                    <a:spcAft>
                      <a:spcPts val="0"/>
                    </a:spcAft>
                    <a:buClrTx/>
                    <a:buSzTx/>
                    <a:buFontTx/>
                    <a:buNone/>
                    <a:tabLst/>
                    <a:defRPr/>
                  </a:pPr>
                  <a:endParaRPr kumimoji="0" lang="zh-CN" altLang="en-US" sz="1026" b="0" i="0" u="none" strike="noStrike" kern="1200" cap="none" spc="0" normalizeH="0" baseline="0" noProof="0" dirty="0">
                    <a:ln>
                      <a:noFill/>
                    </a:ln>
                    <a:solidFill>
                      <a:prstClr val="white"/>
                    </a:solidFill>
                    <a:effectLst/>
                    <a:uLnTx/>
                    <a:uFillTx/>
                    <a:latin typeface="Calibri"/>
                    <a:ea typeface="宋体" panose="02010600030101010101" pitchFamily="2" charset="-122"/>
                    <a:cs typeface="+mn-cs"/>
                  </a:endParaRPr>
                </a:p>
              </p:txBody>
            </p:sp>
            <p:sp>
              <p:nvSpPr>
                <p:cNvPr id="12" name="椭圆 11"/>
                <p:cNvSpPr/>
                <p:nvPr/>
              </p:nvSpPr>
              <p:spPr>
                <a:xfrm>
                  <a:off x="2770693" y="3322981"/>
                  <a:ext cx="996115" cy="1102675"/>
                </a:xfrm>
                <a:prstGeom prst="ellipse">
                  <a:avLst/>
                </a:prstGeom>
                <a:solidFill>
                  <a:schemeClr val="tx1">
                    <a:lumMod val="75000"/>
                    <a:lumOff val="25000"/>
                  </a:schemeClr>
                </a:solidFill>
                <a:ln>
                  <a:noFill/>
                </a:ln>
                <a:effectLst>
                  <a:innerShdw blurRad="25400">
                    <a:schemeClr val="accent6"/>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3605" rtl="0" eaLnBrk="1" fontAlgn="auto" latinLnBrk="0" hangingPunct="1">
                    <a:lnSpc>
                      <a:spcPct val="100000"/>
                    </a:lnSpc>
                    <a:spcBef>
                      <a:spcPts val="0"/>
                    </a:spcBef>
                    <a:spcAft>
                      <a:spcPts val="0"/>
                    </a:spcAft>
                    <a:buClrTx/>
                    <a:buSzTx/>
                    <a:buFontTx/>
                    <a:buNone/>
                    <a:tabLst/>
                    <a:defRPr/>
                  </a:pPr>
                  <a:endParaRPr kumimoji="0" lang="zh-CN" altLang="en-US" sz="1026"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grpSp>
          <p:pic>
            <p:nvPicPr>
              <p:cNvPr id="10" name="图片 9"/>
              <p:cNvPicPr>
                <a:picLocks noChangeAspect="1"/>
              </p:cNvPicPr>
              <p:nvPr/>
            </p:nvPicPr>
            <p:blipFill>
              <a:blip r:embed="rId3">
                <a:duotone>
                  <a:prstClr val="black"/>
                  <a:schemeClr val="accent3">
                    <a:tint val="45000"/>
                    <a:satMod val="400000"/>
                  </a:schemeClr>
                </a:duotone>
              </a:blip>
              <a:stretch>
                <a:fillRect/>
              </a:stretch>
            </p:blipFill>
            <p:spPr>
              <a:xfrm flipH="1">
                <a:off x="2344281" y="5684650"/>
                <a:ext cx="267664" cy="684468"/>
              </a:xfrm>
              <a:prstGeom prst="rect">
                <a:avLst/>
              </a:prstGeom>
              <a:effectLst/>
            </p:spPr>
          </p:pic>
        </p:grpSp>
        <p:grpSp>
          <p:nvGrpSpPr>
            <p:cNvPr id="13" name="组合 12"/>
            <p:cNvGrpSpPr/>
            <p:nvPr/>
          </p:nvGrpSpPr>
          <p:grpSpPr>
            <a:xfrm>
              <a:off x="1216155" y="3404880"/>
              <a:ext cx="359577" cy="336859"/>
              <a:chOff x="8139439" y="5307875"/>
              <a:chExt cx="729345" cy="739664"/>
            </a:xfrm>
          </p:grpSpPr>
          <p:grpSp>
            <p:nvGrpSpPr>
              <p:cNvPr id="14" name="组合 13"/>
              <p:cNvGrpSpPr/>
              <p:nvPr/>
            </p:nvGrpSpPr>
            <p:grpSpPr>
              <a:xfrm>
                <a:off x="8139439" y="5307875"/>
                <a:ext cx="729345" cy="739664"/>
                <a:chOff x="1210613" y="2107574"/>
                <a:chExt cx="927279" cy="983356"/>
              </a:xfrm>
            </p:grpSpPr>
            <p:sp>
              <p:nvSpPr>
                <p:cNvPr id="16" name="椭圆 15"/>
                <p:cNvSpPr/>
                <p:nvPr/>
              </p:nvSpPr>
              <p:spPr>
                <a:xfrm>
                  <a:off x="1210613" y="2107574"/>
                  <a:ext cx="927279" cy="983356"/>
                </a:xfrm>
                <a:prstGeom prst="ellipse">
                  <a:avLst/>
                </a:prstGeom>
                <a:gradFill flip="none" rotWithShape="1">
                  <a:gsLst>
                    <a:gs pos="30000">
                      <a:srgbClr val="C6C6C6"/>
                    </a:gs>
                    <a:gs pos="0">
                      <a:schemeClr val="bg1">
                        <a:lumMod val="75000"/>
                      </a:schemeClr>
                    </a:gs>
                    <a:gs pos="61000">
                      <a:srgbClr val="EEEEEE"/>
                    </a:gs>
                    <a:gs pos="100000">
                      <a:schemeClr val="bg1">
                        <a:tint val="23500"/>
                        <a:satMod val="160000"/>
                        <a:lumMod val="96000"/>
                      </a:schemeClr>
                    </a:gs>
                  </a:gsLst>
                  <a:lin ang="7800000" scaled="0"/>
                  <a:tileRect/>
                </a:gradFill>
                <a:ln w="12700" cap="flat" cmpd="sng">
                  <a:gradFill flip="none" rotWithShape="1">
                    <a:gsLst>
                      <a:gs pos="100000">
                        <a:schemeClr val="bg1">
                          <a:lumMod val="65000"/>
                        </a:schemeClr>
                      </a:gs>
                      <a:gs pos="0">
                        <a:schemeClr val="bg1">
                          <a:lumMod val="0"/>
                          <a:lumOff val="100000"/>
                        </a:schemeClr>
                      </a:gs>
                      <a:gs pos="54000">
                        <a:schemeClr val="bg1">
                          <a:lumMod val="85000"/>
                        </a:schemeClr>
                      </a:gs>
                    </a:gsLst>
                    <a:lin ang="7800000" scaled="0"/>
                    <a:tileRect/>
                  </a:gradFill>
                  <a:prstDash val="solid"/>
                  <a:round/>
                </a:ln>
                <a:effectLst>
                  <a:outerShdw blurRad="381000" dist="177800" dir="7800000" sx="105000" sy="105000" algn="r" rotWithShape="0">
                    <a:prstClr val="black">
                      <a:alpha val="22000"/>
                    </a:prstClr>
                  </a:outerShdw>
                  <a:softEdge rad="0"/>
                </a:effectLst>
                <a:scene3d>
                  <a:camera prst="orthographicFront"/>
                  <a:lightRig rig="flat" dir="t"/>
                </a:scene3d>
                <a:sp3d/>
              </p:spPr>
              <p:style>
                <a:lnRef idx="2">
                  <a:schemeClr val="accent1">
                    <a:shade val="50000"/>
                  </a:schemeClr>
                </a:lnRef>
                <a:fillRef idx="1">
                  <a:schemeClr val="accent1"/>
                </a:fillRef>
                <a:effectRef idx="0">
                  <a:schemeClr val="accent1"/>
                </a:effectRef>
                <a:fontRef idx="minor">
                  <a:schemeClr val="lt1"/>
                </a:fontRef>
              </p:style>
              <p:txBody>
                <a:bodyPr rtlCol="0" anchor="ctr">
                  <a:flatTx/>
                </a:bodyPr>
                <a:lstStyle/>
                <a:p>
                  <a:pPr marL="0" marR="0" lvl="0" indent="0" algn="ctr" defTabSz="683605" rtl="0" eaLnBrk="1" fontAlgn="auto" latinLnBrk="0" hangingPunct="1">
                    <a:lnSpc>
                      <a:spcPct val="100000"/>
                    </a:lnSpc>
                    <a:spcBef>
                      <a:spcPts val="0"/>
                    </a:spcBef>
                    <a:spcAft>
                      <a:spcPts val="0"/>
                    </a:spcAft>
                    <a:buClrTx/>
                    <a:buSzTx/>
                    <a:buFontTx/>
                    <a:buNone/>
                    <a:tabLst/>
                    <a:defRPr/>
                  </a:pPr>
                  <a:endParaRPr kumimoji="0" lang="zh-CN" altLang="en-US" sz="1026" b="0" i="0" u="none" strike="noStrike" kern="1200" cap="none" spc="0" normalizeH="0" baseline="0" noProof="0" dirty="0">
                    <a:ln>
                      <a:noFill/>
                    </a:ln>
                    <a:solidFill>
                      <a:prstClr val="white"/>
                    </a:solidFill>
                    <a:effectLst/>
                    <a:uLnTx/>
                    <a:uFillTx/>
                    <a:latin typeface="Calibri"/>
                    <a:ea typeface="宋体" panose="02010600030101010101" pitchFamily="2" charset="-122"/>
                    <a:cs typeface="+mn-cs"/>
                  </a:endParaRPr>
                </a:p>
              </p:txBody>
            </p:sp>
            <p:sp>
              <p:nvSpPr>
                <p:cNvPr id="17" name="椭圆 16"/>
                <p:cNvSpPr/>
                <p:nvPr/>
              </p:nvSpPr>
              <p:spPr>
                <a:xfrm>
                  <a:off x="1380080" y="2230290"/>
                  <a:ext cx="670034" cy="738006"/>
                </a:xfrm>
                <a:prstGeom prst="ellipse">
                  <a:avLst/>
                </a:prstGeom>
                <a:solidFill>
                  <a:srgbClr val="C00000"/>
                </a:solidFill>
                <a:ln>
                  <a:noFill/>
                </a:ln>
                <a:effectLst>
                  <a:innerShdw blurRad="25400">
                    <a:schemeClr val="accent4">
                      <a:lumMod val="75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3605" rtl="0" eaLnBrk="1" fontAlgn="auto" latinLnBrk="0" hangingPunct="1">
                    <a:lnSpc>
                      <a:spcPct val="100000"/>
                    </a:lnSpc>
                    <a:spcBef>
                      <a:spcPts val="0"/>
                    </a:spcBef>
                    <a:spcAft>
                      <a:spcPts val="0"/>
                    </a:spcAft>
                    <a:buClrTx/>
                    <a:buSzTx/>
                    <a:buFontTx/>
                    <a:buNone/>
                    <a:tabLst/>
                    <a:defRPr/>
                  </a:pPr>
                  <a:endParaRPr kumimoji="0" lang="zh-CN" altLang="en-US" sz="1026"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grpSp>
          <p:pic>
            <p:nvPicPr>
              <p:cNvPr id="15" name="图片 14"/>
              <p:cNvPicPr>
                <a:picLocks noChangeAspect="1"/>
              </p:cNvPicPr>
              <p:nvPr/>
            </p:nvPicPr>
            <p:blipFill>
              <a:blip r:embed="rId3">
                <a:duotone>
                  <a:prstClr val="black"/>
                  <a:schemeClr val="accent3">
                    <a:tint val="45000"/>
                    <a:satMod val="400000"/>
                  </a:schemeClr>
                </a:duotone>
              </a:blip>
              <a:stretch>
                <a:fillRect/>
              </a:stretch>
            </p:blipFill>
            <p:spPr>
              <a:xfrm flipH="1">
                <a:off x="8432140" y="5442959"/>
                <a:ext cx="195233" cy="499246"/>
              </a:xfrm>
              <a:prstGeom prst="rect">
                <a:avLst/>
              </a:prstGeom>
              <a:effectLst/>
            </p:spPr>
          </p:pic>
        </p:grpSp>
        <p:grpSp>
          <p:nvGrpSpPr>
            <p:cNvPr id="18" name="组合 17"/>
            <p:cNvGrpSpPr/>
            <p:nvPr/>
          </p:nvGrpSpPr>
          <p:grpSpPr>
            <a:xfrm>
              <a:off x="2779069" y="2724668"/>
              <a:ext cx="364041" cy="367368"/>
              <a:chOff x="3078960" y="483239"/>
              <a:chExt cx="729345" cy="739664"/>
            </a:xfrm>
          </p:grpSpPr>
          <p:grpSp>
            <p:nvGrpSpPr>
              <p:cNvPr id="19" name="组合 18"/>
              <p:cNvGrpSpPr/>
              <p:nvPr/>
            </p:nvGrpSpPr>
            <p:grpSpPr>
              <a:xfrm rot="19758201">
                <a:off x="3078960" y="483239"/>
                <a:ext cx="729345" cy="739664"/>
                <a:chOff x="1210613" y="2107574"/>
                <a:chExt cx="927279" cy="983356"/>
              </a:xfrm>
            </p:grpSpPr>
            <p:sp>
              <p:nvSpPr>
                <p:cNvPr id="21" name="椭圆 20"/>
                <p:cNvSpPr/>
                <p:nvPr/>
              </p:nvSpPr>
              <p:spPr>
                <a:xfrm>
                  <a:off x="1210613" y="2107574"/>
                  <a:ext cx="927279" cy="983356"/>
                </a:xfrm>
                <a:prstGeom prst="ellipse">
                  <a:avLst/>
                </a:prstGeom>
                <a:gradFill flip="none" rotWithShape="1">
                  <a:gsLst>
                    <a:gs pos="30000">
                      <a:srgbClr val="C6C6C6"/>
                    </a:gs>
                    <a:gs pos="0">
                      <a:schemeClr val="bg1">
                        <a:lumMod val="75000"/>
                      </a:schemeClr>
                    </a:gs>
                    <a:gs pos="61000">
                      <a:srgbClr val="EEEEEE"/>
                    </a:gs>
                    <a:gs pos="100000">
                      <a:schemeClr val="bg1">
                        <a:tint val="23500"/>
                        <a:satMod val="160000"/>
                        <a:lumMod val="96000"/>
                      </a:schemeClr>
                    </a:gs>
                  </a:gsLst>
                  <a:lin ang="7800000" scaled="0"/>
                  <a:tileRect/>
                </a:gradFill>
                <a:ln w="12700" cap="flat" cmpd="sng">
                  <a:gradFill flip="none" rotWithShape="1">
                    <a:gsLst>
                      <a:gs pos="100000">
                        <a:schemeClr val="bg1">
                          <a:lumMod val="65000"/>
                        </a:schemeClr>
                      </a:gs>
                      <a:gs pos="0">
                        <a:schemeClr val="bg1">
                          <a:lumMod val="0"/>
                          <a:lumOff val="100000"/>
                        </a:schemeClr>
                      </a:gs>
                      <a:gs pos="54000">
                        <a:schemeClr val="bg1">
                          <a:lumMod val="85000"/>
                        </a:schemeClr>
                      </a:gs>
                    </a:gsLst>
                    <a:lin ang="7800000" scaled="0"/>
                    <a:tileRect/>
                  </a:gradFill>
                  <a:prstDash val="solid"/>
                  <a:round/>
                </a:ln>
                <a:effectLst>
                  <a:outerShdw blurRad="381000" dist="177800" dir="7800000" sx="105000" sy="105000" algn="r" rotWithShape="0">
                    <a:prstClr val="black">
                      <a:alpha val="22000"/>
                    </a:prstClr>
                  </a:outerShdw>
                  <a:softEdge rad="0"/>
                </a:effectLst>
                <a:scene3d>
                  <a:camera prst="orthographicFront"/>
                  <a:lightRig rig="flat" dir="t"/>
                </a:scene3d>
                <a:sp3d/>
              </p:spPr>
              <p:style>
                <a:lnRef idx="2">
                  <a:schemeClr val="accent1">
                    <a:shade val="50000"/>
                  </a:schemeClr>
                </a:lnRef>
                <a:fillRef idx="1">
                  <a:schemeClr val="accent1"/>
                </a:fillRef>
                <a:effectRef idx="0">
                  <a:schemeClr val="accent1"/>
                </a:effectRef>
                <a:fontRef idx="minor">
                  <a:schemeClr val="lt1"/>
                </a:fontRef>
              </p:style>
              <p:txBody>
                <a:bodyPr rtlCol="0" anchor="ctr">
                  <a:flatTx/>
                </a:bodyPr>
                <a:lstStyle/>
                <a:p>
                  <a:pPr marL="0" marR="0" lvl="0" indent="0" algn="ctr" defTabSz="683605" rtl="0" eaLnBrk="1" fontAlgn="auto" latinLnBrk="0" hangingPunct="1">
                    <a:lnSpc>
                      <a:spcPct val="100000"/>
                    </a:lnSpc>
                    <a:spcBef>
                      <a:spcPts val="0"/>
                    </a:spcBef>
                    <a:spcAft>
                      <a:spcPts val="0"/>
                    </a:spcAft>
                    <a:buClrTx/>
                    <a:buSzTx/>
                    <a:buFontTx/>
                    <a:buNone/>
                    <a:tabLst/>
                    <a:defRPr/>
                  </a:pPr>
                  <a:endParaRPr kumimoji="0" lang="zh-CN" altLang="en-US" sz="1026" b="0" i="0" u="none" strike="noStrike" kern="1200" cap="none" spc="0" normalizeH="0" baseline="0" noProof="0" dirty="0">
                    <a:ln>
                      <a:noFill/>
                    </a:ln>
                    <a:solidFill>
                      <a:prstClr val="white"/>
                    </a:solidFill>
                    <a:effectLst/>
                    <a:uLnTx/>
                    <a:uFillTx/>
                    <a:latin typeface="Calibri"/>
                    <a:ea typeface="宋体" panose="02010600030101010101" pitchFamily="2" charset="-122"/>
                    <a:cs typeface="+mn-cs"/>
                  </a:endParaRPr>
                </a:p>
              </p:txBody>
            </p:sp>
            <p:sp>
              <p:nvSpPr>
                <p:cNvPr id="22" name="椭圆 21"/>
                <p:cNvSpPr/>
                <p:nvPr/>
              </p:nvSpPr>
              <p:spPr>
                <a:xfrm>
                  <a:off x="1305024" y="2212886"/>
                  <a:ext cx="738455" cy="785610"/>
                </a:xfrm>
                <a:prstGeom prst="ellipse">
                  <a:avLst/>
                </a:prstGeom>
                <a:solidFill>
                  <a:schemeClr val="tx1">
                    <a:lumMod val="65000"/>
                    <a:lumOff val="35000"/>
                  </a:schemeClr>
                </a:solidFill>
                <a:ln>
                  <a:noFill/>
                </a:ln>
                <a:effectLst>
                  <a:innerShdw blurRad="25400">
                    <a:schemeClr val="accent4">
                      <a:lumMod val="75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3605" rtl="0" eaLnBrk="1" fontAlgn="auto" latinLnBrk="0" hangingPunct="1">
                    <a:lnSpc>
                      <a:spcPct val="100000"/>
                    </a:lnSpc>
                    <a:spcBef>
                      <a:spcPts val="0"/>
                    </a:spcBef>
                    <a:spcAft>
                      <a:spcPts val="0"/>
                    </a:spcAft>
                    <a:buClrTx/>
                    <a:buSzTx/>
                    <a:buFontTx/>
                    <a:buNone/>
                    <a:tabLst/>
                    <a:defRPr/>
                  </a:pPr>
                  <a:endParaRPr kumimoji="0" lang="zh-CN" altLang="en-US" sz="1026"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grpSp>
          <p:pic>
            <p:nvPicPr>
              <p:cNvPr id="20" name="图片 19"/>
              <p:cNvPicPr>
                <a:picLocks noChangeAspect="1"/>
              </p:cNvPicPr>
              <p:nvPr/>
            </p:nvPicPr>
            <p:blipFill>
              <a:blip r:embed="rId3">
                <a:duotone>
                  <a:prstClr val="black"/>
                  <a:schemeClr val="accent3">
                    <a:tint val="45000"/>
                    <a:satMod val="400000"/>
                  </a:schemeClr>
                </a:duotone>
              </a:blip>
              <a:stretch>
                <a:fillRect/>
              </a:stretch>
            </p:blipFill>
            <p:spPr>
              <a:xfrm flipH="1">
                <a:off x="3346015" y="597887"/>
                <a:ext cx="195233" cy="499246"/>
              </a:xfrm>
              <a:prstGeom prst="rect">
                <a:avLst/>
              </a:prstGeom>
              <a:effectLst/>
            </p:spPr>
          </p:pic>
        </p:grpSp>
        <p:grpSp>
          <p:nvGrpSpPr>
            <p:cNvPr id="23" name="组合 22"/>
            <p:cNvGrpSpPr/>
            <p:nvPr/>
          </p:nvGrpSpPr>
          <p:grpSpPr>
            <a:xfrm>
              <a:off x="3768905" y="3362843"/>
              <a:ext cx="359577" cy="336859"/>
              <a:chOff x="8139439" y="5307875"/>
              <a:chExt cx="729345" cy="739664"/>
            </a:xfrm>
          </p:grpSpPr>
          <p:grpSp>
            <p:nvGrpSpPr>
              <p:cNvPr id="24" name="组合 23"/>
              <p:cNvGrpSpPr/>
              <p:nvPr/>
            </p:nvGrpSpPr>
            <p:grpSpPr>
              <a:xfrm>
                <a:off x="8139439" y="5307875"/>
                <a:ext cx="729345" cy="739664"/>
                <a:chOff x="1210613" y="2107574"/>
                <a:chExt cx="927279" cy="983356"/>
              </a:xfrm>
            </p:grpSpPr>
            <p:sp>
              <p:nvSpPr>
                <p:cNvPr id="26" name="椭圆 25"/>
                <p:cNvSpPr/>
                <p:nvPr/>
              </p:nvSpPr>
              <p:spPr>
                <a:xfrm>
                  <a:off x="1210613" y="2107574"/>
                  <a:ext cx="927279" cy="983356"/>
                </a:xfrm>
                <a:prstGeom prst="ellipse">
                  <a:avLst/>
                </a:prstGeom>
                <a:gradFill flip="none" rotWithShape="1">
                  <a:gsLst>
                    <a:gs pos="30000">
                      <a:srgbClr val="C6C6C6"/>
                    </a:gs>
                    <a:gs pos="0">
                      <a:schemeClr val="bg1">
                        <a:lumMod val="75000"/>
                      </a:schemeClr>
                    </a:gs>
                    <a:gs pos="61000">
                      <a:srgbClr val="EEEEEE"/>
                    </a:gs>
                    <a:gs pos="100000">
                      <a:schemeClr val="bg1">
                        <a:tint val="23500"/>
                        <a:satMod val="160000"/>
                        <a:lumMod val="96000"/>
                      </a:schemeClr>
                    </a:gs>
                  </a:gsLst>
                  <a:lin ang="7800000" scaled="0"/>
                  <a:tileRect/>
                </a:gradFill>
                <a:ln w="12700" cap="flat" cmpd="sng">
                  <a:gradFill flip="none" rotWithShape="1">
                    <a:gsLst>
                      <a:gs pos="100000">
                        <a:schemeClr val="bg1">
                          <a:lumMod val="65000"/>
                        </a:schemeClr>
                      </a:gs>
                      <a:gs pos="0">
                        <a:schemeClr val="bg1">
                          <a:lumMod val="0"/>
                          <a:lumOff val="100000"/>
                        </a:schemeClr>
                      </a:gs>
                      <a:gs pos="54000">
                        <a:schemeClr val="bg1">
                          <a:lumMod val="85000"/>
                        </a:schemeClr>
                      </a:gs>
                    </a:gsLst>
                    <a:lin ang="7800000" scaled="0"/>
                    <a:tileRect/>
                  </a:gradFill>
                  <a:prstDash val="solid"/>
                  <a:round/>
                </a:ln>
                <a:effectLst>
                  <a:outerShdw blurRad="381000" dist="177800" dir="7800000" sx="105000" sy="105000" algn="r" rotWithShape="0">
                    <a:prstClr val="black">
                      <a:alpha val="22000"/>
                    </a:prstClr>
                  </a:outerShdw>
                  <a:softEdge rad="0"/>
                </a:effectLst>
                <a:scene3d>
                  <a:camera prst="orthographicFront"/>
                  <a:lightRig rig="flat" dir="t"/>
                </a:scene3d>
                <a:sp3d/>
              </p:spPr>
              <p:style>
                <a:lnRef idx="2">
                  <a:schemeClr val="accent1">
                    <a:shade val="50000"/>
                  </a:schemeClr>
                </a:lnRef>
                <a:fillRef idx="1">
                  <a:schemeClr val="accent1"/>
                </a:fillRef>
                <a:effectRef idx="0">
                  <a:schemeClr val="accent1"/>
                </a:effectRef>
                <a:fontRef idx="minor">
                  <a:schemeClr val="lt1"/>
                </a:fontRef>
              </p:style>
              <p:txBody>
                <a:bodyPr rtlCol="0" anchor="ctr">
                  <a:flatTx/>
                </a:bodyPr>
                <a:lstStyle/>
                <a:p>
                  <a:pPr marL="0" marR="0" lvl="0" indent="0" algn="ctr" defTabSz="683605" rtl="0" eaLnBrk="1" fontAlgn="auto" latinLnBrk="0" hangingPunct="1">
                    <a:lnSpc>
                      <a:spcPct val="100000"/>
                    </a:lnSpc>
                    <a:spcBef>
                      <a:spcPts val="0"/>
                    </a:spcBef>
                    <a:spcAft>
                      <a:spcPts val="0"/>
                    </a:spcAft>
                    <a:buClrTx/>
                    <a:buSzTx/>
                    <a:buFontTx/>
                    <a:buNone/>
                    <a:tabLst/>
                    <a:defRPr/>
                  </a:pPr>
                  <a:endParaRPr kumimoji="0" lang="zh-CN" altLang="en-US" sz="1026" b="0" i="0" u="none" strike="noStrike" kern="1200" cap="none" spc="0" normalizeH="0" baseline="0" noProof="0" dirty="0">
                    <a:ln>
                      <a:noFill/>
                    </a:ln>
                    <a:solidFill>
                      <a:prstClr val="white"/>
                    </a:solidFill>
                    <a:effectLst/>
                    <a:uLnTx/>
                    <a:uFillTx/>
                    <a:latin typeface="Calibri"/>
                    <a:ea typeface="宋体" panose="02010600030101010101" pitchFamily="2" charset="-122"/>
                    <a:cs typeface="+mn-cs"/>
                  </a:endParaRPr>
                </a:p>
              </p:txBody>
            </p:sp>
            <p:sp>
              <p:nvSpPr>
                <p:cNvPr id="27" name="椭圆 26"/>
                <p:cNvSpPr/>
                <p:nvPr/>
              </p:nvSpPr>
              <p:spPr>
                <a:xfrm>
                  <a:off x="1380080" y="2230290"/>
                  <a:ext cx="670034" cy="738006"/>
                </a:xfrm>
                <a:prstGeom prst="ellipse">
                  <a:avLst/>
                </a:prstGeom>
                <a:solidFill>
                  <a:srgbClr val="C00000"/>
                </a:solidFill>
                <a:ln>
                  <a:noFill/>
                </a:ln>
                <a:effectLst>
                  <a:innerShdw blurRad="25400">
                    <a:schemeClr val="accent4">
                      <a:lumMod val="75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3605" rtl="0" eaLnBrk="1" fontAlgn="auto" latinLnBrk="0" hangingPunct="1">
                    <a:lnSpc>
                      <a:spcPct val="100000"/>
                    </a:lnSpc>
                    <a:spcBef>
                      <a:spcPts val="0"/>
                    </a:spcBef>
                    <a:spcAft>
                      <a:spcPts val="0"/>
                    </a:spcAft>
                    <a:buClrTx/>
                    <a:buSzTx/>
                    <a:buFontTx/>
                    <a:buNone/>
                    <a:tabLst/>
                    <a:defRPr/>
                  </a:pPr>
                  <a:endParaRPr kumimoji="0" lang="zh-CN" altLang="en-US" sz="1026"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grpSp>
          <p:pic>
            <p:nvPicPr>
              <p:cNvPr id="25" name="图片 24"/>
              <p:cNvPicPr>
                <a:picLocks noChangeAspect="1"/>
              </p:cNvPicPr>
              <p:nvPr/>
            </p:nvPicPr>
            <p:blipFill>
              <a:blip r:embed="rId3">
                <a:duotone>
                  <a:prstClr val="black"/>
                  <a:schemeClr val="accent3">
                    <a:tint val="45000"/>
                    <a:satMod val="400000"/>
                  </a:schemeClr>
                </a:duotone>
              </a:blip>
              <a:stretch>
                <a:fillRect/>
              </a:stretch>
            </p:blipFill>
            <p:spPr>
              <a:xfrm flipH="1">
                <a:off x="8432140" y="5442959"/>
                <a:ext cx="195233" cy="499246"/>
              </a:xfrm>
              <a:prstGeom prst="rect">
                <a:avLst/>
              </a:prstGeom>
              <a:effectLst/>
            </p:spPr>
          </p:pic>
        </p:grpSp>
      </p:grpSp>
      <p:grpSp>
        <p:nvGrpSpPr>
          <p:cNvPr id="28" name="组合 27"/>
          <p:cNvGrpSpPr/>
          <p:nvPr/>
        </p:nvGrpSpPr>
        <p:grpSpPr>
          <a:xfrm>
            <a:off x="5709486" y="1914328"/>
            <a:ext cx="2908895" cy="1966292"/>
            <a:chOff x="7881849" y="1815577"/>
            <a:chExt cx="3912145" cy="2644447"/>
          </a:xfrm>
        </p:grpSpPr>
        <p:grpSp>
          <p:nvGrpSpPr>
            <p:cNvPr id="29" name="组合 28"/>
            <p:cNvGrpSpPr/>
            <p:nvPr/>
          </p:nvGrpSpPr>
          <p:grpSpPr>
            <a:xfrm>
              <a:off x="7881849" y="1815577"/>
              <a:ext cx="472437" cy="442589"/>
              <a:chOff x="8139439" y="5307875"/>
              <a:chExt cx="729345" cy="739664"/>
            </a:xfrm>
          </p:grpSpPr>
          <p:grpSp>
            <p:nvGrpSpPr>
              <p:cNvPr id="43" name="组合 42"/>
              <p:cNvGrpSpPr/>
              <p:nvPr/>
            </p:nvGrpSpPr>
            <p:grpSpPr>
              <a:xfrm>
                <a:off x="8139439" y="5307875"/>
                <a:ext cx="729345" cy="739664"/>
                <a:chOff x="1210613" y="2107574"/>
                <a:chExt cx="927279" cy="983356"/>
              </a:xfrm>
            </p:grpSpPr>
            <p:sp>
              <p:nvSpPr>
                <p:cNvPr id="45" name="椭圆 44"/>
                <p:cNvSpPr/>
                <p:nvPr/>
              </p:nvSpPr>
              <p:spPr>
                <a:xfrm>
                  <a:off x="1210613" y="2107574"/>
                  <a:ext cx="927279" cy="983356"/>
                </a:xfrm>
                <a:prstGeom prst="ellipse">
                  <a:avLst/>
                </a:prstGeom>
                <a:gradFill flip="none" rotWithShape="1">
                  <a:gsLst>
                    <a:gs pos="30000">
                      <a:srgbClr val="C6C6C6"/>
                    </a:gs>
                    <a:gs pos="0">
                      <a:schemeClr val="bg1">
                        <a:lumMod val="75000"/>
                      </a:schemeClr>
                    </a:gs>
                    <a:gs pos="61000">
                      <a:srgbClr val="EEEEEE"/>
                    </a:gs>
                    <a:gs pos="100000">
                      <a:schemeClr val="bg1">
                        <a:tint val="23500"/>
                        <a:satMod val="160000"/>
                        <a:lumMod val="96000"/>
                      </a:schemeClr>
                    </a:gs>
                  </a:gsLst>
                  <a:lin ang="7800000" scaled="0"/>
                  <a:tileRect/>
                </a:gradFill>
                <a:ln w="12700" cap="flat" cmpd="sng">
                  <a:gradFill flip="none" rotWithShape="1">
                    <a:gsLst>
                      <a:gs pos="100000">
                        <a:schemeClr val="bg1">
                          <a:lumMod val="65000"/>
                        </a:schemeClr>
                      </a:gs>
                      <a:gs pos="0">
                        <a:schemeClr val="bg1">
                          <a:lumMod val="0"/>
                          <a:lumOff val="100000"/>
                        </a:schemeClr>
                      </a:gs>
                      <a:gs pos="54000">
                        <a:schemeClr val="bg1">
                          <a:lumMod val="85000"/>
                        </a:schemeClr>
                      </a:gs>
                    </a:gsLst>
                    <a:lin ang="7800000" scaled="0"/>
                    <a:tileRect/>
                  </a:gradFill>
                  <a:prstDash val="solid"/>
                  <a:round/>
                </a:ln>
                <a:effectLst>
                  <a:outerShdw blurRad="381000" dist="177800" dir="7800000" sx="105000" sy="105000" algn="r" rotWithShape="0">
                    <a:prstClr val="black">
                      <a:alpha val="22000"/>
                    </a:prstClr>
                  </a:outerShdw>
                  <a:softEdge rad="0"/>
                </a:effectLst>
                <a:scene3d>
                  <a:camera prst="orthographicFront"/>
                  <a:lightRig rig="flat" dir="t"/>
                </a:scene3d>
                <a:sp3d/>
              </p:spPr>
              <p:style>
                <a:lnRef idx="2">
                  <a:schemeClr val="accent1">
                    <a:shade val="50000"/>
                  </a:schemeClr>
                </a:lnRef>
                <a:fillRef idx="1">
                  <a:schemeClr val="accent1"/>
                </a:fillRef>
                <a:effectRef idx="0">
                  <a:schemeClr val="accent1"/>
                </a:effectRef>
                <a:fontRef idx="minor">
                  <a:schemeClr val="lt1"/>
                </a:fontRef>
              </p:style>
              <p:txBody>
                <a:bodyPr rtlCol="0" anchor="ctr">
                  <a:flatTx/>
                </a:bodyPr>
                <a:lstStyle/>
                <a:p>
                  <a:pPr marL="0" marR="0" lvl="0" indent="0" algn="ctr" defTabSz="683605" rtl="0" eaLnBrk="1" fontAlgn="auto" latinLnBrk="0" hangingPunct="1">
                    <a:lnSpc>
                      <a:spcPct val="100000"/>
                    </a:lnSpc>
                    <a:spcBef>
                      <a:spcPts val="0"/>
                    </a:spcBef>
                    <a:spcAft>
                      <a:spcPts val="0"/>
                    </a:spcAft>
                    <a:buClrTx/>
                    <a:buSzTx/>
                    <a:buFontTx/>
                    <a:buNone/>
                    <a:tabLst/>
                    <a:defRPr/>
                  </a:pPr>
                  <a:endParaRPr kumimoji="0" lang="zh-CN" altLang="en-US" sz="1026" b="0" i="0" u="none" strike="noStrike" kern="1200" cap="none" spc="0" normalizeH="0" baseline="0" noProof="0" dirty="0">
                    <a:ln>
                      <a:noFill/>
                    </a:ln>
                    <a:solidFill>
                      <a:prstClr val="white"/>
                    </a:solidFill>
                    <a:effectLst/>
                    <a:uLnTx/>
                    <a:uFillTx/>
                    <a:latin typeface="Calibri"/>
                    <a:ea typeface="宋体" panose="02010600030101010101" pitchFamily="2" charset="-122"/>
                    <a:cs typeface="+mn-cs"/>
                  </a:endParaRPr>
                </a:p>
              </p:txBody>
            </p:sp>
            <p:sp>
              <p:nvSpPr>
                <p:cNvPr id="46" name="椭圆 45"/>
                <p:cNvSpPr/>
                <p:nvPr/>
              </p:nvSpPr>
              <p:spPr>
                <a:xfrm>
                  <a:off x="1380080" y="2230290"/>
                  <a:ext cx="670034" cy="738006"/>
                </a:xfrm>
                <a:prstGeom prst="ellipse">
                  <a:avLst/>
                </a:prstGeom>
                <a:solidFill>
                  <a:srgbClr val="C00000"/>
                </a:solidFill>
                <a:ln>
                  <a:noFill/>
                </a:ln>
                <a:effectLst>
                  <a:innerShdw blurRad="25400">
                    <a:schemeClr val="accent4">
                      <a:lumMod val="75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3605" rtl="0" eaLnBrk="1" fontAlgn="auto" latinLnBrk="0" hangingPunct="1">
                    <a:lnSpc>
                      <a:spcPct val="100000"/>
                    </a:lnSpc>
                    <a:spcBef>
                      <a:spcPts val="0"/>
                    </a:spcBef>
                    <a:spcAft>
                      <a:spcPts val="0"/>
                    </a:spcAft>
                    <a:buClrTx/>
                    <a:buSzTx/>
                    <a:buFontTx/>
                    <a:buNone/>
                    <a:tabLst/>
                    <a:defRPr/>
                  </a:pPr>
                  <a:endParaRPr kumimoji="0" lang="zh-CN" altLang="en-US" sz="1026"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grpSp>
          <p:pic>
            <p:nvPicPr>
              <p:cNvPr id="44" name="图片 43"/>
              <p:cNvPicPr>
                <a:picLocks noChangeAspect="1"/>
              </p:cNvPicPr>
              <p:nvPr/>
            </p:nvPicPr>
            <p:blipFill>
              <a:blip r:embed="rId3">
                <a:duotone>
                  <a:prstClr val="black"/>
                  <a:schemeClr val="accent3">
                    <a:tint val="45000"/>
                    <a:satMod val="400000"/>
                  </a:schemeClr>
                </a:duotone>
              </a:blip>
              <a:stretch>
                <a:fillRect/>
              </a:stretch>
            </p:blipFill>
            <p:spPr>
              <a:xfrm flipH="1">
                <a:off x="8432140" y="5442959"/>
                <a:ext cx="195233" cy="499246"/>
              </a:xfrm>
              <a:prstGeom prst="rect">
                <a:avLst/>
              </a:prstGeom>
              <a:effectLst/>
            </p:spPr>
          </p:pic>
        </p:grpSp>
        <p:grpSp>
          <p:nvGrpSpPr>
            <p:cNvPr id="30" name="组合 29"/>
            <p:cNvGrpSpPr/>
            <p:nvPr/>
          </p:nvGrpSpPr>
          <p:grpSpPr>
            <a:xfrm>
              <a:off x="7927528" y="2808501"/>
              <a:ext cx="487789" cy="457109"/>
              <a:chOff x="1853674" y="5313761"/>
              <a:chExt cx="1317487" cy="1314254"/>
            </a:xfrm>
          </p:grpSpPr>
          <p:grpSp>
            <p:nvGrpSpPr>
              <p:cNvPr id="39" name="组合 38"/>
              <p:cNvGrpSpPr/>
              <p:nvPr/>
            </p:nvGrpSpPr>
            <p:grpSpPr>
              <a:xfrm rot="20169305">
                <a:off x="1853674" y="5313761"/>
                <a:ext cx="1317487" cy="1314254"/>
                <a:chOff x="2478311" y="2922386"/>
                <a:chExt cx="1675039" cy="1747255"/>
              </a:xfrm>
            </p:grpSpPr>
            <p:sp>
              <p:nvSpPr>
                <p:cNvPr id="41" name="椭圆 40"/>
                <p:cNvSpPr/>
                <p:nvPr/>
              </p:nvSpPr>
              <p:spPr>
                <a:xfrm>
                  <a:off x="2478311" y="2922386"/>
                  <a:ext cx="1675039" cy="1747255"/>
                </a:xfrm>
                <a:prstGeom prst="ellipse">
                  <a:avLst/>
                </a:prstGeom>
                <a:gradFill flip="none" rotWithShape="1">
                  <a:gsLst>
                    <a:gs pos="30000">
                      <a:srgbClr val="C6C6C6"/>
                    </a:gs>
                    <a:gs pos="0">
                      <a:schemeClr val="bg1">
                        <a:lumMod val="75000"/>
                      </a:schemeClr>
                    </a:gs>
                    <a:gs pos="61000">
                      <a:srgbClr val="EEEEEE"/>
                    </a:gs>
                    <a:gs pos="100000">
                      <a:schemeClr val="bg1">
                        <a:tint val="23500"/>
                        <a:satMod val="160000"/>
                        <a:lumMod val="96000"/>
                      </a:schemeClr>
                    </a:gs>
                  </a:gsLst>
                  <a:lin ang="7800000" scaled="0"/>
                  <a:tileRect/>
                </a:gradFill>
                <a:ln w="12700" cap="flat" cmpd="sng">
                  <a:gradFill flip="none" rotWithShape="1">
                    <a:gsLst>
                      <a:gs pos="100000">
                        <a:schemeClr val="bg1">
                          <a:lumMod val="65000"/>
                        </a:schemeClr>
                      </a:gs>
                      <a:gs pos="0">
                        <a:schemeClr val="bg1">
                          <a:lumMod val="0"/>
                          <a:lumOff val="100000"/>
                        </a:schemeClr>
                      </a:gs>
                      <a:gs pos="54000">
                        <a:schemeClr val="bg1">
                          <a:lumMod val="85000"/>
                        </a:schemeClr>
                      </a:gs>
                    </a:gsLst>
                    <a:lin ang="7800000" scaled="0"/>
                    <a:tileRect/>
                  </a:gradFill>
                  <a:prstDash val="solid"/>
                  <a:round/>
                </a:ln>
                <a:effectLst>
                  <a:outerShdw blurRad="381000" dist="177800" dir="7800000" sx="105000" sy="105000" algn="r" rotWithShape="0">
                    <a:prstClr val="black">
                      <a:alpha val="22000"/>
                    </a:prstClr>
                  </a:outerShdw>
                  <a:softEdge rad="0"/>
                </a:effectLst>
                <a:scene3d>
                  <a:camera prst="orthographicFront"/>
                  <a:lightRig rig="flat" dir="t"/>
                </a:scene3d>
                <a:sp3d/>
              </p:spPr>
              <p:style>
                <a:lnRef idx="2">
                  <a:schemeClr val="accent1">
                    <a:shade val="50000"/>
                  </a:schemeClr>
                </a:lnRef>
                <a:fillRef idx="1">
                  <a:schemeClr val="accent1"/>
                </a:fillRef>
                <a:effectRef idx="0">
                  <a:schemeClr val="accent1"/>
                </a:effectRef>
                <a:fontRef idx="minor">
                  <a:schemeClr val="lt1"/>
                </a:fontRef>
              </p:style>
              <p:txBody>
                <a:bodyPr rtlCol="0" anchor="ctr">
                  <a:flatTx/>
                </a:bodyPr>
                <a:lstStyle/>
                <a:p>
                  <a:pPr marL="0" marR="0" lvl="0" indent="0" algn="ctr" defTabSz="683605" rtl="0" eaLnBrk="1" fontAlgn="auto" latinLnBrk="0" hangingPunct="1">
                    <a:lnSpc>
                      <a:spcPct val="100000"/>
                    </a:lnSpc>
                    <a:spcBef>
                      <a:spcPts val="0"/>
                    </a:spcBef>
                    <a:spcAft>
                      <a:spcPts val="0"/>
                    </a:spcAft>
                    <a:buClrTx/>
                    <a:buSzTx/>
                    <a:buFontTx/>
                    <a:buNone/>
                    <a:tabLst/>
                    <a:defRPr/>
                  </a:pPr>
                  <a:endParaRPr kumimoji="0" lang="zh-CN" altLang="en-US" sz="1026" b="0" i="0" u="none" strike="noStrike" kern="1200" cap="none" spc="0" normalizeH="0" baseline="0" noProof="0" dirty="0">
                    <a:ln>
                      <a:noFill/>
                    </a:ln>
                    <a:solidFill>
                      <a:prstClr val="white"/>
                    </a:solidFill>
                    <a:effectLst/>
                    <a:uLnTx/>
                    <a:uFillTx/>
                    <a:latin typeface="Calibri"/>
                    <a:ea typeface="宋体" panose="02010600030101010101" pitchFamily="2" charset="-122"/>
                    <a:cs typeface="+mn-cs"/>
                  </a:endParaRPr>
                </a:p>
              </p:txBody>
            </p:sp>
            <p:sp>
              <p:nvSpPr>
                <p:cNvPr id="42" name="椭圆 41"/>
                <p:cNvSpPr/>
                <p:nvPr/>
              </p:nvSpPr>
              <p:spPr>
                <a:xfrm>
                  <a:off x="2770693" y="3322981"/>
                  <a:ext cx="996115" cy="1102675"/>
                </a:xfrm>
                <a:prstGeom prst="ellipse">
                  <a:avLst/>
                </a:prstGeom>
                <a:solidFill>
                  <a:srgbClr val="FF0000"/>
                </a:solidFill>
                <a:ln>
                  <a:noFill/>
                </a:ln>
                <a:effectLst>
                  <a:innerShdw blurRad="25400">
                    <a:schemeClr val="accent6"/>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3605" rtl="0" eaLnBrk="1" fontAlgn="auto" latinLnBrk="0" hangingPunct="1">
                    <a:lnSpc>
                      <a:spcPct val="100000"/>
                    </a:lnSpc>
                    <a:spcBef>
                      <a:spcPts val="0"/>
                    </a:spcBef>
                    <a:spcAft>
                      <a:spcPts val="0"/>
                    </a:spcAft>
                    <a:buClrTx/>
                    <a:buSzTx/>
                    <a:buFontTx/>
                    <a:buNone/>
                    <a:tabLst/>
                    <a:defRPr/>
                  </a:pPr>
                  <a:endParaRPr kumimoji="0" lang="zh-CN" altLang="en-US" sz="1026"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grpSp>
          <p:pic>
            <p:nvPicPr>
              <p:cNvPr id="40" name="图片 39"/>
              <p:cNvPicPr>
                <a:picLocks noChangeAspect="1"/>
              </p:cNvPicPr>
              <p:nvPr/>
            </p:nvPicPr>
            <p:blipFill>
              <a:blip r:embed="rId3">
                <a:duotone>
                  <a:prstClr val="black"/>
                  <a:schemeClr val="accent3">
                    <a:tint val="45000"/>
                    <a:satMod val="400000"/>
                  </a:schemeClr>
                </a:duotone>
              </a:blip>
              <a:stretch>
                <a:fillRect/>
              </a:stretch>
            </p:blipFill>
            <p:spPr>
              <a:xfrm flipH="1">
                <a:off x="2344281" y="5684650"/>
                <a:ext cx="267664" cy="684468"/>
              </a:xfrm>
              <a:prstGeom prst="rect">
                <a:avLst/>
              </a:prstGeom>
              <a:effectLst/>
            </p:spPr>
          </p:pic>
        </p:grpSp>
        <p:grpSp>
          <p:nvGrpSpPr>
            <p:cNvPr id="31" name="组合 30"/>
            <p:cNvGrpSpPr/>
            <p:nvPr/>
          </p:nvGrpSpPr>
          <p:grpSpPr>
            <a:xfrm>
              <a:off x="7940744" y="3865900"/>
              <a:ext cx="469054" cy="466986"/>
              <a:chOff x="3040365" y="558338"/>
              <a:chExt cx="659531" cy="668862"/>
            </a:xfrm>
          </p:grpSpPr>
          <p:grpSp>
            <p:nvGrpSpPr>
              <p:cNvPr id="35" name="组合 34"/>
              <p:cNvGrpSpPr/>
              <p:nvPr/>
            </p:nvGrpSpPr>
            <p:grpSpPr>
              <a:xfrm rot="19758201">
                <a:off x="3040365" y="558338"/>
                <a:ext cx="659531" cy="668862"/>
                <a:chOff x="1148871" y="2150137"/>
                <a:chExt cx="838519" cy="889228"/>
              </a:xfrm>
            </p:grpSpPr>
            <p:sp>
              <p:nvSpPr>
                <p:cNvPr id="37" name="椭圆 36"/>
                <p:cNvSpPr/>
                <p:nvPr/>
              </p:nvSpPr>
              <p:spPr>
                <a:xfrm>
                  <a:off x="1148871" y="2150137"/>
                  <a:ext cx="838519" cy="889228"/>
                </a:xfrm>
                <a:prstGeom prst="ellipse">
                  <a:avLst/>
                </a:prstGeom>
                <a:gradFill flip="none" rotWithShape="1">
                  <a:gsLst>
                    <a:gs pos="30000">
                      <a:srgbClr val="C6C6C6"/>
                    </a:gs>
                    <a:gs pos="0">
                      <a:schemeClr val="bg1">
                        <a:lumMod val="75000"/>
                      </a:schemeClr>
                    </a:gs>
                    <a:gs pos="61000">
                      <a:srgbClr val="EEEEEE"/>
                    </a:gs>
                    <a:gs pos="100000">
                      <a:schemeClr val="bg1">
                        <a:tint val="23500"/>
                        <a:satMod val="160000"/>
                        <a:lumMod val="96000"/>
                      </a:schemeClr>
                    </a:gs>
                  </a:gsLst>
                  <a:lin ang="7800000" scaled="0"/>
                  <a:tileRect/>
                </a:gradFill>
                <a:ln w="12700" cap="flat" cmpd="sng">
                  <a:gradFill flip="none" rotWithShape="1">
                    <a:gsLst>
                      <a:gs pos="100000">
                        <a:schemeClr val="bg1">
                          <a:lumMod val="65000"/>
                        </a:schemeClr>
                      </a:gs>
                      <a:gs pos="0">
                        <a:schemeClr val="bg1">
                          <a:lumMod val="0"/>
                          <a:lumOff val="100000"/>
                        </a:schemeClr>
                      </a:gs>
                      <a:gs pos="54000">
                        <a:schemeClr val="bg1">
                          <a:lumMod val="85000"/>
                        </a:schemeClr>
                      </a:gs>
                    </a:gsLst>
                    <a:lin ang="7800000" scaled="0"/>
                    <a:tileRect/>
                  </a:gradFill>
                  <a:prstDash val="solid"/>
                  <a:round/>
                </a:ln>
                <a:effectLst>
                  <a:outerShdw blurRad="381000" dist="177800" dir="7800000" sx="105000" sy="105000" algn="r" rotWithShape="0">
                    <a:prstClr val="black">
                      <a:alpha val="22000"/>
                    </a:prstClr>
                  </a:outerShdw>
                  <a:softEdge rad="0"/>
                </a:effectLst>
                <a:scene3d>
                  <a:camera prst="orthographicFront"/>
                  <a:lightRig rig="flat" dir="t"/>
                </a:scene3d>
                <a:sp3d/>
              </p:spPr>
              <p:style>
                <a:lnRef idx="2">
                  <a:schemeClr val="accent1">
                    <a:shade val="50000"/>
                  </a:schemeClr>
                </a:lnRef>
                <a:fillRef idx="1">
                  <a:schemeClr val="accent1"/>
                </a:fillRef>
                <a:effectRef idx="0">
                  <a:schemeClr val="accent1"/>
                </a:effectRef>
                <a:fontRef idx="minor">
                  <a:schemeClr val="lt1"/>
                </a:fontRef>
              </p:style>
              <p:txBody>
                <a:bodyPr rtlCol="0" anchor="ctr">
                  <a:flatTx/>
                </a:bodyPr>
                <a:lstStyle/>
                <a:p>
                  <a:pPr marL="0" marR="0" lvl="0" indent="0" algn="ctr" defTabSz="683605" rtl="0" eaLnBrk="1" fontAlgn="auto" latinLnBrk="0" hangingPunct="1">
                    <a:lnSpc>
                      <a:spcPct val="100000"/>
                    </a:lnSpc>
                    <a:spcBef>
                      <a:spcPts val="0"/>
                    </a:spcBef>
                    <a:spcAft>
                      <a:spcPts val="0"/>
                    </a:spcAft>
                    <a:buClrTx/>
                    <a:buSzTx/>
                    <a:buFontTx/>
                    <a:buNone/>
                    <a:tabLst/>
                    <a:defRPr/>
                  </a:pPr>
                  <a:endParaRPr kumimoji="0" lang="zh-CN" altLang="en-US" sz="1026" b="0" i="0" u="none" strike="noStrike" kern="1200" cap="none" spc="0" normalizeH="0" baseline="0" noProof="0" dirty="0">
                    <a:ln>
                      <a:noFill/>
                    </a:ln>
                    <a:solidFill>
                      <a:prstClr val="white"/>
                    </a:solidFill>
                    <a:effectLst/>
                    <a:uLnTx/>
                    <a:uFillTx/>
                    <a:latin typeface="Calibri"/>
                    <a:ea typeface="宋体" panose="02010600030101010101" pitchFamily="2" charset="-122"/>
                    <a:cs typeface="+mn-cs"/>
                  </a:endParaRPr>
                </a:p>
              </p:txBody>
            </p:sp>
            <p:sp>
              <p:nvSpPr>
                <p:cNvPr id="38" name="椭圆 37"/>
                <p:cNvSpPr/>
                <p:nvPr/>
              </p:nvSpPr>
              <p:spPr>
                <a:xfrm>
                  <a:off x="1233426" y="2243317"/>
                  <a:ext cx="667772" cy="710413"/>
                </a:xfrm>
                <a:prstGeom prst="ellipse">
                  <a:avLst/>
                </a:prstGeom>
                <a:solidFill>
                  <a:schemeClr val="tx1">
                    <a:lumMod val="65000"/>
                    <a:lumOff val="35000"/>
                  </a:schemeClr>
                </a:solidFill>
                <a:ln>
                  <a:noFill/>
                </a:ln>
                <a:effectLst>
                  <a:innerShdw blurRad="25400">
                    <a:schemeClr val="accent4">
                      <a:lumMod val="75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3605" rtl="0" eaLnBrk="1" fontAlgn="auto" latinLnBrk="0" hangingPunct="1">
                    <a:lnSpc>
                      <a:spcPct val="100000"/>
                    </a:lnSpc>
                    <a:spcBef>
                      <a:spcPts val="0"/>
                    </a:spcBef>
                    <a:spcAft>
                      <a:spcPts val="0"/>
                    </a:spcAft>
                    <a:buClrTx/>
                    <a:buSzTx/>
                    <a:buFontTx/>
                    <a:buNone/>
                    <a:tabLst/>
                    <a:defRPr/>
                  </a:pPr>
                  <a:endParaRPr kumimoji="0" lang="zh-CN" altLang="en-US" sz="1026"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grpSp>
          <p:pic>
            <p:nvPicPr>
              <p:cNvPr id="36" name="图片 35"/>
              <p:cNvPicPr>
                <a:picLocks noChangeAspect="1"/>
              </p:cNvPicPr>
              <p:nvPr/>
            </p:nvPicPr>
            <p:blipFill>
              <a:blip r:embed="rId3">
                <a:duotone>
                  <a:prstClr val="black"/>
                  <a:schemeClr val="accent3">
                    <a:tint val="45000"/>
                    <a:satMod val="400000"/>
                  </a:schemeClr>
                </a:duotone>
              </a:blip>
              <a:stretch>
                <a:fillRect/>
              </a:stretch>
            </p:blipFill>
            <p:spPr>
              <a:xfrm flipH="1">
                <a:off x="3281041" y="645677"/>
                <a:ext cx="176545" cy="451458"/>
              </a:xfrm>
              <a:prstGeom prst="rect">
                <a:avLst/>
              </a:prstGeom>
              <a:effectLst/>
            </p:spPr>
          </p:pic>
        </p:grpSp>
        <p:sp>
          <p:nvSpPr>
            <p:cNvPr id="32" name="矩形 31"/>
            <p:cNvSpPr/>
            <p:nvPr/>
          </p:nvSpPr>
          <p:spPr>
            <a:xfrm>
              <a:off x="8457563" y="1879128"/>
              <a:ext cx="3336431" cy="572598"/>
            </a:xfrm>
            <a:prstGeom prst="rect">
              <a:avLst/>
            </a:prstGeom>
          </p:spPr>
          <p:txBody>
            <a:bodyPr wrap="square">
              <a:spAutoFit/>
            </a:bodyPr>
            <a:lstStyle/>
            <a:p>
              <a:pPr marL="0" marR="0" lvl="0" indent="0" algn="l" defTabSz="683605" rtl="0" eaLnBrk="1" fontAlgn="auto" latinLnBrk="0" hangingPunct="1">
                <a:lnSpc>
                  <a:spcPts val="1270"/>
                </a:lnSpc>
                <a:spcBef>
                  <a:spcPts val="0"/>
                </a:spcBef>
                <a:spcAft>
                  <a:spcPts val="0"/>
                </a:spcAft>
                <a:buClrTx/>
                <a:buSzTx/>
                <a:buFontTx/>
                <a:buNone/>
                <a:tabLst/>
                <a:defRPr/>
              </a:pPr>
              <a:r>
                <a:rPr kumimoji="0" lang="zh-CN" altLang="en-US" sz="1026" b="0" i="0" u="none" strike="noStrike" kern="1200" cap="none" spc="0" normalizeH="0" baseline="0" noProof="0" dirty="0">
                  <a:ln>
                    <a:noFill/>
                  </a:ln>
                  <a:solidFill>
                    <a:prstClr val="black">
                      <a:lumMod val="95000"/>
                      <a:lumOff val="5000"/>
                    </a:prstClr>
                  </a:solidFill>
                  <a:effectLst/>
                  <a:uLnTx/>
                  <a:uFillTx/>
                  <a:latin typeface="宋体" panose="02010600030101010101" pitchFamily="2" charset="-122"/>
                  <a:ea typeface="宋体" panose="02010600030101010101" pitchFamily="2" charset="-122"/>
                  <a:cs typeface="Arial" panose="020B0604020202020204" pitchFamily="34" charset="0"/>
                </a:rPr>
                <a:t>点击增加标题文本   点击增加标题文本</a:t>
              </a:r>
              <a:endParaRPr kumimoji="0" lang="en-US" altLang="zh-CN" sz="1026" b="0" i="0" u="none" strike="noStrike" kern="1200" cap="none" spc="0" normalizeH="0" baseline="0" noProof="0" dirty="0">
                <a:ln>
                  <a:noFill/>
                </a:ln>
                <a:solidFill>
                  <a:prstClr val="black">
                    <a:lumMod val="95000"/>
                    <a:lumOff val="5000"/>
                  </a:prstClr>
                </a:solidFill>
                <a:effectLst/>
                <a:uLnTx/>
                <a:uFillTx/>
                <a:latin typeface="宋体" panose="02010600030101010101" pitchFamily="2" charset="-122"/>
                <a:ea typeface="宋体" panose="02010600030101010101" pitchFamily="2" charset="-122"/>
                <a:cs typeface="Arial" panose="020B0604020202020204" pitchFamily="34" charset="0"/>
              </a:endParaRPr>
            </a:p>
            <a:p>
              <a:pPr marL="0" marR="0" lvl="0" indent="0" algn="l" defTabSz="683605" rtl="0" eaLnBrk="1" fontAlgn="auto" latinLnBrk="0" hangingPunct="1">
                <a:lnSpc>
                  <a:spcPts val="1270"/>
                </a:lnSpc>
                <a:spcBef>
                  <a:spcPts val="0"/>
                </a:spcBef>
                <a:spcAft>
                  <a:spcPts val="0"/>
                </a:spcAft>
                <a:buClrTx/>
                <a:buSzTx/>
                <a:buFontTx/>
                <a:buNone/>
                <a:tabLst/>
                <a:defRPr/>
              </a:pPr>
              <a:r>
                <a:rPr kumimoji="0" lang="zh-CN" altLang="en-US" sz="1026" b="0" i="0" u="none" strike="noStrike" kern="1200" cap="none" spc="0" normalizeH="0" baseline="0" noProof="0" dirty="0">
                  <a:ln>
                    <a:noFill/>
                  </a:ln>
                  <a:solidFill>
                    <a:prstClr val="black">
                      <a:lumMod val="95000"/>
                      <a:lumOff val="5000"/>
                    </a:prstClr>
                  </a:solidFill>
                  <a:effectLst/>
                  <a:uLnTx/>
                  <a:uFillTx/>
                  <a:latin typeface="宋体" panose="02010600030101010101" pitchFamily="2" charset="-122"/>
                  <a:ea typeface="宋体" panose="02010600030101010101" pitchFamily="2" charset="-122"/>
                  <a:cs typeface="Arial" panose="020B0604020202020204" pitchFamily="34" charset="0"/>
                </a:rPr>
                <a:t>点击增加标题文本   点击增加标题文本</a:t>
              </a:r>
              <a:endParaRPr kumimoji="0" lang="en-US" altLang="zh-CN" sz="1026" b="0" i="0" u="none" strike="noStrike" kern="1200" cap="none" spc="0" normalizeH="0" baseline="0" noProof="0" dirty="0">
                <a:ln>
                  <a:noFill/>
                </a:ln>
                <a:solidFill>
                  <a:prstClr val="black">
                    <a:lumMod val="95000"/>
                    <a:lumOff val="5000"/>
                  </a:prstClr>
                </a:solidFill>
                <a:effectLst/>
                <a:uLnTx/>
                <a:uFillTx/>
                <a:latin typeface="宋体" panose="02010600030101010101" pitchFamily="2" charset="-122"/>
                <a:ea typeface="宋体" panose="02010600030101010101" pitchFamily="2" charset="-122"/>
                <a:cs typeface="Arial" panose="020B0604020202020204" pitchFamily="34" charset="0"/>
              </a:endParaRPr>
            </a:p>
          </p:txBody>
        </p:sp>
        <p:sp>
          <p:nvSpPr>
            <p:cNvPr id="33" name="矩形 32"/>
            <p:cNvSpPr/>
            <p:nvPr/>
          </p:nvSpPr>
          <p:spPr>
            <a:xfrm>
              <a:off x="8457563" y="2867865"/>
              <a:ext cx="3336431" cy="572598"/>
            </a:xfrm>
            <a:prstGeom prst="rect">
              <a:avLst/>
            </a:prstGeom>
          </p:spPr>
          <p:txBody>
            <a:bodyPr wrap="square">
              <a:spAutoFit/>
            </a:bodyPr>
            <a:lstStyle/>
            <a:p>
              <a:pPr marL="0" marR="0" lvl="0" indent="0" algn="l" defTabSz="683605" rtl="0" eaLnBrk="1" fontAlgn="auto" latinLnBrk="0" hangingPunct="1">
                <a:lnSpc>
                  <a:spcPts val="1270"/>
                </a:lnSpc>
                <a:spcBef>
                  <a:spcPts val="0"/>
                </a:spcBef>
                <a:spcAft>
                  <a:spcPts val="0"/>
                </a:spcAft>
                <a:buClrTx/>
                <a:buSzTx/>
                <a:buFontTx/>
                <a:buNone/>
                <a:tabLst/>
                <a:defRPr/>
              </a:pPr>
              <a:r>
                <a:rPr kumimoji="0" lang="zh-CN" altLang="en-US" sz="1026" b="0" i="0" u="none" strike="noStrike" kern="1200" cap="none" spc="0" normalizeH="0" baseline="0" noProof="0" dirty="0">
                  <a:ln>
                    <a:noFill/>
                  </a:ln>
                  <a:solidFill>
                    <a:prstClr val="black">
                      <a:lumMod val="95000"/>
                      <a:lumOff val="5000"/>
                    </a:prstClr>
                  </a:solidFill>
                  <a:effectLst/>
                  <a:uLnTx/>
                  <a:uFillTx/>
                  <a:latin typeface="宋体" panose="02010600030101010101" pitchFamily="2" charset="-122"/>
                  <a:ea typeface="宋体" panose="02010600030101010101" pitchFamily="2" charset="-122"/>
                  <a:cs typeface="Arial" panose="020B0604020202020204" pitchFamily="34" charset="0"/>
                </a:rPr>
                <a:t>点击增加标题文本   点击增加标题文本</a:t>
              </a:r>
              <a:endParaRPr kumimoji="0" lang="en-US" altLang="zh-CN" sz="1026" b="0" i="0" u="none" strike="noStrike" kern="1200" cap="none" spc="0" normalizeH="0" baseline="0" noProof="0" dirty="0">
                <a:ln>
                  <a:noFill/>
                </a:ln>
                <a:solidFill>
                  <a:prstClr val="black">
                    <a:lumMod val="95000"/>
                    <a:lumOff val="5000"/>
                  </a:prstClr>
                </a:solidFill>
                <a:effectLst/>
                <a:uLnTx/>
                <a:uFillTx/>
                <a:latin typeface="宋体" panose="02010600030101010101" pitchFamily="2" charset="-122"/>
                <a:ea typeface="宋体" panose="02010600030101010101" pitchFamily="2" charset="-122"/>
                <a:cs typeface="Arial" panose="020B0604020202020204" pitchFamily="34" charset="0"/>
              </a:endParaRPr>
            </a:p>
            <a:p>
              <a:pPr marL="0" marR="0" lvl="0" indent="0" algn="l" defTabSz="683605" rtl="0" eaLnBrk="1" fontAlgn="auto" latinLnBrk="0" hangingPunct="1">
                <a:lnSpc>
                  <a:spcPts val="1270"/>
                </a:lnSpc>
                <a:spcBef>
                  <a:spcPts val="0"/>
                </a:spcBef>
                <a:spcAft>
                  <a:spcPts val="0"/>
                </a:spcAft>
                <a:buClrTx/>
                <a:buSzTx/>
                <a:buFontTx/>
                <a:buNone/>
                <a:tabLst/>
                <a:defRPr/>
              </a:pPr>
              <a:r>
                <a:rPr kumimoji="0" lang="zh-CN" altLang="en-US" sz="1026" b="0" i="0" u="none" strike="noStrike" kern="1200" cap="none" spc="0" normalizeH="0" baseline="0" noProof="0" dirty="0">
                  <a:ln>
                    <a:noFill/>
                  </a:ln>
                  <a:solidFill>
                    <a:prstClr val="black">
                      <a:lumMod val="95000"/>
                      <a:lumOff val="5000"/>
                    </a:prstClr>
                  </a:solidFill>
                  <a:effectLst/>
                  <a:uLnTx/>
                  <a:uFillTx/>
                  <a:latin typeface="宋体" panose="02010600030101010101" pitchFamily="2" charset="-122"/>
                  <a:ea typeface="宋体" panose="02010600030101010101" pitchFamily="2" charset="-122"/>
                  <a:cs typeface="Arial" panose="020B0604020202020204" pitchFamily="34" charset="0"/>
                </a:rPr>
                <a:t>点击增加标题文本   点击增加标题文本</a:t>
              </a:r>
              <a:endParaRPr kumimoji="0" lang="en-US" altLang="zh-CN" sz="1026" b="0" i="0" u="none" strike="noStrike" kern="1200" cap="none" spc="0" normalizeH="0" baseline="0" noProof="0" dirty="0">
                <a:ln>
                  <a:noFill/>
                </a:ln>
                <a:solidFill>
                  <a:prstClr val="black">
                    <a:lumMod val="95000"/>
                    <a:lumOff val="5000"/>
                  </a:prstClr>
                </a:solidFill>
                <a:effectLst/>
                <a:uLnTx/>
                <a:uFillTx/>
                <a:latin typeface="宋体" panose="02010600030101010101" pitchFamily="2" charset="-122"/>
                <a:ea typeface="宋体" panose="02010600030101010101" pitchFamily="2" charset="-122"/>
                <a:cs typeface="Arial" panose="020B0604020202020204" pitchFamily="34" charset="0"/>
              </a:endParaRPr>
            </a:p>
          </p:txBody>
        </p:sp>
        <p:sp>
          <p:nvSpPr>
            <p:cNvPr id="34" name="矩形 33"/>
            <p:cNvSpPr/>
            <p:nvPr/>
          </p:nvSpPr>
          <p:spPr>
            <a:xfrm>
              <a:off x="8457563" y="3887426"/>
              <a:ext cx="3336431" cy="572598"/>
            </a:xfrm>
            <a:prstGeom prst="rect">
              <a:avLst/>
            </a:prstGeom>
          </p:spPr>
          <p:txBody>
            <a:bodyPr wrap="square">
              <a:spAutoFit/>
            </a:bodyPr>
            <a:lstStyle/>
            <a:p>
              <a:pPr marL="0" marR="0" lvl="0" indent="0" algn="l" defTabSz="683605" rtl="0" eaLnBrk="1" fontAlgn="auto" latinLnBrk="0" hangingPunct="1">
                <a:lnSpc>
                  <a:spcPts val="1270"/>
                </a:lnSpc>
                <a:spcBef>
                  <a:spcPts val="0"/>
                </a:spcBef>
                <a:spcAft>
                  <a:spcPts val="0"/>
                </a:spcAft>
                <a:buClrTx/>
                <a:buSzTx/>
                <a:buFontTx/>
                <a:buNone/>
                <a:tabLst/>
                <a:defRPr/>
              </a:pPr>
              <a:r>
                <a:rPr kumimoji="0" lang="zh-CN" altLang="en-US" sz="1026" b="0" i="0" u="none" strike="noStrike" kern="1200" cap="none" spc="0" normalizeH="0" baseline="0" noProof="0" dirty="0">
                  <a:ln>
                    <a:noFill/>
                  </a:ln>
                  <a:solidFill>
                    <a:prstClr val="black">
                      <a:lumMod val="95000"/>
                      <a:lumOff val="5000"/>
                    </a:prstClr>
                  </a:solidFill>
                  <a:effectLst/>
                  <a:uLnTx/>
                  <a:uFillTx/>
                  <a:latin typeface="宋体" panose="02010600030101010101" pitchFamily="2" charset="-122"/>
                  <a:ea typeface="宋体" panose="02010600030101010101" pitchFamily="2" charset="-122"/>
                  <a:cs typeface="Arial" panose="020B0604020202020204" pitchFamily="34" charset="0"/>
                </a:rPr>
                <a:t>点击增加标题文本   点击增加标题文本</a:t>
              </a:r>
              <a:endParaRPr kumimoji="0" lang="en-US" altLang="zh-CN" sz="1026" b="0" i="0" u="none" strike="noStrike" kern="1200" cap="none" spc="0" normalizeH="0" baseline="0" noProof="0" dirty="0">
                <a:ln>
                  <a:noFill/>
                </a:ln>
                <a:solidFill>
                  <a:prstClr val="black">
                    <a:lumMod val="95000"/>
                    <a:lumOff val="5000"/>
                  </a:prstClr>
                </a:solidFill>
                <a:effectLst/>
                <a:uLnTx/>
                <a:uFillTx/>
                <a:latin typeface="宋体" panose="02010600030101010101" pitchFamily="2" charset="-122"/>
                <a:ea typeface="宋体" panose="02010600030101010101" pitchFamily="2" charset="-122"/>
                <a:cs typeface="Arial" panose="020B0604020202020204" pitchFamily="34" charset="0"/>
              </a:endParaRPr>
            </a:p>
            <a:p>
              <a:pPr marL="0" marR="0" lvl="0" indent="0" algn="l" defTabSz="683605" rtl="0" eaLnBrk="1" fontAlgn="auto" latinLnBrk="0" hangingPunct="1">
                <a:lnSpc>
                  <a:spcPts val="1270"/>
                </a:lnSpc>
                <a:spcBef>
                  <a:spcPts val="0"/>
                </a:spcBef>
                <a:spcAft>
                  <a:spcPts val="0"/>
                </a:spcAft>
                <a:buClrTx/>
                <a:buSzTx/>
                <a:buFontTx/>
                <a:buNone/>
                <a:tabLst/>
                <a:defRPr/>
              </a:pPr>
              <a:r>
                <a:rPr kumimoji="0" lang="zh-CN" altLang="en-US" sz="1026" b="0" i="0" u="none" strike="noStrike" kern="1200" cap="none" spc="0" normalizeH="0" baseline="0" noProof="0" dirty="0">
                  <a:ln>
                    <a:noFill/>
                  </a:ln>
                  <a:solidFill>
                    <a:prstClr val="black">
                      <a:lumMod val="95000"/>
                      <a:lumOff val="5000"/>
                    </a:prstClr>
                  </a:solidFill>
                  <a:effectLst/>
                  <a:uLnTx/>
                  <a:uFillTx/>
                  <a:latin typeface="宋体" panose="02010600030101010101" pitchFamily="2" charset="-122"/>
                  <a:ea typeface="宋体" panose="02010600030101010101" pitchFamily="2" charset="-122"/>
                  <a:cs typeface="Arial" panose="020B0604020202020204" pitchFamily="34" charset="0"/>
                </a:rPr>
                <a:t>点击增加标题文本   点击增加标题文本</a:t>
              </a:r>
              <a:endParaRPr kumimoji="0" lang="en-US" altLang="zh-CN" sz="1026" b="0" i="0" u="none" strike="noStrike" kern="1200" cap="none" spc="0" normalizeH="0" baseline="0" noProof="0" dirty="0">
                <a:ln>
                  <a:noFill/>
                </a:ln>
                <a:solidFill>
                  <a:prstClr val="black">
                    <a:lumMod val="95000"/>
                    <a:lumOff val="5000"/>
                  </a:prstClr>
                </a:solidFill>
                <a:effectLst/>
                <a:uLnTx/>
                <a:uFillTx/>
                <a:latin typeface="宋体" panose="02010600030101010101" pitchFamily="2" charset="-122"/>
                <a:ea typeface="宋体" panose="02010600030101010101" pitchFamily="2" charset="-122"/>
                <a:cs typeface="Arial" panose="020B0604020202020204" pitchFamily="34" charset="0"/>
              </a:endParaRPr>
            </a:p>
          </p:txBody>
        </p:sp>
      </p:grpSp>
      <p:sp>
        <p:nvSpPr>
          <p:cNvPr id="48" name="文本框 47"/>
          <p:cNvSpPr txBox="1"/>
          <p:nvPr/>
        </p:nvSpPr>
        <p:spPr>
          <a:xfrm>
            <a:off x="988158" y="1459318"/>
            <a:ext cx="3981918" cy="592470"/>
          </a:xfrm>
          <a:prstGeom prst="rect">
            <a:avLst/>
          </a:prstGeom>
          <a:noFill/>
        </p:spPr>
        <p:txBody>
          <a:bodyPr wrap="square" rtlCol="0">
            <a:spAutoFit/>
          </a:bodyPr>
          <a:lstStyle/>
          <a:p>
            <a:pPr marL="0" marR="0" lvl="0" indent="0" algn="l" defTabSz="683605" rtl="0" eaLnBrk="1" fontAlgn="auto" latinLnBrk="0" hangingPunct="1">
              <a:lnSpc>
                <a:spcPts val="1270"/>
              </a:lnSpc>
              <a:spcBef>
                <a:spcPts val="0"/>
              </a:spcBef>
              <a:spcAft>
                <a:spcPts val="0"/>
              </a:spcAft>
              <a:buClrTx/>
              <a:buSzTx/>
              <a:buFontTx/>
              <a:buNone/>
              <a:tabLst/>
              <a:defRPr/>
            </a:pPr>
            <a:r>
              <a:rPr kumimoji="0" lang="zh-CN" altLang="en-US" sz="1075" b="0" i="0" u="none" strike="noStrike" kern="1200" cap="none" spc="0" normalizeH="0" baseline="0" noProof="0" dirty="0">
                <a:ln>
                  <a:noFill/>
                </a:ln>
                <a:solidFill>
                  <a:prstClr val="black">
                    <a:lumMod val="95000"/>
                    <a:lumOff val="5000"/>
                  </a:prstClr>
                </a:solidFill>
                <a:effectLst/>
                <a:uLnTx/>
                <a:uFillTx/>
                <a:latin typeface="宋体" panose="02010600030101010101" pitchFamily="2" charset="-122"/>
                <a:ea typeface="宋体" panose="02010600030101010101" pitchFamily="2" charset="-122"/>
                <a:cs typeface="Arial" panose="020B0604020202020204" pitchFamily="34" charset="0"/>
              </a:rPr>
              <a:t>点击增加标题文本   点击增加标题文本   点击增加标题文本</a:t>
            </a:r>
            <a:endParaRPr kumimoji="0" lang="en-US" altLang="zh-CN" sz="1075" b="0" i="0" u="none" strike="noStrike" kern="1200" cap="none" spc="0" normalizeH="0" baseline="0" noProof="0" dirty="0">
              <a:ln>
                <a:noFill/>
              </a:ln>
              <a:solidFill>
                <a:prstClr val="black">
                  <a:lumMod val="95000"/>
                  <a:lumOff val="5000"/>
                </a:prstClr>
              </a:solidFill>
              <a:effectLst/>
              <a:uLnTx/>
              <a:uFillTx/>
              <a:latin typeface="宋体" panose="02010600030101010101" pitchFamily="2" charset="-122"/>
              <a:ea typeface="宋体" panose="02010600030101010101" pitchFamily="2" charset="-122"/>
              <a:cs typeface="Arial" panose="020B0604020202020204" pitchFamily="34" charset="0"/>
            </a:endParaRPr>
          </a:p>
          <a:p>
            <a:pPr marL="0" marR="0" lvl="0" indent="0" algn="l" defTabSz="683605" rtl="0" eaLnBrk="1" fontAlgn="auto" latinLnBrk="0" hangingPunct="1">
              <a:lnSpc>
                <a:spcPts val="1270"/>
              </a:lnSpc>
              <a:spcBef>
                <a:spcPts val="0"/>
              </a:spcBef>
              <a:spcAft>
                <a:spcPts val="0"/>
              </a:spcAft>
              <a:buClrTx/>
              <a:buSzTx/>
              <a:buFontTx/>
              <a:buNone/>
              <a:tabLst/>
              <a:defRPr/>
            </a:pPr>
            <a:r>
              <a:rPr kumimoji="0" lang="zh-CN" altLang="en-US" sz="1075" b="0" i="0" u="none" strike="noStrike" kern="1200" cap="none" spc="0" normalizeH="0" baseline="0" noProof="0" dirty="0">
                <a:ln>
                  <a:noFill/>
                </a:ln>
                <a:solidFill>
                  <a:prstClr val="black">
                    <a:lumMod val="95000"/>
                    <a:lumOff val="5000"/>
                  </a:prstClr>
                </a:solidFill>
                <a:effectLst/>
                <a:uLnTx/>
                <a:uFillTx/>
                <a:latin typeface="宋体" panose="02010600030101010101" pitchFamily="2" charset="-122"/>
                <a:ea typeface="宋体" panose="02010600030101010101" pitchFamily="2" charset="-122"/>
                <a:cs typeface="Arial" panose="020B0604020202020204" pitchFamily="34" charset="0"/>
              </a:rPr>
              <a:t>点击增加标题文本   点击增加标题文本   点击增加标题文本</a:t>
            </a:r>
            <a:endParaRPr kumimoji="0" lang="en-US" altLang="zh-CN" sz="1075" b="0" i="0" u="none" strike="noStrike" kern="1200" cap="none" spc="0" normalizeH="0" baseline="0" noProof="0" dirty="0">
              <a:ln>
                <a:noFill/>
              </a:ln>
              <a:solidFill>
                <a:prstClr val="black">
                  <a:lumMod val="95000"/>
                  <a:lumOff val="5000"/>
                </a:prstClr>
              </a:solidFill>
              <a:effectLst/>
              <a:uLnTx/>
              <a:uFillTx/>
              <a:latin typeface="宋体" panose="02010600030101010101" pitchFamily="2" charset="-122"/>
              <a:ea typeface="宋体" panose="02010600030101010101" pitchFamily="2" charset="-122"/>
              <a:cs typeface="Arial" panose="020B0604020202020204" pitchFamily="34" charset="0"/>
            </a:endParaRPr>
          </a:p>
          <a:p>
            <a:pPr marL="0" marR="0" lvl="0" indent="0" algn="l" defTabSz="683605" rtl="0" eaLnBrk="1" fontAlgn="auto" latinLnBrk="0" hangingPunct="1">
              <a:lnSpc>
                <a:spcPts val="1270"/>
              </a:lnSpc>
              <a:spcBef>
                <a:spcPts val="0"/>
              </a:spcBef>
              <a:spcAft>
                <a:spcPts val="0"/>
              </a:spcAft>
              <a:buClrTx/>
              <a:buSzTx/>
              <a:buFontTx/>
              <a:buNone/>
              <a:tabLst/>
              <a:defRPr/>
            </a:pPr>
            <a:endParaRPr kumimoji="0" lang="en-US" altLang="zh-CN" sz="1075" b="0" i="0" u="none" strike="noStrike" kern="1200" cap="none" spc="0" normalizeH="0" baseline="0" noProof="0" dirty="0">
              <a:ln>
                <a:noFill/>
              </a:ln>
              <a:solidFill>
                <a:prstClr val="black">
                  <a:lumMod val="95000"/>
                  <a:lumOff val="5000"/>
                </a:prstClr>
              </a:solidFill>
              <a:effectLst/>
              <a:uLnTx/>
              <a:uFillTx/>
              <a:latin typeface="宋体" panose="02010600030101010101" pitchFamily="2" charset="-122"/>
              <a:ea typeface="宋体" panose="02010600030101010101" pitchFamily="2" charset="-122"/>
              <a:cs typeface="Arial" panose="020B0604020202020204" pitchFamily="34" charset="0"/>
            </a:endParaRPr>
          </a:p>
        </p:txBody>
      </p:sp>
    </p:spTree>
    <p:extLst>
      <p:ext uri="{BB962C8B-B14F-4D97-AF65-F5344CB8AC3E}">
        <p14:creationId xmlns:p14="http://schemas.microsoft.com/office/powerpoint/2010/main" val="689914734"/>
      </p:ext>
    </p:extLst>
  </p:cSld>
  <p:clrMapOvr>
    <a:masterClrMapping/>
  </p:clrMapOvr>
  <p:transition spd="slow" advClick="0" advTm="6263">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48"/>
                                        </p:tgtEl>
                                        <p:attrNameLst>
                                          <p:attrName>style.visibility</p:attrName>
                                        </p:attrNameLst>
                                      </p:cBhvr>
                                      <p:to>
                                        <p:strVal val="visible"/>
                                      </p:to>
                                    </p:set>
                                    <p:anim calcmode="lin" valueType="num">
                                      <p:cBhvr>
                                        <p:cTn id="7" dur="500" fill="hold"/>
                                        <p:tgtEl>
                                          <p:spTgt spid="48"/>
                                        </p:tgtEl>
                                        <p:attrNameLst>
                                          <p:attrName>ppt_w</p:attrName>
                                        </p:attrNameLst>
                                      </p:cBhvr>
                                      <p:tavLst>
                                        <p:tav tm="0">
                                          <p:val>
                                            <p:fltVal val="0"/>
                                          </p:val>
                                        </p:tav>
                                        <p:tav tm="100000">
                                          <p:val>
                                            <p:strVal val="#ppt_w"/>
                                          </p:val>
                                        </p:tav>
                                      </p:tavLst>
                                    </p:anim>
                                    <p:anim calcmode="lin" valueType="num">
                                      <p:cBhvr>
                                        <p:cTn id="8" dur="500" fill="hold"/>
                                        <p:tgtEl>
                                          <p:spTgt spid="48"/>
                                        </p:tgtEl>
                                        <p:attrNameLst>
                                          <p:attrName>ppt_h</p:attrName>
                                        </p:attrNameLst>
                                      </p:cBhvr>
                                      <p:tavLst>
                                        <p:tav tm="0">
                                          <p:val>
                                            <p:fltVal val="0"/>
                                          </p:val>
                                        </p:tav>
                                        <p:tav tm="100000">
                                          <p:val>
                                            <p:strVal val="#ppt_h"/>
                                          </p:val>
                                        </p:tav>
                                      </p:tavLst>
                                    </p:anim>
                                    <p:animEffect transition="in" filter="fade">
                                      <p:cBhvr>
                                        <p:cTn id="9" dur="500"/>
                                        <p:tgtEl>
                                          <p:spTgt spid="48"/>
                                        </p:tgtEl>
                                      </p:cBhvr>
                                    </p:animEffect>
                                  </p:childTnLst>
                                </p:cTn>
                              </p:par>
                            </p:childTnLst>
                          </p:cTn>
                        </p:par>
                        <p:par>
                          <p:cTn id="10" fill="hold">
                            <p:stCondLst>
                              <p:cond delay="500"/>
                            </p:stCondLst>
                            <p:childTnLst>
                              <p:par>
                                <p:cTn id="11" presetID="53" presetClass="entr" presetSubtype="16" fill="hold" nodeType="afterEffect">
                                  <p:stCondLst>
                                    <p:cond delay="0"/>
                                  </p:stCondLst>
                                  <p:childTnLst>
                                    <p:set>
                                      <p:cBhvr>
                                        <p:cTn id="12" dur="1" fill="hold">
                                          <p:stCondLst>
                                            <p:cond delay="0"/>
                                          </p:stCondLst>
                                        </p:cTn>
                                        <p:tgtEl>
                                          <p:spTgt spid="50"/>
                                        </p:tgtEl>
                                        <p:attrNameLst>
                                          <p:attrName>style.visibility</p:attrName>
                                        </p:attrNameLst>
                                      </p:cBhvr>
                                      <p:to>
                                        <p:strVal val="visible"/>
                                      </p:to>
                                    </p:set>
                                    <p:anim calcmode="lin" valueType="num">
                                      <p:cBhvr>
                                        <p:cTn id="13" dur="500" fill="hold"/>
                                        <p:tgtEl>
                                          <p:spTgt spid="50"/>
                                        </p:tgtEl>
                                        <p:attrNameLst>
                                          <p:attrName>ppt_w</p:attrName>
                                        </p:attrNameLst>
                                      </p:cBhvr>
                                      <p:tavLst>
                                        <p:tav tm="0">
                                          <p:val>
                                            <p:fltVal val="0"/>
                                          </p:val>
                                        </p:tav>
                                        <p:tav tm="100000">
                                          <p:val>
                                            <p:strVal val="#ppt_w"/>
                                          </p:val>
                                        </p:tav>
                                      </p:tavLst>
                                    </p:anim>
                                    <p:anim calcmode="lin" valueType="num">
                                      <p:cBhvr>
                                        <p:cTn id="14" dur="500" fill="hold"/>
                                        <p:tgtEl>
                                          <p:spTgt spid="50"/>
                                        </p:tgtEl>
                                        <p:attrNameLst>
                                          <p:attrName>ppt_h</p:attrName>
                                        </p:attrNameLst>
                                      </p:cBhvr>
                                      <p:tavLst>
                                        <p:tav tm="0">
                                          <p:val>
                                            <p:fltVal val="0"/>
                                          </p:val>
                                        </p:tav>
                                        <p:tav tm="100000">
                                          <p:val>
                                            <p:strVal val="#ppt_h"/>
                                          </p:val>
                                        </p:tav>
                                      </p:tavLst>
                                    </p:anim>
                                    <p:animEffect transition="in" filter="fade">
                                      <p:cBhvr>
                                        <p:cTn id="15" dur="500"/>
                                        <p:tgtEl>
                                          <p:spTgt spid="50"/>
                                        </p:tgtEl>
                                      </p:cBhvr>
                                    </p:animEffect>
                                  </p:childTnLst>
                                </p:cTn>
                              </p:par>
                            </p:childTnLst>
                          </p:cTn>
                        </p:par>
                        <p:par>
                          <p:cTn id="16" fill="hold">
                            <p:stCondLst>
                              <p:cond delay="1000"/>
                            </p:stCondLst>
                            <p:childTnLst>
                              <p:par>
                                <p:cTn id="17" presetID="21" presetClass="entr" presetSubtype="1" fill="hold" nodeType="afterEffect">
                                  <p:stCondLst>
                                    <p:cond delay="0"/>
                                  </p:stCondLst>
                                  <p:childTnLst>
                                    <p:set>
                                      <p:cBhvr>
                                        <p:cTn id="18" dur="1" fill="hold">
                                          <p:stCondLst>
                                            <p:cond delay="0"/>
                                          </p:stCondLst>
                                        </p:cTn>
                                        <p:tgtEl>
                                          <p:spTgt spid="28"/>
                                        </p:tgtEl>
                                        <p:attrNameLst>
                                          <p:attrName>style.visibility</p:attrName>
                                        </p:attrNameLst>
                                      </p:cBhvr>
                                      <p:to>
                                        <p:strVal val="visible"/>
                                      </p:to>
                                    </p:set>
                                    <p:animEffect transition="in" filter="wheel(1)">
                                      <p:cBhvr>
                                        <p:cTn id="19" dur="20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8"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p:nvPr/>
        </p:nvGrpSpPr>
        <p:grpSpPr>
          <a:xfrm>
            <a:off x="2609468" y="809455"/>
            <a:ext cx="5904874" cy="1216872"/>
            <a:chOff x="2671080" y="805945"/>
            <a:chExt cx="6044295" cy="1245604"/>
          </a:xfrm>
        </p:grpSpPr>
        <p:grpSp>
          <p:nvGrpSpPr>
            <p:cNvPr id="67" name="组合 66"/>
            <p:cNvGrpSpPr/>
            <p:nvPr/>
          </p:nvGrpSpPr>
          <p:grpSpPr>
            <a:xfrm>
              <a:off x="2671080" y="805945"/>
              <a:ext cx="6044295" cy="1245604"/>
              <a:chOff x="1675055" y="1542989"/>
              <a:chExt cx="6624681" cy="1814003"/>
            </a:xfrm>
          </p:grpSpPr>
          <p:sp>
            <p:nvSpPr>
              <p:cNvPr id="128" name="椭圆 127"/>
              <p:cNvSpPr/>
              <p:nvPr/>
            </p:nvSpPr>
            <p:spPr>
              <a:xfrm>
                <a:off x="2683112" y="2765192"/>
                <a:ext cx="5616624" cy="360040"/>
              </a:xfrm>
              <a:prstGeom prst="ellipse">
                <a:avLst/>
              </a:prstGeom>
              <a:gradFill flip="none" rotWithShape="1">
                <a:gsLst>
                  <a:gs pos="0">
                    <a:schemeClr val="tx1">
                      <a:lumMod val="50000"/>
                      <a:lumOff val="50000"/>
                    </a:schemeClr>
                  </a:gs>
                  <a:gs pos="100000">
                    <a:schemeClr val="bg1">
                      <a:alpha val="0"/>
                    </a:schemeClr>
                  </a:gs>
                </a:gsLst>
                <a:path path="shap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3605" rtl="0" eaLnBrk="1" fontAlgn="auto" latinLnBrk="0" hangingPunct="1">
                  <a:lnSpc>
                    <a:spcPct val="100000"/>
                  </a:lnSpc>
                  <a:spcBef>
                    <a:spcPts val="0"/>
                  </a:spcBef>
                  <a:spcAft>
                    <a:spcPts val="0"/>
                  </a:spcAft>
                  <a:buClrTx/>
                  <a:buSzTx/>
                  <a:buFontTx/>
                  <a:buNone/>
                  <a:tabLst/>
                  <a:defRPr/>
                </a:pPr>
                <a:endParaRPr kumimoji="0" lang="zh-CN" altLang="en-US" sz="1187"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29" name="Freeform 17"/>
              <p:cNvSpPr/>
              <p:nvPr/>
            </p:nvSpPr>
            <p:spPr bwMode="auto">
              <a:xfrm>
                <a:off x="4572000" y="1948052"/>
                <a:ext cx="3024336" cy="986400"/>
              </a:xfrm>
              <a:custGeom>
                <a:avLst/>
                <a:gdLst>
                  <a:gd name="T0" fmla="*/ 0 w 843"/>
                  <a:gd name="T1" fmla="*/ 0 h 171"/>
                  <a:gd name="T2" fmla="*/ 507 w 843"/>
                  <a:gd name="T3" fmla="*/ 0 h 171"/>
                  <a:gd name="T4" fmla="*/ 761 w 843"/>
                  <a:gd name="T5" fmla="*/ 0 h 171"/>
                  <a:gd name="T6" fmla="*/ 824 w 843"/>
                  <a:gd name="T7" fmla="*/ 0 h 171"/>
                  <a:gd name="T8" fmla="*/ 838 w 843"/>
                  <a:gd name="T9" fmla="*/ 6 h 171"/>
                  <a:gd name="T10" fmla="*/ 842 w 843"/>
                  <a:gd name="T11" fmla="*/ 14 h 171"/>
                  <a:gd name="T12" fmla="*/ 842 w 843"/>
                  <a:gd name="T13" fmla="*/ 22 h 171"/>
                  <a:gd name="T14" fmla="*/ 842 w 843"/>
                  <a:gd name="T15" fmla="*/ 53 h 171"/>
                  <a:gd name="T16" fmla="*/ 842 w 843"/>
                  <a:gd name="T17" fmla="*/ 117 h 171"/>
                  <a:gd name="T18" fmla="*/ 842 w 843"/>
                  <a:gd name="T19" fmla="*/ 148 h 171"/>
                  <a:gd name="T20" fmla="*/ 842 w 843"/>
                  <a:gd name="T21" fmla="*/ 156 h 171"/>
                  <a:gd name="T22" fmla="*/ 839 w 843"/>
                  <a:gd name="T23" fmla="*/ 164 h 171"/>
                  <a:gd name="T24" fmla="*/ 824 w 843"/>
                  <a:gd name="T25" fmla="*/ 170 h 171"/>
                  <a:gd name="T26" fmla="*/ 838 w 843"/>
                  <a:gd name="T27" fmla="*/ 163 h 171"/>
                  <a:gd name="T28" fmla="*/ 841 w 843"/>
                  <a:gd name="T29" fmla="*/ 156 h 171"/>
                  <a:gd name="T30" fmla="*/ 841 w 843"/>
                  <a:gd name="T31" fmla="*/ 148 h 171"/>
                  <a:gd name="T32" fmla="*/ 841 w 843"/>
                  <a:gd name="T33" fmla="*/ 117 h 171"/>
                  <a:gd name="T34" fmla="*/ 841 w 843"/>
                  <a:gd name="T35" fmla="*/ 53 h 171"/>
                  <a:gd name="T36" fmla="*/ 841 w 843"/>
                  <a:gd name="T37" fmla="*/ 22 h 171"/>
                  <a:gd name="T38" fmla="*/ 841 w 843"/>
                  <a:gd name="T39" fmla="*/ 14 h 171"/>
                  <a:gd name="T40" fmla="*/ 837 w 843"/>
                  <a:gd name="T41" fmla="*/ 7 h 171"/>
                  <a:gd name="T42" fmla="*/ 824 w 843"/>
                  <a:gd name="T43" fmla="*/ 1 h 171"/>
                  <a:gd name="T44" fmla="*/ 761 w 843"/>
                  <a:gd name="T45" fmla="*/ 1 h 171"/>
                  <a:gd name="T46" fmla="*/ 507 w 843"/>
                  <a:gd name="T47" fmla="*/ 1 h 171"/>
                  <a:gd name="T48" fmla="*/ 0 w 843"/>
                  <a:gd name="T49" fmla="*/ 1 h 171"/>
                  <a:gd name="T50" fmla="*/ 0 w 843"/>
                  <a:gd name="T51" fmla="*/ 0 h 1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843" h="171">
                    <a:moveTo>
                      <a:pt x="0" y="0"/>
                    </a:moveTo>
                    <a:cubicBezTo>
                      <a:pt x="507" y="0"/>
                      <a:pt x="507" y="0"/>
                      <a:pt x="507" y="0"/>
                    </a:cubicBezTo>
                    <a:cubicBezTo>
                      <a:pt x="761" y="0"/>
                      <a:pt x="761" y="0"/>
                      <a:pt x="761" y="0"/>
                    </a:cubicBezTo>
                    <a:cubicBezTo>
                      <a:pt x="824" y="0"/>
                      <a:pt x="824" y="0"/>
                      <a:pt x="824" y="0"/>
                    </a:cubicBezTo>
                    <a:cubicBezTo>
                      <a:pt x="829" y="0"/>
                      <a:pt x="835" y="2"/>
                      <a:pt x="838" y="6"/>
                    </a:cubicBezTo>
                    <a:cubicBezTo>
                      <a:pt x="840" y="9"/>
                      <a:pt x="841" y="11"/>
                      <a:pt x="842" y="14"/>
                    </a:cubicBezTo>
                    <a:cubicBezTo>
                      <a:pt x="843" y="16"/>
                      <a:pt x="842" y="19"/>
                      <a:pt x="842" y="22"/>
                    </a:cubicBezTo>
                    <a:cubicBezTo>
                      <a:pt x="842" y="53"/>
                      <a:pt x="842" y="53"/>
                      <a:pt x="842" y="53"/>
                    </a:cubicBezTo>
                    <a:cubicBezTo>
                      <a:pt x="842" y="117"/>
                      <a:pt x="842" y="117"/>
                      <a:pt x="842" y="117"/>
                    </a:cubicBezTo>
                    <a:cubicBezTo>
                      <a:pt x="842" y="148"/>
                      <a:pt x="842" y="148"/>
                      <a:pt x="842" y="148"/>
                    </a:cubicBezTo>
                    <a:cubicBezTo>
                      <a:pt x="842" y="151"/>
                      <a:pt x="843" y="154"/>
                      <a:pt x="842" y="156"/>
                    </a:cubicBezTo>
                    <a:cubicBezTo>
                      <a:pt x="841" y="159"/>
                      <a:pt x="840" y="162"/>
                      <a:pt x="839" y="164"/>
                    </a:cubicBezTo>
                    <a:cubicBezTo>
                      <a:pt x="835" y="168"/>
                      <a:pt x="830" y="171"/>
                      <a:pt x="824" y="170"/>
                    </a:cubicBezTo>
                    <a:cubicBezTo>
                      <a:pt x="830" y="170"/>
                      <a:pt x="835" y="167"/>
                      <a:pt x="838" y="163"/>
                    </a:cubicBezTo>
                    <a:cubicBezTo>
                      <a:pt x="839" y="161"/>
                      <a:pt x="840" y="159"/>
                      <a:pt x="841" y="156"/>
                    </a:cubicBezTo>
                    <a:cubicBezTo>
                      <a:pt x="842" y="154"/>
                      <a:pt x="841" y="151"/>
                      <a:pt x="841" y="148"/>
                    </a:cubicBezTo>
                    <a:cubicBezTo>
                      <a:pt x="841" y="117"/>
                      <a:pt x="841" y="117"/>
                      <a:pt x="841" y="117"/>
                    </a:cubicBezTo>
                    <a:cubicBezTo>
                      <a:pt x="841" y="53"/>
                      <a:pt x="841" y="53"/>
                      <a:pt x="841" y="53"/>
                    </a:cubicBezTo>
                    <a:cubicBezTo>
                      <a:pt x="841" y="22"/>
                      <a:pt x="841" y="22"/>
                      <a:pt x="841" y="22"/>
                    </a:cubicBezTo>
                    <a:cubicBezTo>
                      <a:pt x="841" y="19"/>
                      <a:pt x="842" y="16"/>
                      <a:pt x="841" y="14"/>
                    </a:cubicBezTo>
                    <a:cubicBezTo>
                      <a:pt x="840" y="11"/>
                      <a:pt x="839" y="9"/>
                      <a:pt x="837" y="7"/>
                    </a:cubicBezTo>
                    <a:cubicBezTo>
                      <a:pt x="834" y="3"/>
                      <a:pt x="829" y="1"/>
                      <a:pt x="824" y="1"/>
                    </a:cubicBezTo>
                    <a:cubicBezTo>
                      <a:pt x="761" y="1"/>
                      <a:pt x="761" y="1"/>
                      <a:pt x="761" y="1"/>
                    </a:cubicBezTo>
                    <a:cubicBezTo>
                      <a:pt x="507" y="1"/>
                      <a:pt x="507" y="1"/>
                      <a:pt x="507" y="1"/>
                    </a:cubicBezTo>
                    <a:cubicBezTo>
                      <a:pt x="0" y="1"/>
                      <a:pt x="0" y="1"/>
                      <a:pt x="0" y="1"/>
                    </a:cubicBez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67991" tIns="33995" rIns="67991" bIns="33995" numCol="1" anchor="t" anchorCtr="0" compatLnSpc="1"/>
              <a:lstStyle/>
              <a:p>
                <a:pPr marL="0" marR="0" lvl="0" indent="0" algn="l" defTabSz="683605" rtl="0" eaLnBrk="1" fontAlgn="auto" latinLnBrk="0" hangingPunct="1">
                  <a:lnSpc>
                    <a:spcPct val="100000"/>
                  </a:lnSpc>
                  <a:spcBef>
                    <a:spcPts val="0"/>
                  </a:spcBef>
                  <a:spcAft>
                    <a:spcPts val="0"/>
                  </a:spcAft>
                  <a:buClrTx/>
                  <a:buSzTx/>
                  <a:buFontTx/>
                  <a:buNone/>
                  <a:tabLst/>
                  <a:defRPr/>
                </a:pPr>
                <a:endParaRPr kumimoji="0" lang="zh-CN" altLang="en-US" sz="1187"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grpSp>
            <p:nvGrpSpPr>
              <p:cNvPr id="130" name="组合 129"/>
              <p:cNvGrpSpPr/>
              <p:nvPr/>
            </p:nvGrpSpPr>
            <p:grpSpPr>
              <a:xfrm>
                <a:off x="2327560" y="1956790"/>
                <a:ext cx="5268776" cy="986400"/>
                <a:chOff x="2327560" y="1340768"/>
                <a:chExt cx="5268776" cy="986400"/>
              </a:xfrm>
              <a:effectLst>
                <a:outerShdw blurRad="50800" dist="38100" dir="5400000" algn="t" rotWithShape="0">
                  <a:prstClr val="black">
                    <a:alpha val="40000"/>
                  </a:prstClr>
                </a:outerShdw>
              </a:effectLst>
            </p:grpSpPr>
            <p:sp>
              <p:nvSpPr>
                <p:cNvPr id="134" name="Freeform 12"/>
                <p:cNvSpPr/>
                <p:nvPr/>
              </p:nvSpPr>
              <p:spPr bwMode="auto">
                <a:xfrm>
                  <a:off x="4572000" y="1340768"/>
                  <a:ext cx="3024336" cy="984526"/>
                </a:xfrm>
                <a:custGeom>
                  <a:avLst/>
                  <a:gdLst>
                    <a:gd name="T0" fmla="*/ 469 w 487"/>
                    <a:gd name="T1" fmla="*/ 0 h 170"/>
                    <a:gd name="T2" fmla="*/ 0 w 487"/>
                    <a:gd name="T3" fmla="*/ 0 h 170"/>
                    <a:gd name="T4" fmla="*/ 0 w 487"/>
                    <a:gd name="T5" fmla="*/ 170 h 170"/>
                    <a:gd name="T6" fmla="*/ 469 w 487"/>
                    <a:gd name="T7" fmla="*/ 170 h 170"/>
                    <a:gd name="T8" fmla="*/ 487 w 487"/>
                    <a:gd name="T9" fmla="*/ 153 h 170"/>
                    <a:gd name="T10" fmla="*/ 487 w 487"/>
                    <a:gd name="T11" fmla="*/ 18 h 170"/>
                    <a:gd name="T12" fmla="*/ 469 w 487"/>
                    <a:gd name="T13" fmla="*/ 0 h 170"/>
                  </a:gdLst>
                  <a:ahLst/>
                  <a:cxnLst>
                    <a:cxn ang="0">
                      <a:pos x="T0" y="T1"/>
                    </a:cxn>
                    <a:cxn ang="0">
                      <a:pos x="T2" y="T3"/>
                    </a:cxn>
                    <a:cxn ang="0">
                      <a:pos x="T4" y="T5"/>
                    </a:cxn>
                    <a:cxn ang="0">
                      <a:pos x="T6" y="T7"/>
                    </a:cxn>
                    <a:cxn ang="0">
                      <a:pos x="T8" y="T9"/>
                    </a:cxn>
                    <a:cxn ang="0">
                      <a:pos x="T10" y="T11"/>
                    </a:cxn>
                    <a:cxn ang="0">
                      <a:pos x="T12" y="T13"/>
                    </a:cxn>
                  </a:cxnLst>
                  <a:rect l="0" t="0" r="r" b="b"/>
                  <a:pathLst>
                    <a:path w="487" h="170">
                      <a:moveTo>
                        <a:pt x="469" y="0"/>
                      </a:moveTo>
                      <a:cubicBezTo>
                        <a:pt x="0" y="0"/>
                        <a:pt x="0" y="0"/>
                        <a:pt x="0" y="0"/>
                      </a:cubicBezTo>
                      <a:cubicBezTo>
                        <a:pt x="0" y="170"/>
                        <a:pt x="0" y="170"/>
                        <a:pt x="0" y="170"/>
                      </a:cubicBezTo>
                      <a:cubicBezTo>
                        <a:pt x="469" y="170"/>
                        <a:pt x="469" y="170"/>
                        <a:pt x="469" y="170"/>
                      </a:cubicBezTo>
                      <a:cubicBezTo>
                        <a:pt x="479" y="170"/>
                        <a:pt x="487" y="162"/>
                        <a:pt x="487" y="153"/>
                      </a:cubicBezTo>
                      <a:cubicBezTo>
                        <a:pt x="487" y="18"/>
                        <a:pt x="487" y="18"/>
                        <a:pt x="487" y="18"/>
                      </a:cubicBezTo>
                      <a:cubicBezTo>
                        <a:pt x="487" y="8"/>
                        <a:pt x="479" y="0"/>
                        <a:pt x="469" y="0"/>
                      </a:cubicBezTo>
                      <a:close/>
                    </a:path>
                  </a:pathLst>
                </a:custGeom>
                <a:gradFill flip="none" rotWithShape="1">
                  <a:gsLst>
                    <a:gs pos="100000">
                      <a:srgbClr val="C6CDD1"/>
                    </a:gs>
                    <a:gs pos="24000">
                      <a:srgbClr val="EAEBEC"/>
                    </a:gs>
                    <a:gs pos="0">
                      <a:schemeClr val="bg1"/>
                    </a:gs>
                  </a:gsLst>
                  <a:lin ang="2700000" scaled="1"/>
                  <a:tileRect/>
                </a:gradFill>
                <a:ln>
                  <a:noFill/>
                </a:ln>
              </p:spPr>
              <p:txBody>
                <a:bodyPr vert="horz" wrap="square" lIns="67991" tIns="33995" rIns="67991" bIns="33995" numCol="1" anchor="t" anchorCtr="0" compatLnSpc="1"/>
                <a:lstStyle/>
                <a:p>
                  <a:pPr marL="0" marR="0" lvl="0" indent="0" algn="l" defTabSz="683605" rtl="0" eaLnBrk="1" fontAlgn="auto" latinLnBrk="0" hangingPunct="1">
                    <a:lnSpc>
                      <a:spcPct val="100000"/>
                    </a:lnSpc>
                    <a:spcBef>
                      <a:spcPts val="0"/>
                    </a:spcBef>
                    <a:spcAft>
                      <a:spcPts val="0"/>
                    </a:spcAft>
                    <a:buClrTx/>
                    <a:buSzTx/>
                    <a:buFontTx/>
                    <a:buNone/>
                    <a:tabLst/>
                    <a:defRPr/>
                  </a:pPr>
                  <a:endParaRPr kumimoji="0" lang="zh-CN" altLang="en-US" sz="1187"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
              <p:nvSpPr>
                <p:cNvPr id="135" name="矩形 134"/>
                <p:cNvSpPr>
                  <a:spLocks noChangeAspect="1"/>
                </p:cNvSpPr>
                <p:nvPr/>
              </p:nvSpPr>
              <p:spPr>
                <a:xfrm>
                  <a:off x="2327560" y="1340768"/>
                  <a:ext cx="2244440" cy="986400"/>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3605" rtl="0" eaLnBrk="1" fontAlgn="auto" latinLnBrk="0" hangingPunct="1">
                    <a:lnSpc>
                      <a:spcPct val="100000"/>
                    </a:lnSpc>
                    <a:spcBef>
                      <a:spcPts val="0"/>
                    </a:spcBef>
                    <a:spcAft>
                      <a:spcPts val="0"/>
                    </a:spcAft>
                    <a:buClrTx/>
                    <a:buSzTx/>
                    <a:buFontTx/>
                    <a:buNone/>
                    <a:tabLst/>
                    <a:defRPr/>
                  </a:pPr>
                  <a:endParaRPr kumimoji="0" lang="zh-CN" altLang="en-US" sz="1187" b="0" i="0" u="none" strike="noStrike" kern="1200" cap="none" spc="0" normalizeH="0" baseline="0" noProof="0" dirty="0">
                    <a:ln>
                      <a:noFill/>
                    </a:ln>
                    <a:solidFill>
                      <a:prstClr val="white"/>
                    </a:solidFill>
                    <a:effectLst/>
                    <a:uLnTx/>
                    <a:uFillTx/>
                    <a:latin typeface="Calibri"/>
                    <a:ea typeface="宋体" panose="02010600030101010101" pitchFamily="2" charset="-122"/>
                    <a:cs typeface="+mn-cs"/>
                  </a:endParaRPr>
                </a:p>
              </p:txBody>
            </p:sp>
            <p:grpSp>
              <p:nvGrpSpPr>
                <p:cNvPr id="136" name="组合 135"/>
                <p:cNvGrpSpPr/>
                <p:nvPr/>
              </p:nvGrpSpPr>
              <p:grpSpPr>
                <a:xfrm>
                  <a:off x="4535424" y="1340768"/>
                  <a:ext cx="72008" cy="986400"/>
                  <a:chOff x="1043608" y="764705"/>
                  <a:chExt cx="72008" cy="1202515"/>
                </a:xfrm>
              </p:grpSpPr>
              <p:grpSp>
                <p:nvGrpSpPr>
                  <p:cNvPr id="137" name="组合 136"/>
                  <p:cNvGrpSpPr/>
                  <p:nvPr/>
                </p:nvGrpSpPr>
                <p:grpSpPr>
                  <a:xfrm>
                    <a:off x="1043608" y="1471273"/>
                    <a:ext cx="72008" cy="260425"/>
                    <a:chOff x="6658297" y="2006204"/>
                    <a:chExt cx="990748" cy="3583036"/>
                  </a:xfrm>
                </p:grpSpPr>
                <p:sp>
                  <p:nvSpPr>
                    <p:cNvPr id="154" name="椭圆 153"/>
                    <p:cNvSpPr/>
                    <p:nvPr/>
                  </p:nvSpPr>
                  <p:spPr>
                    <a:xfrm>
                      <a:off x="6658297" y="2006204"/>
                      <a:ext cx="990748" cy="990748"/>
                    </a:xfrm>
                    <a:prstGeom prst="ellipse">
                      <a:avLst/>
                    </a:prstGeom>
                    <a:gradFill flip="none" rotWithShape="1">
                      <a:gsLst>
                        <a:gs pos="0">
                          <a:schemeClr val="tx1">
                            <a:lumMod val="50000"/>
                            <a:lumOff val="50000"/>
                          </a:schemeClr>
                        </a:gs>
                        <a:gs pos="70000">
                          <a:srgbClr val="F9F9F9">
                            <a:alpha val="0"/>
                          </a:srgbClr>
                        </a:gs>
                        <a:gs pos="100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3605" rtl="0" eaLnBrk="1" fontAlgn="auto" latinLnBrk="0" hangingPunct="1">
                        <a:lnSpc>
                          <a:spcPct val="100000"/>
                        </a:lnSpc>
                        <a:spcBef>
                          <a:spcPts val="0"/>
                        </a:spcBef>
                        <a:spcAft>
                          <a:spcPts val="0"/>
                        </a:spcAft>
                        <a:buClrTx/>
                        <a:buSzTx/>
                        <a:buFontTx/>
                        <a:buNone/>
                        <a:tabLst/>
                        <a:defRPr/>
                      </a:pPr>
                      <a:endParaRPr kumimoji="0" lang="zh-CN" altLang="en-US" sz="1187"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55" name="椭圆 154"/>
                    <p:cNvSpPr/>
                    <p:nvPr/>
                  </p:nvSpPr>
                  <p:spPr>
                    <a:xfrm>
                      <a:off x="6658297" y="4598492"/>
                      <a:ext cx="990748" cy="990748"/>
                    </a:xfrm>
                    <a:prstGeom prst="ellipse">
                      <a:avLst/>
                    </a:prstGeom>
                    <a:gradFill flip="none" rotWithShape="1">
                      <a:gsLst>
                        <a:gs pos="0">
                          <a:schemeClr val="tx1">
                            <a:lumMod val="50000"/>
                            <a:lumOff val="50000"/>
                          </a:schemeClr>
                        </a:gs>
                        <a:gs pos="70000">
                          <a:srgbClr val="F9F9F9">
                            <a:alpha val="0"/>
                          </a:srgbClr>
                        </a:gs>
                        <a:gs pos="100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3605" rtl="0" eaLnBrk="1" fontAlgn="auto" latinLnBrk="0" hangingPunct="1">
                        <a:lnSpc>
                          <a:spcPct val="100000"/>
                        </a:lnSpc>
                        <a:spcBef>
                          <a:spcPts val="0"/>
                        </a:spcBef>
                        <a:spcAft>
                          <a:spcPts val="0"/>
                        </a:spcAft>
                        <a:buClrTx/>
                        <a:buSzTx/>
                        <a:buFontTx/>
                        <a:buNone/>
                        <a:tabLst/>
                        <a:defRPr/>
                      </a:pPr>
                      <a:endParaRPr kumimoji="0" lang="zh-CN" altLang="en-US" sz="1187"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56" name="Freeform 6"/>
                    <p:cNvSpPr/>
                    <p:nvPr/>
                  </p:nvSpPr>
                  <p:spPr bwMode="auto">
                    <a:xfrm>
                      <a:off x="6915546" y="2348880"/>
                      <a:ext cx="476250" cy="2890837"/>
                    </a:xfrm>
                    <a:custGeom>
                      <a:avLst/>
                      <a:gdLst>
                        <a:gd name="T0" fmla="*/ 127 w 127"/>
                        <a:gd name="T1" fmla="*/ 81 h 771"/>
                        <a:gd name="T2" fmla="*/ 127 w 127"/>
                        <a:gd name="T3" fmla="*/ 690 h 771"/>
                        <a:gd name="T4" fmla="*/ 63 w 127"/>
                        <a:gd name="T5" fmla="*/ 771 h 771"/>
                        <a:gd name="T6" fmla="*/ 0 w 127"/>
                        <a:gd name="T7" fmla="*/ 690 h 771"/>
                        <a:gd name="T8" fmla="*/ 0 w 127"/>
                        <a:gd name="T9" fmla="*/ 81 h 771"/>
                        <a:gd name="T10" fmla="*/ 63 w 127"/>
                        <a:gd name="T11" fmla="*/ 0 h 771"/>
                        <a:gd name="T12" fmla="*/ 127 w 127"/>
                        <a:gd name="T13" fmla="*/ 81 h 771"/>
                      </a:gdLst>
                      <a:ahLst/>
                      <a:cxnLst>
                        <a:cxn ang="0">
                          <a:pos x="T0" y="T1"/>
                        </a:cxn>
                        <a:cxn ang="0">
                          <a:pos x="T2" y="T3"/>
                        </a:cxn>
                        <a:cxn ang="0">
                          <a:pos x="T4" y="T5"/>
                        </a:cxn>
                        <a:cxn ang="0">
                          <a:pos x="T6" y="T7"/>
                        </a:cxn>
                        <a:cxn ang="0">
                          <a:pos x="T8" y="T9"/>
                        </a:cxn>
                        <a:cxn ang="0">
                          <a:pos x="T10" y="T11"/>
                        </a:cxn>
                        <a:cxn ang="0">
                          <a:pos x="T12" y="T13"/>
                        </a:cxn>
                      </a:cxnLst>
                      <a:rect l="0" t="0" r="r" b="b"/>
                      <a:pathLst>
                        <a:path w="127" h="771">
                          <a:moveTo>
                            <a:pt x="127" y="81"/>
                          </a:moveTo>
                          <a:cubicBezTo>
                            <a:pt x="127" y="690"/>
                            <a:pt x="127" y="690"/>
                            <a:pt x="127" y="690"/>
                          </a:cubicBezTo>
                          <a:cubicBezTo>
                            <a:pt x="127" y="735"/>
                            <a:pt x="98" y="771"/>
                            <a:pt x="63" y="771"/>
                          </a:cubicBezTo>
                          <a:cubicBezTo>
                            <a:pt x="28" y="771"/>
                            <a:pt x="0" y="735"/>
                            <a:pt x="0" y="690"/>
                          </a:cubicBezTo>
                          <a:cubicBezTo>
                            <a:pt x="0" y="81"/>
                            <a:pt x="0" y="81"/>
                            <a:pt x="0" y="81"/>
                          </a:cubicBezTo>
                          <a:cubicBezTo>
                            <a:pt x="0" y="36"/>
                            <a:pt x="28" y="0"/>
                            <a:pt x="63" y="0"/>
                          </a:cubicBezTo>
                          <a:cubicBezTo>
                            <a:pt x="98" y="0"/>
                            <a:pt x="127" y="36"/>
                            <a:pt x="127" y="81"/>
                          </a:cubicBezTo>
                        </a:path>
                      </a:pathLst>
                    </a:custGeom>
                    <a:gradFill flip="none" rotWithShape="1">
                      <a:gsLst>
                        <a:gs pos="0">
                          <a:srgbClr val="FFFFFF">
                            <a:shade val="30000"/>
                            <a:satMod val="115000"/>
                          </a:srgbClr>
                        </a:gs>
                        <a:gs pos="50000">
                          <a:srgbClr val="FFFFFF">
                            <a:shade val="67500"/>
                            <a:satMod val="115000"/>
                          </a:srgbClr>
                        </a:gs>
                        <a:gs pos="100000">
                          <a:srgbClr val="FFFFFF">
                            <a:shade val="100000"/>
                            <a:satMod val="115000"/>
                          </a:srgbClr>
                        </a:gs>
                      </a:gsLst>
                      <a:lin ang="10800000" scaled="1"/>
                      <a:tileRect/>
                    </a:gradFill>
                    <a:ln>
                      <a:noFill/>
                    </a:ln>
                  </p:spPr>
                  <p:txBody>
                    <a:bodyPr vert="horz" wrap="square" lIns="67991" tIns="33995" rIns="67991" bIns="33995" numCol="1" anchor="t" anchorCtr="0" compatLnSpc="1"/>
                    <a:lstStyle/>
                    <a:p>
                      <a:pPr marL="0" marR="0" lvl="0" indent="0" algn="l" defTabSz="683605" rtl="0" eaLnBrk="1" fontAlgn="auto" latinLnBrk="0" hangingPunct="1">
                        <a:lnSpc>
                          <a:spcPct val="100000"/>
                        </a:lnSpc>
                        <a:spcBef>
                          <a:spcPts val="0"/>
                        </a:spcBef>
                        <a:spcAft>
                          <a:spcPts val="0"/>
                        </a:spcAft>
                        <a:buClrTx/>
                        <a:buSzTx/>
                        <a:buFontTx/>
                        <a:buNone/>
                        <a:tabLst/>
                        <a:defRPr/>
                      </a:pPr>
                      <a:endParaRPr kumimoji="0" lang="zh-CN" altLang="en-US" sz="1187"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grpSp>
              <p:grpSp>
                <p:nvGrpSpPr>
                  <p:cNvPr id="138" name="组合 137"/>
                  <p:cNvGrpSpPr/>
                  <p:nvPr/>
                </p:nvGrpSpPr>
                <p:grpSpPr>
                  <a:xfrm>
                    <a:off x="1043608" y="1706795"/>
                    <a:ext cx="72008" cy="260425"/>
                    <a:chOff x="6658297" y="2006204"/>
                    <a:chExt cx="990748" cy="3583036"/>
                  </a:xfrm>
                </p:grpSpPr>
                <p:sp>
                  <p:nvSpPr>
                    <p:cNvPr id="151" name="椭圆 150"/>
                    <p:cNvSpPr/>
                    <p:nvPr/>
                  </p:nvSpPr>
                  <p:spPr>
                    <a:xfrm>
                      <a:off x="6658297" y="2006204"/>
                      <a:ext cx="990748" cy="990748"/>
                    </a:xfrm>
                    <a:prstGeom prst="ellipse">
                      <a:avLst/>
                    </a:prstGeom>
                    <a:gradFill flip="none" rotWithShape="1">
                      <a:gsLst>
                        <a:gs pos="0">
                          <a:schemeClr val="tx1">
                            <a:lumMod val="50000"/>
                            <a:lumOff val="50000"/>
                          </a:schemeClr>
                        </a:gs>
                        <a:gs pos="70000">
                          <a:srgbClr val="F9F9F9">
                            <a:alpha val="0"/>
                          </a:srgbClr>
                        </a:gs>
                        <a:gs pos="100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3605" rtl="0" eaLnBrk="1" fontAlgn="auto" latinLnBrk="0" hangingPunct="1">
                        <a:lnSpc>
                          <a:spcPct val="100000"/>
                        </a:lnSpc>
                        <a:spcBef>
                          <a:spcPts val="0"/>
                        </a:spcBef>
                        <a:spcAft>
                          <a:spcPts val="0"/>
                        </a:spcAft>
                        <a:buClrTx/>
                        <a:buSzTx/>
                        <a:buFontTx/>
                        <a:buNone/>
                        <a:tabLst/>
                        <a:defRPr/>
                      </a:pPr>
                      <a:endParaRPr kumimoji="0" lang="zh-CN" altLang="en-US" sz="1187"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52" name="椭圆 151"/>
                    <p:cNvSpPr/>
                    <p:nvPr/>
                  </p:nvSpPr>
                  <p:spPr>
                    <a:xfrm>
                      <a:off x="6658297" y="4598492"/>
                      <a:ext cx="990748" cy="990748"/>
                    </a:xfrm>
                    <a:prstGeom prst="ellipse">
                      <a:avLst/>
                    </a:prstGeom>
                    <a:gradFill flip="none" rotWithShape="1">
                      <a:gsLst>
                        <a:gs pos="0">
                          <a:schemeClr val="tx1">
                            <a:lumMod val="50000"/>
                            <a:lumOff val="50000"/>
                          </a:schemeClr>
                        </a:gs>
                        <a:gs pos="70000">
                          <a:srgbClr val="F9F9F9">
                            <a:alpha val="0"/>
                          </a:srgbClr>
                        </a:gs>
                        <a:gs pos="100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3605" rtl="0" eaLnBrk="1" fontAlgn="auto" latinLnBrk="0" hangingPunct="1">
                        <a:lnSpc>
                          <a:spcPct val="100000"/>
                        </a:lnSpc>
                        <a:spcBef>
                          <a:spcPts val="0"/>
                        </a:spcBef>
                        <a:spcAft>
                          <a:spcPts val="0"/>
                        </a:spcAft>
                        <a:buClrTx/>
                        <a:buSzTx/>
                        <a:buFontTx/>
                        <a:buNone/>
                        <a:tabLst/>
                        <a:defRPr/>
                      </a:pPr>
                      <a:endParaRPr kumimoji="0" lang="zh-CN" altLang="en-US" sz="1187"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53" name="Freeform 6"/>
                    <p:cNvSpPr/>
                    <p:nvPr/>
                  </p:nvSpPr>
                  <p:spPr bwMode="auto">
                    <a:xfrm>
                      <a:off x="6915546" y="2348880"/>
                      <a:ext cx="476250" cy="2890837"/>
                    </a:xfrm>
                    <a:custGeom>
                      <a:avLst/>
                      <a:gdLst>
                        <a:gd name="T0" fmla="*/ 127 w 127"/>
                        <a:gd name="T1" fmla="*/ 81 h 771"/>
                        <a:gd name="T2" fmla="*/ 127 w 127"/>
                        <a:gd name="T3" fmla="*/ 690 h 771"/>
                        <a:gd name="T4" fmla="*/ 63 w 127"/>
                        <a:gd name="T5" fmla="*/ 771 h 771"/>
                        <a:gd name="T6" fmla="*/ 0 w 127"/>
                        <a:gd name="T7" fmla="*/ 690 h 771"/>
                        <a:gd name="T8" fmla="*/ 0 w 127"/>
                        <a:gd name="T9" fmla="*/ 81 h 771"/>
                        <a:gd name="T10" fmla="*/ 63 w 127"/>
                        <a:gd name="T11" fmla="*/ 0 h 771"/>
                        <a:gd name="T12" fmla="*/ 127 w 127"/>
                        <a:gd name="T13" fmla="*/ 81 h 771"/>
                      </a:gdLst>
                      <a:ahLst/>
                      <a:cxnLst>
                        <a:cxn ang="0">
                          <a:pos x="T0" y="T1"/>
                        </a:cxn>
                        <a:cxn ang="0">
                          <a:pos x="T2" y="T3"/>
                        </a:cxn>
                        <a:cxn ang="0">
                          <a:pos x="T4" y="T5"/>
                        </a:cxn>
                        <a:cxn ang="0">
                          <a:pos x="T6" y="T7"/>
                        </a:cxn>
                        <a:cxn ang="0">
                          <a:pos x="T8" y="T9"/>
                        </a:cxn>
                        <a:cxn ang="0">
                          <a:pos x="T10" y="T11"/>
                        </a:cxn>
                        <a:cxn ang="0">
                          <a:pos x="T12" y="T13"/>
                        </a:cxn>
                      </a:cxnLst>
                      <a:rect l="0" t="0" r="r" b="b"/>
                      <a:pathLst>
                        <a:path w="127" h="771">
                          <a:moveTo>
                            <a:pt x="127" y="81"/>
                          </a:moveTo>
                          <a:cubicBezTo>
                            <a:pt x="127" y="690"/>
                            <a:pt x="127" y="690"/>
                            <a:pt x="127" y="690"/>
                          </a:cubicBezTo>
                          <a:cubicBezTo>
                            <a:pt x="127" y="735"/>
                            <a:pt x="98" y="771"/>
                            <a:pt x="63" y="771"/>
                          </a:cubicBezTo>
                          <a:cubicBezTo>
                            <a:pt x="28" y="771"/>
                            <a:pt x="0" y="735"/>
                            <a:pt x="0" y="690"/>
                          </a:cubicBezTo>
                          <a:cubicBezTo>
                            <a:pt x="0" y="81"/>
                            <a:pt x="0" y="81"/>
                            <a:pt x="0" y="81"/>
                          </a:cubicBezTo>
                          <a:cubicBezTo>
                            <a:pt x="0" y="36"/>
                            <a:pt x="28" y="0"/>
                            <a:pt x="63" y="0"/>
                          </a:cubicBezTo>
                          <a:cubicBezTo>
                            <a:pt x="98" y="0"/>
                            <a:pt x="127" y="36"/>
                            <a:pt x="127" y="81"/>
                          </a:cubicBezTo>
                        </a:path>
                      </a:pathLst>
                    </a:custGeom>
                    <a:gradFill flip="none" rotWithShape="1">
                      <a:gsLst>
                        <a:gs pos="0">
                          <a:srgbClr val="FFFFFF">
                            <a:shade val="30000"/>
                            <a:satMod val="115000"/>
                          </a:srgbClr>
                        </a:gs>
                        <a:gs pos="50000">
                          <a:srgbClr val="FFFFFF">
                            <a:shade val="67500"/>
                            <a:satMod val="115000"/>
                          </a:srgbClr>
                        </a:gs>
                        <a:gs pos="100000">
                          <a:srgbClr val="FFFFFF">
                            <a:shade val="100000"/>
                            <a:satMod val="115000"/>
                          </a:srgbClr>
                        </a:gs>
                      </a:gsLst>
                      <a:lin ang="10800000" scaled="1"/>
                      <a:tileRect/>
                    </a:gradFill>
                    <a:ln>
                      <a:noFill/>
                    </a:ln>
                  </p:spPr>
                  <p:txBody>
                    <a:bodyPr vert="horz" wrap="square" lIns="67991" tIns="33995" rIns="67991" bIns="33995" numCol="1" anchor="t" anchorCtr="0" compatLnSpc="1"/>
                    <a:lstStyle/>
                    <a:p>
                      <a:pPr marL="0" marR="0" lvl="0" indent="0" algn="l" defTabSz="683605" rtl="0" eaLnBrk="1" fontAlgn="auto" latinLnBrk="0" hangingPunct="1">
                        <a:lnSpc>
                          <a:spcPct val="100000"/>
                        </a:lnSpc>
                        <a:spcBef>
                          <a:spcPts val="0"/>
                        </a:spcBef>
                        <a:spcAft>
                          <a:spcPts val="0"/>
                        </a:spcAft>
                        <a:buClrTx/>
                        <a:buSzTx/>
                        <a:buFontTx/>
                        <a:buNone/>
                        <a:tabLst/>
                        <a:defRPr/>
                      </a:pPr>
                      <a:endParaRPr kumimoji="0" lang="zh-CN" altLang="en-US" sz="1187"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grpSp>
              <p:grpSp>
                <p:nvGrpSpPr>
                  <p:cNvPr id="139" name="组合 138"/>
                  <p:cNvGrpSpPr/>
                  <p:nvPr/>
                </p:nvGrpSpPr>
                <p:grpSpPr>
                  <a:xfrm>
                    <a:off x="1043608" y="1235750"/>
                    <a:ext cx="72008" cy="260425"/>
                    <a:chOff x="6658297" y="2006204"/>
                    <a:chExt cx="990748" cy="3583036"/>
                  </a:xfrm>
                </p:grpSpPr>
                <p:sp>
                  <p:nvSpPr>
                    <p:cNvPr id="148" name="椭圆 147"/>
                    <p:cNvSpPr/>
                    <p:nvPr/>
                  </p:nvSpPr>
                  <p:spPr>
                    <a:xfrm>
                      <a:off x="6658297" y="2006204"/>
                      <a:ext cx="990748" cy="990748"/>
                    </a:xfrm>
                    <a:prstGeom prst="ellipse">
                      <a:avLst/>
                    </a:prstGeom>
                    <a:gradFill flip="none" rotWithShape="1">
                      <a:gsLst>
                        <a:gs pos="0">
                          <a:schemeClr val="tx1">
                            <a:lumMod val="50000"/>
                            <a:lumOff val="50000"/>
                          </a:schemeClr>
                        </a:gs>
                        <a:gs pos="70000">
                          <a:srgbClr val="F9F9F9">
                            <a:alpha val="0"/>
                          </a:srgbClr>
                        </a:gs>
                        <a:gs pos="100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3605" rtl="0" eaLnBrk="1" fontAlgn="auto" latinLnBrk="0" hangingPunct="1">
                        <a:lnSpc>
                          <a:spcPct val="100000"/>
                        </a:lnSpc>
                        <a:spcBef>
                          <a:spcPts val="0"/>
                        </a:spcBef>
                        <a:spcAft>
                          <a:spcPts val="0"/>
                        </a:spcAft>
                        <a:buClrTx/>
                        <a:buSzTx/>
                        <a:buFontTx/>
                        <a:buNone/>
                        <a:tabLst/>
                        <a:defRPr/>
                      </a:pPr>
                      <a:endParaRPr kumimoji="0" lang="zh-CN" altLang="en-US" sz="1187"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49" name="椭圆 148"/>
                    <p:cNvSpPr/>
                    <p:nvPr/>
                  </p:nvSpPr>
                  <p:spPr>
                    <a:xfrm>
                      <a:off x="6658297" y="4598492"/>
                      <a:ext cx="990748" cy="990748"/>
                    </a:xfrm>
                    <a:prstGeom prst="ellipse">
                      <a:avLst/>
                    </a:prstGeom>
                    <a:gradFill flip="none" rotWithShape="1">
                      <a:gsLst>
                        <a:gs pos="0">
                          <a:schemeClr val="tx1">
                            <a:lumMod val="50000"/>
                            <a:lumOff val="50000"/>
                          </a:schemeClr>
                        </a:gs>
                        <a:gs pos="70000">
                          <a:srgbClr val="F9F9F9">
                            <a:alpha val="0"/>
                          </a:srgbClr>
                        </a:gs>
                        <a:gs pos="100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3605" rtl="0" eaLnBrk="1" fontAlgn="auto" latinLnBrk="0" hangingPunct="1">
                        <a:lnSpc>
                          <a:spcPct val="100000"/>
                        </a:lnSpc>
                        <a:spcBef>
                          <a:spcPts val="0"/>
                        </a:spcBef>
                        <a:spcAft>
                          <a:spcPts val="0"/>
                        </a:spcAft>
                        <a:buClrTx/>
                        <a:buSzTx/>
                        <a:buFontTx/>
                        <a:buNone/>
                        <a:tabLst/>
                        <a:defRPr/>
                      </a:pPr>
                      <a:endParaRPr kumimoji="0" lang="zh-CN" altLang="en-US" sz="1187"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50" name="Freeform 6"/>
                    <p:cNvSpPr/>
                    <p:nvPr/>
                  </p:nvSpPr>
                  <p:spPr bwMode="auto">
                    <a:xfrm>
                      <a:off x="6915546" y="2348880"/>
                      <a:ext cx="476250" cy="2890837"/>
                    </a:xfrm>
                    <a:custGeom>
                      <a:avLst/>
                      <a:gdLst>
                        <a:gd name="T0" fmla="*/ 127 w 127"/>
                        <a:gd name="T1" fmla="*/ 81 h 771"/>
                        <a:gd name="T2" fmla="*/ 127 w 127"/>
                        <a:gd name="T3" fmla="*/ 690 h 771"/>
                        <a:gd name="T4" fmla="*/ 63 w 127"/>
                        <a:gd name="T5" fmla="*/ 771 h 771"/>
                        <a:gd name="T6" fmla="*/ 0 w 127"/>
                        <a:gd name="T7" fmla="*/ 690 h 771"/>
                        <a:gd name="T8" fmla="*/ 0 w 127"/>
                        <a:gd name="T9" fmla="*/ 81 h 771"/>
                        <a:gd name="T10" fmla="*/ 63 w 127"/>
                        <a:gd name="T11" fmla="*/ 0 h 771"/>
                        <a:gd name="T12" fmla="*/ 127 w 127"/>
                        <a:gd name="T13" fmla="*/ 81 h 771"/>
                      </a:gdLst>
                      <a:ahLst/>
                      <a:cxnLst>
                        <a:cxn ang="0">
                          <a:pos x="T0" y="T1"/>
                        </a:cxn>
                        <a:cxn ang="0">
                          <a:pos x="T2" y="T3"/>
                        </a:cxn>
                        <a:cxn ang="0">
                          <a:pos x="T4" y="T5"/>
                        </a:cxn>
                        <a:cxn ang="0">
                          <a:pos x="T6" y="T7"/>
                        </a:cxn>
                        <a:cxn ang="0">
                          <a:pos x="T8" y="T9"/>
                        </a:cxn>
                        <a:cxn ang="0">
                          <a:pos x="T10" y="T11"/>
                        </a:cxn>
                        <a:cxn ang="0">
                          <a:pos x="T12" y="T13"/>
                        </a:cxn>
                      </a:cxnLst>
                      <a:rect l="0" t="0" r="r" b="b"/>
                      <a:pathLst>
                        <a:path w="127" h="771">
                          <a:moveTo>
                            <a:pt x="127" y="81"/>
                          </a:moveTo>
                          <a:cubicBezTo>
                            <a:pt x="127" y="690"/>
                            <a:pt x="127" y="690"/>
                            <a:pt x="127" y="690"/>
                          </a:cubicBezTo>
                          <a:cubicBezTo>
                            <a:pt x="127" y="735"/>
                            <a:pt x="98" y="771"/>
                            <a:pt x="63" y="771"/>
                          </a:cubicBezTo>
                          <a:cubicBezTo>
                            <a:pt x="28" y="771"/>
                            <a:pt x="0" y="735"/>
                            <a:pt x="0" y="690"/>
                          </a:cubicBezTo>
                          <a:cubicBezTo>
                            <a:pt x="0" y="81"/>
                            <a:pt x="0" y="81"/>
                            <a:pt x="0" y="81"/>
                          </a:cubicBezTo>
                          <a:cubicBezTo>
                            <a:pt x="0" y="36"/>
                            <a:pt x="28" y="0"/>
                            <a:pt x="63" y="0"/>
                          </a:cubicBezTo>
                          <a:cubicBezTo>
                            <a:pt x="98" y="0"/>
                            <a:pt x="127" y="36"/>
                            <a:pt x="127" y="81"/>
                          </a:cubicBezTo>
                        </a:path>
                      </a:pathLst>
                    </a:custGeom>
                    <a:gradFill flip="none" rotWithShape="1">
                      <a:gsLst>
                        <a:gs pos="0">
                          <a:srgbClr val="FFFFFF">
                            <a:shade val="30000"/>
                            <a:satMod val="115000"/>
                          </a:srgbClr>
                        </a:gs>
                        <a:gs pos="50000">
                          <a:srgbClr val="FFFFFF">
                            <a:shade val="67500"/>
                            <a:satMod val="115000"/>
                          </a:srgbClr>
                        </a:gs>
                        <a:gs pos="100000">
                          <a:srgbClr val="FFFFFF">
                            <a:shade val="100000"/>
                            <a:satMod val="115000"/>
                          </a:srgbClr>
                        </a:gs>
                      </a:gsLst>
                      <a:lin ang="10800000" scaled="1"/>
                      <a:tileRect/>
                    </a:gradFill>
                    <a:ln>
                      <a:noFill/>
                    </a:ln>
                  </p:spPr>
                  <p:txBody>
                    <a:bodyPr vert="horz" wrap="square" lIns="67991" tIns="33995" rIns="67991" bIns="33995" numCol="1" anchor="t" anchorCtr="0" compatLnSpc="1"/>
                    <a:lstStyle/>
                    <a:p>
                      <a:pPr marL="0" marR="0" lvl="0" indent="0" algn="l" defTabSz="683605" rtl="0" eaLnBrk="1" fontAlgn="auto" latinLnBrk="0" hangingPunct="1">
                        <a:lnSpc>
                          <a:spcPct val="100000"/>
                        </a:lnSpc>
                        <a:spcBef>
                          <a:spcPts val="0"/>
                        </a:spcBef>
                        <a:spcAft>
                          <a:spcPts val="0"/>
                        </a:spcAft>
                        <a:buClrTx/>
                        <a:buSzTx/>
                        <a:buFontTx/>
                        <a:buNone/>
                        <a:tabLst/>
                        <a:defRPr/>
                      </a:pPr>
                      <a:endParaRPr kumimoji="0" lang="zh-CN" altLang="en-US" sz="1187"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grpSp>
              <p:grpSp>
                <p:nvGrpSpPr>
                  <p:cNvPr id="140" name="组合 139"/>
                  <p:cNvGrpSpPr/>
                  <p:nvPr/>
                </p:nvGrpSpPr>
                <p:grpSpPr>
                  <a:xfrm>
                    <a:off x="1043608" y="1000228"/>
                    <a:ext cx="72008" cy="260425"/>
                    <a:chOff x="6658297" y="2006204"/>
                    <a:chExt cx="990748" cy="3583036"/>
                  </a:xfrm>
                </p:grpSpPr>
                <p:sp>
                  <p:nvSpPr>
                    <p:cNvPr id="145" name="椭圆 144"/>
                    <p:cNvSpPr/>
                    <p:nvPr/>
                  </p:nvSpPr>
                  <p:spPr>
                    <a:xfrm>
                      <a:off x="6658297" y="2006204"/>
                      <a:ext cx="990748" cy="990748"/>
                    </a:xfrm>
                    <a:prstGeom prst="ellipse">
                      <a:avLst/>
                    </a:prstGeom>
                    <a:gradFill flip="none" rotWithShape="1">
                      <a:gsLst>
                        <a:gs pos="0">
                          <a:schemeClr val="tx1">
                            <a:lumMod val="50000"/>
                            <a:lumOff val="50000"/>
                          </a:schemeClr>
                        </a:gs>
                        <a:gs pos="70000">
                          <a:srgbClr val="F9F9F9">
                            <a:alpha val="0"/>
                          </a:srgbClr>
                        </a:gs>
                        <a:gs pos="100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3605" rtl="0" eaLnBrk="1" fontAlgn="auto" latinLnBrk="0" hangingPunct="1">
                        <a:lnSpc>
                          <a:spcPct val="100000"/>
                        </a:lnSpc>
                        <a:spcBef>
                          <a:spcPts val="0"/>
                        </a:spcBef>
                        <a:spcAft>
                          <a:spcPts val="0"/>
                        </a:spcAft>
                        <a:buClrTx/>
                        <a:buSzTx/>
                        <a:buFontTx/>
                        <a:buNone/>
                        <a:tabLst/>
                        <a:defRPr/>
                      </a:pPr>
                      <a:endParaRPr kumimoji="0" lang="zh-CN" altLang="en-US" sz="1187"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46" name="椭圆 145"/>
                    <p:cNvSpPr/>
                    <p:nvPr/>
                  </p:nvSpPr>
                  <p:spPr>
                    <a:xfrm>
                      <a:off x="6658297" y="4598492"/>
                      <a:ext cx="990748" cy="990748"/>
                    </a:xfrm>
                    <a:prstGeom prst="ellipse">
                      <a:avLst/>
                    </a:prstGeom>
                    <a:gradFill flip="none" rotWithShape="1">
                      <a:gsLst>
                        <a:gs pos="0">
                          <a:schemeClr val="tx1">
                            <a:lumMod val="50000"/>
                            <a:lumOff val="50000"/>
                          </a:schemeClr>
                        </a:gs>
                        <a:gs pos="70000">
                          <a:srgbClr val="F9F9F9">
                            <a:alpha val="0"/>
                          </a:srgbClr>
                        </a:gs>
                        <a:gs pos="100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3605" rtl="0" eaLnBrk="1" fontAlgn="auto" latinLnBrk="0" hangingPunct="1">
                        <a:lnSpc>
                          <a:spcPct val="100000"/>
                        </a:lnSpc>
                        <a:spcBef>
                          <a:spcPts val="0"/>
                        </a:spcBef>
                        <a:spcAft>
                          <a:spcPts val="0"/>
                        </a:spcAft>
                        <a:buClrTx/>
                        <a:buSzTx/>
                        <a:buFontTx/>
                        <a:buNone/>
                        <a:tabLst/>
                        <a:defRPr/>
                      </a:pPr>
                      <a:endParaRPr kumimoji="0" lang="zh-CN" altLang="en-US" sz="1187"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47" name="Freeform 6"/>
                    <p:cNvSpPr/>
                    <p:nvPr/>
                  </p:nvSpPr>
                  <p:spPr bwMode="auto">
                    <a:xfrm>
                      <a:off x="6915546" y="2348880"/>
                      <a:ext cx="476250" cy="2890837"/>
                    </a:xfrm>
                    <a:custGeom>
                      <a:avLst/>
                      <a:gdLst>
                        <a:gd name="T0" fmla="*/ 127 w 127"/>
                        <a:gd name="T1" fmla="*/ 81 h 771"/>
                        <a:gd name="T2" fmla="*/ 127 w 127"/>
                        <a:gd name="T3" fmla="*/ 690 h 771"/>
                        <a:gd name="T4" fmla="*/ 63 w 127"/>
                        <a:gd name="T5" fmla="*/ 771 h 771"/>
                        <a:gd name="T6" fmla="*/ 0 w 127"/>
                        <a:gd name="T7" fmla="*/ 690 h 771"/>
                        <a:gd name="T8" fmla="*/ 0 w 127"/>
                        <a:gd name="T9" fmla="*/ 81 h 771"/>
                        <a:gd name="T10" fmla="*/ 63 w 127"/>
                        <a:gd name="T11" fmla="*/ 0 h 771"/>
                        <a:gd name="T12" fmla="*/ 127 w 127"/>
                        <a:gd name="T13" fmla="*/ 81 h 771"/>
                      </a:gdLst>
                      <a:ahLst/>
                      <a:cxnLst>
                        <a:cxn ang="0">
                          <a:pos x="T0" y="T1"/>
                        </a:cxn>
                        <a:cxn ang="0">
                          <a:pos x="T2" y="T3"/>
                        </a:cxn>
                        <a:cxn ang="0">
                          <a:pos x="T4" y="T5"/>
                        </a:cxn>
                        <a:cxn ang="0">
                          <a:pos x="T6" y="T7"/>
                        </a:cxn>
                        <a:cxn ang="0">
                          <a:pos x="T8" y="T9"/>
                        </a:cxn>
                        <a:cxn ang="0">
                          <a:pos x="T10" y="T11"/>
                        </a:cxn>
                        <a:cxn ang="0">
                          <a:pos x="T12" y="T13"/>
                        </a:cxn>
                      </a:cxnLst>
                      <a:rect l="0" t="0" r="r" b="b"/>
                      <a:pathLst>
                        <a:path w="127" h="771">
                          <a:moveTo>
                            <a:pt x="127" y="81"/>
                          </a:moveTo>
                          <a:cubicBezTo>
                            <a:pt x="127" y="690"/>
                            <a:pt x="127" y="690"/>
                            <a:pt x="127" y="690"/>
                          </a:cubicBezTo>
                          <a:cubicBezTo>
                            <a:pt x="127" y="735"/>
                            <a:pt x="98" y="771"/>
                            <a:pt x="63" y="771"/>
                          </a:cubicBezTo>
                          <a:cubicBezTo>
                            <a:pt x="28" y="771"/>
                            <a:pt x="0" y="735"/>
                            <a:pt x="0" y="690"/>
                          </a:cubicBezTo>
                          <a:cubicBezTo>
                            <a:pt x="0" y="81"/>
                            <a:pt x="0" y="81"/>
                            <a:pt x="0" y="81"/>
                          </a:cubicBezTo>
                          <a:cubicBezTo>
                            <a:pt x="0" y="36"/>
                            <a:pt x="28" y="0"/>
                            <a:pt x="63" y="0"/>
                          </a:cubicBezTo>
                          <a:cubicBezTo>
                            <a:pt x="98" y="0"/>
                            <a:pt x="127" y="36"/>
                            <a:pt x="127" y="81"/>
                          </a:cubicBezTo>
                        </a:path>
                      </a:pathLst>
                    </a:custGeom>
                    <a:gradFill flip="none" rotWithShape="1">
                      <a:gsLst>
                        <a:gs pos="0">
                          <a:srgbClr val="FFFFFF">
                            <a:shade val="30000"/>
                            <a:satMod val="115000"/>
                          </a:srgbClr>
                        </a:gs>
                        <a:gs pos="50000">
                          <a:srgbClr val="FFFFFF">
                            <a:shade val="67500"/>
                            <a:satMod val="115000"/>
                          </a:srgbClr>
                        </a:gs>
                        <a:gs pos="100000">
                          <a:srgbClr val="FFFFFF">
                            <a:shade val="100000"/>
                            <a:satMod val="115000"/>
                          </a:srgbClr>
                        </a:gs>
                      </a:gsLst>
                      <a:lin ang="10800000" scaled="1"/>
                      <a:tileRect/>
                    </a:gradFill>
                    <a:ln>
                      <a:noFill/>
                    </a:ln>
                  </p:spPr>
                  <p:txBody>
                    <a:bodyPr vert="horz" wrap="square" lIns="67991" tIns="33995" rIns="67991" bIns="33995" numCol="1" anchor="t" anchorCtr="0" compatLnSpc="1"/>
                    <a:lstStyle/>
                    <a:p>
                      <a:pPr marL="0" marR="0" lvl="0" indent="0" algn="l" defTabSz="683605" rtl="0" eaLnBrk="1" fontAlgn="auto" latinLnBrk="0" hangingPunct="1">
                        <a:lnSpc>
                          <a:spcPct val="100000"/>
                        </a:lnSpc>
                        <a:spcBef>
                          <a:spcPts val="0"/>
                        </a:spcBef>
                        <a:spcAft>
                          <a:spcPts val="0"/>
                        </a:spcAft>
                        <a:buClrTx/>
                        <a:buSzTx/>
                        <a:buFontTx/>
                        <a:buNone/>
                        <a:tabLst/>
                        <a:defRPr/>
                      </a:pPr>
                      <a:endParaRPr kumimoji="0" lang="zh-CN" altLang="en-US" sz="1187"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grpSp>
              <p:grpSp>
                <p:nvGrpSpPr>
                  <p:cNvPr id="141" name="组合 140"/>
                  <p:cNvGrpSpPr/>
                  <p:nvPr/>
                </p:nvGrpSpPr>
                <p:grpSpPr>
                  <a:xfrm>
                    <a:off x="1043608" y="764705"/>
                    <a:ext cx="72008" cy="260425"/>
                    <a:chOff x="6658297" y="2006204"/>
                    <a:chExt cx="990748" cy="3583036"/>
                  </a:xfrm>
                </p:grpSpPr>
                <p:sp>
                  <p:nvSpPr>
                    <p:cNvPr id="142" name="椭圆 141"/>
                    <p:cNvSpPr/>
                    <p:nvPr/>
                  </p:nvSpPr>
                  <p:spPr>
                    <a:xfrm>
                      <a:off x="6658297" y="2006204"/>
                      <a:ext cx="990748" cy="990748"/>
                    </a:xfrm>
                    <a:prstGeom prst="ellipse">
                      <a:avLst/>
                    </a:prstGeom>
                    <a:gradFill flip="none" rotWithShape="1">
                      <a:gsLst>
                        <a:gs pos="0">
                          <a:schemeClr val="tx1">
                            <a:lumMod val="50000"/>
                            <a:lumOff val="50000"/>
                          </a:schemeClr>
                        </a:gs>
                        <a:gs pos="70000">
                          <a:srgbClr val="F9F9F9">
                            <a:alpha val="0"/>
                          </a:srgbClr>
                        </a:gs>
                        <a:gs pos="100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3605" rtl="0" eaLnBrk="1" fontAlgn="auto" latinLnBrk="0" hangingPunct="1">
                        <a:lnSpc>
                          <a:spcPct val="100000"/>
                        </a:lnSpc>
                        <a:spcBef>
                          <a:spcPts val="0"/>
                        </a:spcBef>
                        <a:spcAft>
                          <a:spcPts val="0"/>
                        </a:spcAft>
                        <a:buClrTx/>
                        <a:buSzTx/>
                        <a:buFontTx/>
                        <a:buNone/>
                        <a:tabLst/>
                        <a:defRPr/>
                      </a:pPr>
                      <a:endParaRPr kumimoji="0" lang="zh-CN" altLang="en-US" sz="1187"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43" name="椭圆 142"/>
                    <p:cNvSpPr/>
                    <p:nvPr/>
                  </p:nvSpPr>
                  <p:spPr>
                    <a:xfrm>
                      <a:off x="6658297" y="4598492"/>
                      <a:ext cx="990748" cy="990748"/>
                    </a:xfrm>
                    <a:prstGeom prst="ellipse">
                      <a:avLst/>
                    </a:prstGeom>
                    <a:gradFill flip="none" rotWithShape="1">
                      <a:gsLst>
                        <a:gs pos="0">
                          <a:schemeClr val="tx1">
                            <a:lumMod val="50000"/>
                            <a:lumOff val="50000"/>
                          </a:schemeClr>
                        </a:gs>
                        <a:gs pos="70000">
                          <a:srgbClr val="F9F9F9">
                            <a:alpha val="0"/>
                          </a:srgbClr>
                        </a:gs>
                        <a:gs pos="100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3605" rtl="0" eaLnBrk="1" fontAlgn="auto" latinLnBrk="0" hangingPunct="1">
                        <a:lnSpc>
                          <a:spcPct val="100000"/>
                        </a:lnSpc>
                        <a:spcBef>
                          <a:spcPts val="0"/>
                        </a:spcBef>
                        <a:spcAft>
                          <a:spcPts val="0"/>
                        </a:spcAft>
                        <a:buClrTx/>
                        <a:buSzTx/>
                        <a:buFontTx/>
                        <a:buNone/>
                        <a:tabLst/>
                        <a:defRPr/>
                      </a:pPr>
                      <a:endParaRPr kumimoji="0" lang="zh-CN" altLang="en-US" sz="1187"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44" name="Freeform 6"/>
                    <p:cNvSpPr/>
                    <p:nvPr/>
                  </p:nvSpPr>
                  <p:spPr bwMode="auto">
                    <a:xfrm>
                      <a:off x="6915546" y="2348880"/>
                      <a:ext cx="476250" cy="2890837"/>
                    </a:xfrm>
                    <a:custGeom>
                      <a:avLst/>
                      <a:gdLst>
                        <a:gd name="T0" fmla="*/ 127 w 127"/>
                        <a:gd name="T1" fmla="*/ 81 h 771"/>
                        <a:gd name="T2" fmla="*/ 127 w 127"/>
                        <a:gd name="T3" fmla="*/ 690 h 771"/>
                        <a:gd name="T4" fmla="*/ 63 w 127"/>
                        <a:gd name="T5" fmla="*/ 771 h 771"/>
                        <a:gd name="T6" fmla="*/ 0 w 127"/>
                        <a:gd name="T7" fmla="*/ 690 h 771"/>
                        <a:gd name="T8" fmla="*/ 0 w 127"/>
                        <a:gd name="T9" fmla="*/ 81 h 771"/>
                        <a:gd name="T10" fmla="*/ 63 w 127"/>
                        <a:gd name="T11" fmla="*/ 0 h 771"/>
                        <a:gd name="T12" fmla="*/ 127 w 127"/>
                        <a:gd name="T13" fmla="*/ 81 h 771"/>
                      </a:gdLst>
                      <a:ahLst/>
                      <a:cxnLst>
                        <a:cxn ang="0">
                          <a:pos x="T0" y="T1"/>
                        </a:cxn>
                        <a:cxn ang="0">
                          <a:pos x="T2" y="T3"/>
                        </a:cxn>
                        <a:cxn ang="0">
                          <a:pos x="T4" y="T5"/>
                        </a:cxn>
                        <a:cxn ang="0">
                          <a:pos x="T6" y="T7"/>
                        </a:cxn>
                        <a:cxn ang="0">
                          <a:pos x="T8" y="T9"/>
                        </a:cxn>
                        <a:cxn ang="0">
                          <a:pos x="T10" y="T11"/>
                        </a:cxn>
                        <a:cxn ang="0">
                          <a:pos x="T12" y="T13"/>
                        </a:cxn>
                      </a:cxnLst>
                      <a:rect l="0" t="0" r="r" b="b"/>
                      <a:pathLst>
                        <a:path w="127" h="771">
                          <a:moveTo>
                            <a:pt x="127" y="81"/>
                          </a:moveTo>
                          <a:cubicBezTo>
                            <a:pt x="127" y="690"/>
                            <a:pt x="127" y="690"/>
                            <a:pt x="127" y="690"/>
                          </a:cubicBezTo>
                          <a:cubicBezTo>
                            <a:pt x="127" y="735"/>
                            <a:pt x="98" y="771"/>
                            <a:pt x="63" y="771"/>
                          </a:cubicBezTo>
                          <a:cubicBezTo>
                            <a:pt x="28" y="771"/>
                            <a:pt x="0" y="735"/>
                            <a:pt x="0" y="690"/>
                          </a:cubicBezTo>
                          <a:cubicBezTo>
                            <a:pt x="0" y="81"/>
                            <a:pt x="0" y="81"/>
                            <a:pt x="0" y="81"/>
                          </a:cubicBezTo>
                          <a:cubicBezTo>
                            <a:pt x="0" y="36"/>
                            <a:pt x="28" y="0"/>
                            <a:pt x="63" y="0"/>
                          </a:cubicBezTo>
                          <a:cubicBezTo>
                            <a:pt x="98" y="0"/>
                            <a:pt x="127" y="36"/>
                            <a:pt x="127" y="81"/>
                          </a:cubicBezTo>
                        </a:path>
                      </a:pathLst>
                    </a:custGeom>
                    <a:gradFill flip="none" rotWithShape="1">
                      <a:gsLst>
                        <a:gs pos="0">
                          <a:srgbClr val="FFFFFF">
                            <a:shade val="30000"/>
                            <a:satMod val="115000"/>
                          </a:srgbClr>
                        </a:gs>
                        <a:gs pos="50000">
                          <a:srgbClr val="FFFFFF">
                            <a:shade val="67500"/>
                            <a:satMod val="115000"/>
                          </a:srgbClr>
                        </a:gs>
                        <a:gs pos="100000">
                          <a:srgbClr val="FFFFFF">
                            <a:shade val="100000"/>
                            <a:satMod val="115000"/>
                          </a:srgbClr>
                        </a:gs>
                      </a:gsLst>
                      <a:lin ang="10800000" scaled="1"/>
                      <a:tileRect/>
                    </a:gradFill>
                    <a:ln>
                      <a:noFill/>
                    </a:ln>
                  </p:spPr>
                  <p:txBody>
                    <a:bodyPr vert="horz" wrap="square" lIns="67991" tIns="33995" rIns="67991" bIns="33995" numCol="1" anchor="t" anchorCtr="0" compatLnSpc="1"/>
                    <a:lstStyle/>
                    <a:p>
                      <a:pPr marL="0" marR="0" lvl="0" indent="0" algn="l" defTabSz="683605" rtl="0" eaLnBrk="1" fontAlgn="auto" latinLnBrk="0" hangingPunct="1">
                        <a:lnSpc>
                          <a:spcPct val="100000"/>
                        </a:lnSpc>
                        <a:spcBef>
                          <a:spcPts val="0"/>
                        </a:spcBef>
                        <a:spcAft>
                          <a:spcPts val="0"/>
                        </a:spcAft>
                        <a:buClrTx/>
                        <a:buSzTx/>
                        <a:buFontTx/>
                        <a:buNone/>
                        <a:tabLst/>
                        <a:defRPr/>
                      </a:pPr>
                      <a:endParaRPr kumimoji="0" lang="zh-CN" altLang="en-US" sz="1187"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grpSp>
            </p:grpSp>
          </p:grpSp>
          <p:grpSp>
            <p:nvGrpSpPr>
              <p:cNvPr id="131" name="组合 130"/>
              <p:cNvGrpSpPr/>
              <p:nvPr/>
            </p:nvGrpSpPr>
            <p:grpSpPr>
              <a:xfrm>
                <a:off x="1675055" y="1542989"/>
                <a:ext cx="808713" cy="1814003"/>
                <a:chOff x="1315015" y="908720"/>
                <a:chExt cx="808713" cy="1814003"/>
              </a:xfrm>
            </p:grpSpPr>
            <p:sp>
              <p:nvSpPr>
                <p:cNvPr id="132" name="椭圆 131"/>
                <p:cNvSpPr/>
                <p:nvPr/>
              </p:nvSpPr>
              <p:spPr>
                <a:xfrm>
                  <a:off x="1763688" y="908720"/>
                  <a:ext cx="360040" cy="1814003"/>
                </a:xfrm>
                <a:prstGeom prst="ellipse">
                  <a:avLst/>
                </a:prstGeom>
                <a:gradFill flip="none" rotWithShape="1">
                  <a:gsLst>
                    <a:gs pos="0">
                      <a:schemeClr val="tx1">
                        <a:alpha val="70000"/>
                        <a:lumMod val="70000"/>
                        <a:lumOff val="30000"/>
                      </a:schemeClr>
                    </a:gs>
                    <a:gs pos="100000">
                      <a:schemeClr val="bg1">
                        <a:alpha val="0"/>
                      </a:schemeClr>
                    </a:gs>
                  </a:gsLst>
                  <a:path path="shap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3605" rtl="0" eaLnBrk="1" fontAlgn="auto" latinLnBrk="0" hangingPunct="1">
                    <a:lnSpc>
                      <a:spcPct val="100000"/>
                    </a:lnSpc>
                    <a:spcBef>
                      <a:spcPts val="0"/>
                    </a:spcBef>
                    <a:spcAft>
                      <a:spcPts val="0"/>
                    </a:spcAft>
                    <a:buClrTx/>
                    <a:buSzTx/>
                    <a:buFontTx/>
                    <a:buNone/>
                    <a:tabLst/>
                    <a:defRPr/>
                  </a:pPr>
                  <a:endParaRPr kumimoji="0" lang="zh-CN" altLang="en-US" sz="1187"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useBgFill="1">
              <p:nvSpPr>
                <p:cNvPr id="133" name="矩形 132"/>
                <p:cNvSpPr/>
                <p:nvPr/>
              </p:nvSpPr>
              <p:spPr>
                <a:xfrm>
                  <a:off x="1315015" y="1048728"/>
                  <a:ext cx="648072" cy="1599464"/>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3605" rtl="0" eaLnBrk="1" fontAlgn="auto" latinLnBrk="0" hangingPunct="1">
                    <a:lnSpc>
                      <a:spcPct val="100000"/>
                    </a:lnSpc>
                    <a:spcBef>
                      <a:spcPts val="0"/>
                    </a:spcBef>
                    <a:spcAft>
                      <a:spcPts val="0"/>
                    </a:spcAft>
                    <a:buClrTx/>
                    <a:buSzTx/>
                    <a:buFontTx/>
                    <a:buNone/>
                    <a:tabLst/>
                    <a:defRPr/>
                  </a:pPr>
                  <a:endParaRPr kumimoji="0" lang="zh-CN" altLang="en-US" sz="1187"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grpSp>
        </p:grpSp>
        <p:pic>
          <p:nvPicPr>
            <p:cNvPr id="58" name="Picture 3"/>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655651" y="1277822"/>
              <a:ext cx="418582" cy="328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2" name="TextBox 141"/>
            <p:cNvSpPr txBox="1"/>
            <p:nvPr/>
          </p:nvSpPr>
          <p:spPr>
            <a:xfrm>
              <a:off x="5342155" y="1157587"/>
              <a:ext cx="2694445" cy="606459"/>
            </a:xfrm>
            <a:prstGeom prst="rect">
              <a:avLst/>
            </a:prstGeom>
            <a:noFill/>
            <a:ln cmpd="dbl">
              <a:noFill/>
              <a:prstDash val="lgDash"/>
            </a:ln>
          </p:spPr>
          <p:txBody>
            <a:bodyPr wrap="square" rtlCol="0">
              <a:spAutoFit/>
            </a:bodyPr>
            <a:lstStyle/>
            <a:p>
              <a:pPr marL="0" marR="0" lvl="0" indent="0" algn="l" defTabSz="683605" rtl="0" eaLnBrk="1" fontAlgn="auto" latinLnBrk="0" hangingPunct="1">
                <a:lnSpc>
                  <a:spcPts val="1270"/>
                </a:lnSpc>
                <a:spcBef>
                  <a:spcPts val="0"/>
                </a:spcBef>
                <a:spcAft>
                  <a:spcPts val="0"/>
                </a:spcAft>
                <a:buClrTx/>
                <a:buSzTx/>
                <a:buFontTx/>
                <a:buNone/>
                <a:tabLst/>
                <a:defRPr/>
              </a:pPr>
              <a:r>
                <a:rPr kumimoji="0" lang="zh-CN" altLang="en-US" sz="782" b="0" i="0" u="none" strike="noStrike" kern="1200" cap="none" spc="0" normalizeH="0" baseline="0" noProof="0" dirty="0">
                  <a:ln>
                    <a:noFill/>
                  </a:ln>
                  <a:solidFill>
                    <a:prstClr val="black">
                      <a:lumMod val="95000"/>
                      <a:lumOff val="5000"/>
                    </a:prstClr>
                  </a:solidFill>
                  <a:effectLst/>
                  <a:uLnTx/>
                  <a:uFillTx/>
                  <a:latin typeface="微软雅黑" panose="020B0503020204020204" pitchFamily="34" charset="-122"/>
                  <a:ea typeface="微软雅黑" panose="020B0503020204020204" pitchFamily="34" charset="-122"/>
                  <a:cs typeface="Arial" panose="020B0604020202020204" pitchFamily="34" charset="0"/>
                </a:rPr>
                <a:t>点击增加标题文本   点击增加标题文本</a:t>
              </a:r>
              <a:endParaRPr kumimoji="0" lang="en-US" altLang="zh-CN" sz="782" b="0" i="0" u="none" strike="noStrike" kern="1200" cap="none" spc="0" normalizeH="0" baseline="0" noProof="0" dirty="0">
                <a:ln>
                  <a:noFill/>
                </a:ln>
                <a:solidFill>
                  <a:prstClr val="black">
                    <a:lumMod val="95000"/>
                    <a:lumOff val="5000"/>
                  </a:prstClr>
                </a:solidFill>
                <a:effectLst/>
                <a:uLnTx/>
                <a:uFillTx/>
                <a:latin typeface="微软雅黑" panose="020B0503020204020204" pitchFamily="34" charset="-122"/>
                <a:ea typeface="微软雅黑" panose="020B0503020204020204" pitchFamily="34" charset="-122"/>
                <a:cs typeface="Arial" panose="020B0604020202020204" pitchFamily="34" charset="0"/>
              </a:endParaRPr>
            </a:p>
            <a:p>
              <a:pPr marL="0" marR="0" lvl="0" indent="0" algn="l" defTabSz="683605" rtl="0" eaLnBrk="1" fontAlgn="auto" latinLnBrk="0" hangingPunct="1">
                <a:lnSpc>
                  <a:spcPts val="1270"/>
                </a:lnSpc>
                <a:spcBef>
                  <a:spcPts val="0"/>
                </a:spcBef>
                <a:spcAft>
                  <a:spcPts val="0"/>
                </a:spcAft>
                <a:buClrTx/>
                <a:buSzTx/>
                <a:buFontTx/>
                <a:buNone/>
                <a:tabLst/>
                <a:defRPr/>
              </a:pPr>
              <a:r>
                <a:rPr kumimoji="0" lang="zh-CN" altLang="en-US" sz="782" b="0" i="0" u="none" strike="noStrike" kern="1200" cap="none" spc="0" normalizeH="0" baseline="0" noProof="0" dirty="0">
                  <a:ln>
                    <a:noFill/>
                  </a:ln>
                  <a:solidFill>
                    <a:prstClr val="black">
                      <a:lumMod val="95000"/>
                      <a:lumOff val="5000"/>
                    </a:prstClr>
                  </a:solidFill>
                  <a:effectLst/>
                  <a:uLnTx/>
                  <a:uFillTx/>
                  <a:latin typeface="微软雅黑" panose="020B0503020204020204" pitchFamily="34" charset="-122"/>
                  <a:ea typeface="微软雅黑" panose="020B0503020204020204" pitchFamily="34" charset="-122"/>
                  <a:cs typeface="Arial" panose="020B0604020202020204" pitchFamily="34" charset="0"/>
                </a:rPr>
                <a:t>点击增加标题文本   点击增加标题文本</a:t>
              </a:r>
              <a:endParaRPr kumimoji="0" lang="en-US" altLang="zh-CN" sz="782" b="0" i="0" u="none" strike="noStrike" kern="1200" cap="none" spc="0" normalizeH="0" baseline="0" noProof="0" dirty="0">
                <a:ln>
                  <a:noFill/>
                </a:ln>
                <a:solidFill>
                  <a:prstClr val="black">
                    <a:lumMod val="95000"/>
                    <a:lumOff val="5000"/>
                  </a:prstClr>
                </a:solidFill>
                <a:effectLst/>
                <a:uLnTx/>
                <a:uFillTx/>
                <a:latin typeface="微软雅黑" panose="020B0503020204020204" pitchFamily="34" charset="-122"/>
                <a:ea typeface="微软雅黑" panose="020B0503020204020204" pitchFamily="34" charset="-122"/>
                <a:cs typeface="Arial" panose="020B0604020202020204" pitchFamily="34" charset="0"/>
              </a:endParaRPr>
            </a:p>
            <a:p>
              <a:pPr marL="0" marR="0" lvl="0" indent="0" algn="l" defTabSz="683605" rtl="0" eaLnBrk="1" fontAlgn="auto" latinLnBrk="0" hangingPunct="1">
                <a:lnSpc>
                  <a:spcPts val="1270"/>
                </a:lnSpc>
                <a:spcBef>
                  <a:spcPts val="0"/>
                </a:spcBef>
                <a:spcAft>
                  <a:spcPts val="0"/>
                </a:spcAft>
                <a:buClrTx/>
                <a:buSzTx/>
                <a:buFontTx/>
                <a:buNone/>
                <a:tabLst/>
                <a:defRPr/>
              </a:pPr>
              <a:r>
                <a:rPr kumimoji="0" lang="zh-CN" altLang="en-US" sz="782" b="0" i="0" u="none" strike="noStrike" kern="1200" cap="none" spc="0" normalizeH="0" baseline="0" noProof="0" dirty="0">
                  <a:ln>
                    <a:noFill/>
                  </a:ln>
                  <a:solidFill>
                    <a:prstClr val="black">
                      <a:lumMod val="95000"/>
                      <a:lumOff val="5000"/>
                    </a:prstClr>
                  </a:solidFill>
                  <a:effectLst/>
                  <a:uLnTx/>
                  <a:uFillTx/>
                  <a:latin typeface="微软雅黑" panose="020B0503020204020204" pitchFamily="34" charset="-122"/>
                  <a:ea typeface="微软雅黑" panose="020B0503020204020204" pitchFamily="34" charset="-122"/>
                  <a:cs typeface="Arial" panose="020B0604020202020204" pitchFamily="34" charset="0"/>
                </a:rPr>
                <a:t>点击增加标题文本   点击增加标题文本</a:t>
              </a:r>
              <a:endParaRPr kumimoji="0" lang="en-US" altLang="zh-CN" sz="782" b="0" i="0" u="none" strike="noStrike" kern="1200" cap="none" spc="0" normalizeH="0" baseline="0" noProof="0" dirty="0">
                <a:ln>
                  <a:noFill/>
                </a:ln>
                <a:solidFill>
                  <a:prstClr val="black">
                    <a:lumMod val="95000"/>
                    <a:lumOff val="5000"/>
                  </a:prstClr>
                </a:solidFill>
                <a:effectLst/>
                <a:uLnTx/>
                <a:uFillTx/>
                <a:latin typeface="微软雅黑" panose="020B0503020204020204" pitchFamily="34" charset="-122"/>
                <a:ea typeface="微软雅黑" panose="020B0503020204020204" pitchFamily="34" charset="-122"/>
                <a:cs typeface="Arial" panose="020B0604020202020204" pitchFamily="34" charset="0"/>
              </a:endParaRPr>
            </a:p>
          </p:txBody>
        </p:sp>
        <p:sp>
          <p:nvSpPr>
            <p:cNvPr id="187" name="TextBox 146"/>
            <p:cNvSpPr txBox="1"/>
            <p:nvPr/>
          </p:nvSpPr>
          <p:spPr>
            <a:xfrm>
              <a:off x="3278327" y="1318242"/>
              <a:ext cx="1261884" cy="307777"/>
            </a:xfrm>
            <a:prstGeom prst="rect">
              <a:avLst/>
            </a:prstGeom>
            <a:noFill/>
          </p:spPr>
          <p:txBody>
            <a:bodyPr wrap="none" rtlCol="0">
              <a:spAutoFit/>
            </a:bodyPr>
            <a:lstStyle/>
            <a:p>
              <a:pPr marL="0" marR="0" lvl="0" indent="0" algn="l" defTabSz="683605" rtl="0" eaLnBrk="1" fontAlgn="auto" latinLnBrk="0" hangingPunct="1">
                <a:lnSpc>
                  <a:spcPct val="100000"/>
                </a:lnSpc>
                <a:spcBef>
                  <a:spcPts val="0"/>
                </a:spcBef>
                <a:spcAft>
                  <a:spcPts val="0"/>
                </a:spcAft>
                <a:buClrTx/>
                <a:buSzTx/>
                <a:buFontTx/>
                <a:buNone/>
                <a:tabLst/>
                <a:defRPr/>
              </a:pPr>
              <a:r>
                <a:rPr kumimoji="0" lang="zh-CN" altLang="en-US" sz="1368"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rPr>
                <a:t>单击插入标题</a:t>
              </a:r>
            </a:p>
          </p:txBody>
        </p:sp>
      </p:grpSp>
      <p:grpSp>
        <p:nvGrpSpPr>
          <p:cNvPr id="4" name="组合 3"/>
          <p:cNvGrpSpPr/>
          <p:nvPr/>
        </p:nvGrpSpPr>
        <p:grpSpPr>
          <a:xfrm>
            <a:off x="2609468" y="1678936"/>
            <a:ext cx="5904874" cy="1216872"/>
            <a:chOff x="2671080" y="1695956"/>
            <a:chExt cx="6044295" cy="1245604"/>
          </a:xfrm>
        </p:grpSpPr>
        <p:grpSp>
          <p:nvGrpSpPr>
            <p:cNvPr id="66" name="组合 65"/>
            <p:cNvGrpSpPr/>
            <p:nvPr/>
          </p:nvGrpSpPr>
          <p:grpSpPr>
            <a:xfrm>
              <a:off x="2671080" y="1695956"/>
              <a:ext cx="6044295" cy="1245604"/>
              <a:chOff x="1675055" y="1542989"/>
              <a:chExt cx="6624681" cy="1814003"/>
            </a:xfrm>
          </p:grpSpPr>
          <p:sp>
            <p:nvSpPr>
              <p:cNvPr id="157" name="椭圆 156"/>
              <p:cNvSpPr/>
              <p:nvPr/>
            </p:nvSpPr>
            <p:spPr>
              <a:xfrm>
                <a:off x="2683112" y="2765192"/>
                <a:ext cx="5616624" cy="360040"/>
              </a:xfrm>
              <a:prstGeom prst="ellipse">
                <a:avLst/>
              </a:prstGeom>
              <a:gradFill flip="none" rotWithShape="1">
                <a:gsLst>
                  <a:gs pos="0">
                    <a:schemeClr val="tx1">
                      <a:lumMod val="50000"/>
                      <a:lumOff val="50000"/>
                    </a:schemeClr>
                  </a:gs>
                  <a:gs pos="100000">
                    <a:schemeClr val="bg1">
                      <a:alpha val="0"/>
                    </a:schemeClr>
                  </a:gs>
                </a:gsLst>
                <a:path path="shap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3605" rtl="0" eaLnBrk="1" fontAlgn="auto" latinLnBrk="0" hangingPunct="1">
                  <a:lnSpc>
                    <a:spcPct val="100000"/>
                  </a:lnSpc>
                  <a:spcBef>
                    <a:spcPts val="0"/>
                  </a:spcBef>
                  <a:spcAft>
                    <a:spcPts val="0"/>
                  </a:spcAft>
                  <a:buClrTx/>
                  <a:buSzTx/>
                  <a:buFontTx/>
                  <a:buNone/>
                  <a:tabLst/>
                  <a:defRPr/>
                </a:pPr>
                <a:endParaRPr kumimoji="0" lang="zh-CN" altLang="en-US" sz="1187"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58" name="Freeform 17"/>
              <p:cNvSpPr/>
              <p:nvPr/>
            </p:nvSpPr>
            <p:spPr bwMode="auto">
              <a:xfrm>
                <a:off x="4572000" y="1948052"/>
                <a:ext cx="3024336" cy="986400"/>
              </a:xfrm>
              <a:custGeom>
                <a:avLst/>
                <a:gdLst>
                  <a:gd name="T0" fmla="*/ 0 w 843"/>
                  <a:gd name="T1" fmla="*/ 0 h 171"/>
                  <a:gd name="T2" fmla="*/ 507 w 843"/>
                  <a:gd name="T3" fmla="*/ 0 h 171"/>
                  <a:gd name="T4" fmla="*/ 761 w 843"/>
                  <a:gd name="T5" fmla="*/ 0 h 171"/>
                  <a:gd name="T6" fmla="*/ 824 w 843"/>
                  <a:gd name="T7" fmla="*/ 0 h 171"/>
                  <a:gd name="T8" fmla="*/ 838 w 843"/>
                  <a:gd name="T9" fmla="*/ 6 h 171"/>
                  <a:gd name="T10" fmla="*/ 842 w 843"/>
                  <a:gd name="T11" fmla="*/ 14 h 171"/>
                  <a:gd name="T12" fmla="*/ 842 w 843"/>
                  <a:gd name="T13" fmla="*/ 22 h 171"/>
                  <a:gd name="T14" fmla="*/ 842 w 843"/>
                  <a:gd name="T15" fmla="*/ 53 h 171"/>
                  <a:gd name="T16" fmla="*/ 842 w 843"/>
                  <a:gd name="T17" fmla="*/ 117 h 171"/>
                  <a:gd name="T18" fmla="*/ 842 w 843"/>
                  <a:gd name="T19" fmla="*/ 148 h 171"/>
                  <a:gd name="T20" fmla="*/ 842 w 843"/>
                  <a:gd name="T21" fmla="*/ 156 h 171"/>
                  <a:gd name="T22" fmla="*/ 839 w 843"/>
                  <a:gd name="T23" fmla="*/ 164 h 171"/>
                  <a:gd name="T24" fmla="*/ 824 w 843"/>
                  <a:gd name="T25" fmla="*/ 170 h 171"/>
                  <a:gd name="T26" fmla="*/ 838 w 843"/>
                  <a:gd name="T27" fmla="*/ 163 h 171"/>
                  <a:gd name="T28" fmla="*/ 841 w 843"/>
                  <a:gd name="T29" fmla="*/ 156 h 171"/>
                  <a:gd name="T30" fmla="*/ 841 w 843"/>
                  <a:gd name="T31" fmla="*/ 148 h 171"/>
                  <a:gd name="T32" fmla="*/ 841 w 843"/>
                  <a:gd name="T33" fmla="*/ 117 h 171"/>
                  <a:gd name="T34" fmla="*/ 841 w 843"/>
                  <a:gd name="T35" fmla="*/ 53 h 171"/>
                  <a:gd name="T36" fmla="*/ 841 w 843"/>
                  <a:gd name="T37" fmla="*/ 22 h 171"/>
                  <a:gd name="T38" fmla="*/ 841 w 843"/>
                  <a:gd name="T39" fmla="*/ 14 h 171"/>
                  <a:gd name="T40" fmla="*/ 837 w 843"/>
                  <a:gd name="T41" fmla="*/ 7 h 171"/>
                  <a:gd name="T42" fmla="*/ 824 w 843"/>
                  <a:gd name="T43" fmla="*/ 1 h 171"/>
                  <a:gd name="T44" fmla="*/ 761 w 843"/>
                  <a:gd name="T45" fmla="*/ 1 h 171"/>
                  <a:gd name="T46" fmla="*/ 507 w 843"/>
                  <a:gd name="T47" fmla="*/ 1 h 171"/>
                  <a:gd name="T48" fmla="*/ 0 w 843"/>
                  <a:gd name="T49" fmla="*/ 1 h 171"/>
                  <a:gd name="T50" fmla="*/ 0 w 843"/>
                  <a:gd name="T51" fmla="*/ 0 h 1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843" h="171">
                    <a:moveTo>
                      <a:pt x="0" y="0"/>
                    </a:moveTo>
                    <a:cubicBezTo>
                      <a:pt x="507" y="0"/>
                      <a:pt x="507" y="0"/>
                      <a:pt x="507" y="0"/>
                    </a:cubicBezTo>
                    <a:cubicBezTo>
                      <a:pt x="761" y="0"/>
                      <a:pt x="761" y="0"/>
                      <a:pt x="761" y="0"/>
                    </a:cubicBezTo>
                    <a:cubicBezTo>
                      <a:pt x="824" y="0"/>
                      <a:pt x="824" y="0"/>
                      <a:pt x="824" y="0"/>
                    </a:cubicBezTo>
                    <a:cubicBezTo>
                      <a:pt x="829" y="0"/>
                      <a:pt x="835" y="2"/>
                      <a:pt x="838" y="6"/>
                    </a:cubicBezTo>
                    <a:cubicBezTo>
                      <a:pt x="840" y="9"/>
                      <a:pt x="841" y="11"/>
                      <a:pt x="842" y="14"/>
                    </a:cubicBezTo>
                    <a:cubicBezTo>
                      <a:pt x="843" y="16"/>
                      <a:pt x="842" y="19"/>
                      <a:pt x="842" y="22"/>
                    </a:cubicBezTo>
                    <a:cubicBezTo>
                      <a:pt x="842" y="53"/>
                      <a:pt x="842" y="53"/>
                      <a:pt x="842" y="53"/>
                    </a:cubicBezTo>
                    <a:cubicBezTo>
                      <a:pt x="842" y="117"/>
                      <a:pt x="842" y="117"/>
                      <a:pt x="842" y="117"/>
                    </a:cubicBezTo>
                    <a:cubicBezTo>
                      <a:pt x="842" y="148"/>
                      <a:pt x="842" y="148"/>
                      <a:pt x="842" y="148"/>
                    </a:cubicBezTo>
                    <a:cubicBezTo>
                      <a:pt x="842" y="151"/>
                      <a:pt x="843" y="154"/>
                      <a:pt x="842" y="156"/>
                    </a:cubicBezTo>
                    <a:cubicBezTo>
                      <a:pt x="841" y="159"/>
                      <a:pt x="840" y="162"/>
                      <a:pt x="839" y="164"/>
                    </a:cubicBezTo>
                    <a:cubicBezTo>
                      <a:pt x="835" y="168"/>
                      <a:pt x="830" y="171"/>
                      <a:pt x="824" y="170"/>
                    </a:cubicBezTo>
                    <a:cubicBezTo>
                      <a:pt x="830" y="170"/>
                      <a:pt x="835" y="167"/>
                      <a:pt x="838" y="163"/>
                    </a:cubicBezTo>
                    <a:cubicBezTo>
                      <a:pt x="839" y="161"/>
                      <a:pt x="840" y="159"/>
                      <a:pt x="841" y="156"/>
                    </a:cubicBezTo>
                    <a:cubicBezTo>
                      <a:pt x="842" y="154"/>
                      <a:pt x="841" y="151"/>
                      <a:pt x="841" y="148"/>
                    </a:cubicBezTo>
                    <a:cubicBezTo>
                      <a:pt x="841" y="117"/>
                      <a:pt x="841" y="117"/>
                      <a:pt x="841" y="117"/>
                    </a:cubicBezTo>
                    <a:cubicBezTo>
                      <a:pt x="841" y="53"/>
                      <a:pt x="841" y="53"/>
                      <a:pt x="841" y="53"/>
                    </a:cubicBezTo>
                    <a:cubicBezTo>
                      <a:pt x="841" y="22"/>
                      <a:pt x="841" y="22"/>
                      <a:pt x="841" y="22"/>
                    </a:cubicBezTo>
                    <a:cubicBezTo>
                      <a:pt x="841" y="19"/>
                      <a:pt x="842" y="16"/>
                      <a:pt x="841" y="14"/>
                    </a:cubicBezTo>
                    <a:cubicBezTo>
                      <a:pt x="840" y="11"/>
                      <a:pt x="839" y="9"/>
                      <a:pt x="837" y="7"/>
                    </a:cubicBezTo>
                    <a:cubicBezTo>
                      <a:pt x="834" y="3"/>
                      <a:pt x="829" y="1"/>
                      <a:pt x="824" y="1"/>
                    </a:cubicBezTo>
                    <a:cubicBezTo>
                      <a:pt x="761" y="1"/>
                      <a:pt x="761" y="1"/>
                      <a:pt x="761" y="1"/>
                    </a:cubicBezTo>
                    <a:cubicBezTo>
                      <a:pt x="507" y="1"/>
                      <a:pt x="507" y="1"/>
                      <a:pt x="507" y="1"/>
                    </a:cubicBezTo>
                    <a:cubicBezTo>
                      <a:pt x="0" y="1"/>
                      <a:pt x="0" y="1"/>
                      <a:pt x="0" y="1"/>
                    </a:cubicBez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67991" tIns="33995" rIns="67991" bIns="33995" numCol="1" anchor="t" anchorCtr="0" compatLnSpc="1"/>
              <a:lstStyle/>
              <a:p>
                <a:pPr marL="0" marR="0" lvl="0" indent="0" algn="l" defTabSz="683605" rtl="0" eaLnBrk="1" fontAlgn="auto" latinLnBrk="0" hangingPunct="1">
                  <a:lnSpc>
                    <a:spcPct val="100000"/>
                  </a:lnSpc>
                  <a:spcBef>
                    <a:spcPts val="0"/>
                  </a:spcBef>
                  <a:spcAft>
                    <a:spcPts val="0"/>
                  </a:spcAft>
                  <a:buClrTx/>
                  <a:buSzTx/>
                  <a:buFontTx/>
                  <a:buNone/>
                  <a:tabLst/>
                  <a:defRPr/>
                </a:pPr>
                <a:endParaRPr kumimoji="0" lang="zh-CN" altLang="en-US" sz="1187"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grpSp>
            <p:nvGrpSpPr>
              <p:cNvPr id="159" name="组合 158"/>
              <p:cNvGrpSpPr/>
              <p:nvPr/>
            </p:nvGrpSpPr>
            <p:grpSpPr>
              <a:xfrm>
                <a:off x="2327560" y="1956790"/>
                <a:ext cx="5268776" cy="986400"/>
                <a:chOff x="2327560" y="1340768"/>
                <a:chExt cx="5268776" cy="986400"/>
              </a:xfrm>
              <a:effectLst>
                <a:outerShdw blurRad="50800" dist="38100" dir="5400000" algn="t" rotWithShape="0">
                  <a:prstClr val="black">
                    <a:alpha val="40000"/>
                  </a:prstClr>
                </a:outerShdw>
              </a:effectLst>
            </p:grpSpPr>
            <p:sp>
              <p:nvSpPr>
                <p:cNvPr id="163" name="Freeform 12"/>
                <p:cNvSpPr/>
                <p:nvPr/>
              </p:nvSpPr>
              <p:spPr bwMode="auto">
                <a:xfrm>
                  <a:off x="4572000" y="1340768"/>
                  <a:ext cx="3024336" cy="984526"/>
                </a:xfrm>
                <a:custGeom>
                  <a:avLst/>
                  <a:gdLst>
                    <a:gd name="T0" fmla="*/ 469 w 487"/>
                    <a:gd name="T1" fmla="*/ 0 h 170"/>
                    <a:gd name="T2" fmla="*/ 0 w 487"/>
                    <a:gd name="T3" fmla="*/ 0 h 170"/>
                    <a:gd name="T4" fmla="*/ 0 w 487"/>
                    <a:gd name="T5" fmla="*/ 170 h 170"/>
                    <a:gd name="T6" fmla="*/ 469 w 487"/>
                    <a:gd name="T7" fmla="*/ 170 h 170"/>
                    <a:gd name="T8" fmla="*/ 487 w 487"/>
                    <a:gd name="T9" fmla="*/ 153 h 170"/>
                    <a:gd name="T10" fmla="*/ 487 w 487"/>
                    <a:gd name="T11" fmla="*/ 18 h 170"/>
                    <a:gd name="T12" fmla="*/ 469 w 487"/>
                    <a:gd name="T13" fmla="*/ 0 h 170"/>
                  </a:gdLst>
                  <a:ahLst/>
                  <a:cxnLst>
                    <a:cxn ang="0">
                      <a:pos x="T0" y="T1"/>
                    </a:cxn>
                    <a:cxn ang="0">
                      <a:pos x="T2" y="T3"/>
                    </a:cxn>
                    <a:cxn ang="0">
                      <a:pos x="T4" y="T5"/>
                    </a:cxn>
                    <a:cxn ang="0">
                      <a:pos x="T6" y="T7"/>
                    </a:cxn>
                    <a:cxn ang="0">
                      <a:pos x="T8" y="T9"/>
                    </a:cxn>
                    <a:cxn ang="0">
                      <a:pos x="T10" y="T11"/>
                    </a:cxn>
                    <a:cxn ang="0">
                      <a:pos x="T12" y="T13"/>
                    </a:cxn>
                  </a:cxnLst>
                  <a:rect l="0" t="0" r="r" b="b"/>
                  <a:pathLst>
                    <a:path w="487" h="170">
                      <a:moveTo>
                        <a:pt x="469" y="0"/>
                      </a:moveTo>
                      <a:cubicBezTo>
                        <a:pt x="0" y="0"/>
                        <a:pt x="0" y="0"/>
                        <a:pt x="0" y="0"/>
                      </a:cubicBezTo>
                      <a:cubicBezTo>
                        <a:pt x="0" y="170"/>
                        <a:pt x="0" y="170"/>
                        <a:pt x="0" y="170"/>
                      </a:cubicBezTo>
                      <a:cubicBezTo>
                        <a:pt x="469" y="170"/>
                        <a:pt x="469" y="170"/>
                        <a:pt x="469" y="170"/>
                      </a:cubicBezTo>
                      <a:cubicBezTo>
                        <a:pt x="479" y="170"/>
                        <a:pt x="487" y="162"/>
                        <a:pt x="487" y="153"/>
                      </a:cubicBezTo>
                      <a:cubicBezTo>
                        <a:pt x="487" y="18"/>
                        <a:pt x="487" y="18"/>
                        <a:pt x="487" y="18"/>
                      </a:cubicBezTo>
                      <a:cubicBezTo>
                        <a:pt x="487" y="8"/>
                        <a:pt x="479" y="0"/>
                        <a:pt x="469" y="0"/>
                      </a:cubicBezTo>
                      <a:close/>
                    </a:path>
                  </a:pathLst>
                </a:custGeom>
                <a:gradFill flip="none" rotWithShape="1">
                  <a:gsLst>
                    <a:gs pos="100000">
                      <a:srgbClr val="C6CDD1"/>
                    </a:gs>
                    <a:gs pos="24000">
                      <a:srgbClr val="EAEBEC"/>
                    </a:gs>
                    <a:gs pos="0">
                      <a:schemeClr val="bg1"/>
                    </a:gs>
                  </a:gsLst>
                  <a:lin ang="2700000" scaled="1"/>
                  <a:tileRect/>
                </a:gradFill>
                <a:ln>
                  <a:noFill/>
                </a:ln>
              </p:spPr>
              <p:txBody>
                <a:bodyPr vert="horz" wrap="square" lIns="67991" tIns="33995" rIns="67991" bIns="33995" numCol="1" anchor="t" anchorCtr="0" compatLnSpc="1"/>
                <a:lstStyle/>
                <a:p>
                  <a:pPr marL="0" marR="0" lvl="0" indent="0" algn="l" defTabSz="683605" rtl="0" eaLnBrk="1" fontAlgn="auto" latinLnBrk="0" hangingPunct="1">
                    <a:lnSpc>
                      <a:spcPct val="100000"/>
                    </a:lnSpc>
                    <a:spcBef>
                      <a:spcPts val="0"/>
                    </a:spcBef>
                    <a:spcAft>
                      <a:spcPts val="0"/>
                    </a:spcAft>
                    <a:buClrTx/>
                    <a:buSzTx/>
                    <a:buFontTx/>
                    <a:buNone/>
                    <a:tabLst/>
                    <a:defRPr/>
                  </a:pPr>
                  <a:endParaRPr kumimoji="0" lang="zh-CN" altLang="en-US" sz="1187"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
              <p:nvSpPr>
                <p:cNvPr id="164" name="矩形 163"/>
                <p:cNvSpPr>
                  <a:spLocks noChangeAspect="1"/>
                </p:cNvSpPr>
                <p:nvPr/>
              </p:nvSpPr>
              <p:spPr>
                <a:xfrm>
                  <a:off x="2327560" y="1340768"/>
                  <a:ext cx="2244440" cy="98640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3605" rtl="0" eaLnBrk="1" fontAlgn="auto" latinLnBrk="0" hangingPunct="1">
                    <a:lnSpc>
                      <a:spcPct val="100000"/>
                    </a:lnSpc>
                    <a:spcBef>
                      <a:spcPts val="0"/>
                    </a:spcBef>
                    <a:spcAft>
                      <a:spcPts val="0"/>
                    </a:spcAft>
                    <a:buClrTx/>
                    <a:buSzTx/>
                    <a:buFontTx/>
                    <a:buNone/>
                    <a:tabLst/>
                    <a:defRPr/>
                  </a:pPr>
                  <a:endParaRPr kumimoji="0" lang="zh-CN" altLang="en-US" sz="1187"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grpSp>
              <p:nvGrpSpPr>
                <p:cNvPr id="165" name="组合 164"/>
                <p:cNvGrpSpPr/>
                <p:nvPr/>
              </p:nvGrpSpPr>
              <p:grpSpPr>
                <a:xfrm>
                  <a:off x="4535424" y="1340768"/>
                  <a:ext cx="72008" cy="986400"/>
                  <a:chOff x="1043608" y="764705"/>
                  <a:chExt cx="72008" cy="1202515"/>
                </a:xfrm>
              </p:grpSpPr>
              <p:grpSp>
                <p:nvGrpSpPr>
                  <p:cNvPr id="166" name="组合 165"/>
                  <p:cNvGrpSpPr/>
                  <p:nvPr/>
                </p:nvGrpSpPr>
                <p:grpSpPr>
                  <a:xfrm>
                    <a:off x="1043608" y="1471273"/>
                    <a:ext cx="72008" cy="260425"/>
                    <a:chOff x="6658297" y="2006204"/>
                    <a:chExt cx="990748" cy="3583036"/>
                  </a:xfrm>
                </p:grpSpPr>
                <p:sp>
                  <p:nvSpPr>
                    <p:cNvPr id="183" name="椭圆 182"/>
                    <p:cNvSpPr/>
                    <p:nvPr/>
                  </p:nvSpPr>
                  <p:spPr>
                    <a:xfrm>
                      <a:off x="6658297" y="2006204"/>
                      <a:ext cx="990748" cy="990748"/>
                    </a:xfrm>
                    <a:prstGeom prst="ellipse">
                      <a:avLst/>
                    </a:prstGeom>
                    <a:gradFill flip="none" rotWithShape="1">
                      <a:gsLst>
                        <a:gs pos="0">
                          <a:schemeClr val="tx1">
                            <a:lumMod val="50000"/>
                            <a:lumOff val="50000"/>
                          </a:schemeClr>
                        </a:gs>
                        <a:gs pos="70000">
                          <a:srgbClr val="F9F9F9">
                            <a:alpha val="0"/>
                          </a:srgbClr>
                        </a:gs>
                        <a:gs pos="100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3605" rtl="0" eaLnBrk="1" fontAlgn="auto" latinLnBrk="0" hangingPunct="1">
                        <a:lnSpc>
                          <a:spcPct val="100000"/>
                        </a:lnSpc>
                        <a:spcBef>
                          <a:spcPts val="0"/>
                        </a:spcBef>
                        <a:spcAft>
                          <a:spcPts val="0"/>
                        </a:spcAft>
                        <a:buClrTx/>
                        <a:buSzTx/>
                        <a:buFontTx/>
                        <a:buNone/>
                        <a:tabLst/>
                        <a:defRPr/>
                      </a:pPr>
                      <a:endParaRPr kumimoji="0" lang="zh-CN" altLang="en-US" sz="1187"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84" name="椭圆 183"/>
                    <p:cNvSpPr/>
                    <p:nvPr/>
                  </p:nvSpPr>
                  <p:spPr>
                    <a:xfrm>
                      <a:off x="6658297" y="4598492"/>
                      <a:ext cx="990748" cy="990748"/>
                    </a:xfrm>
                    <a:prstGeom prst="ellipse">
                      <a:avLst/>
                    </a:prstGeom>
                    <a:gradFill flip="none" rotWithShape="1">
                      <a:gsLst>
                        <a:gs pos="0">
                          <a:schemeClr val="tx1">
                            <a:lumMod val="50000"/>
                            <a:lumOff val="50000"/>
                          </a:schemeClr>
                        </a:gs>
                        <a:gs pos="70000">
                          <a:srgbClr val="F9F9F9">
                            <a:alpha val="0"/>
                          </a:srgbClr>
                        </a:gs>
                        <a:gs pos="100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3605" rtl="0" eaLnBrk="1" fontAlgn="auto" latinLnBrk="0" hangingPunct="1">
                        <a:lnSpc>
                          <a:spcPct val="100000"/>
                        </a:lnSpc>
                        <a:spcBef>
                          <a:spcPts val="0"/>
                        </a:spcBef>
                        <a:spcAft>
                          <a:spcPts val="0"/>
                        </a:spcAft>
                        <a:buClrTx/>
                        <a:buSzTx/>
                        <a:buFontTx/>
                        <a:buNone/>
                        <a:tabLst/>
                        <a:defRPr/>
                      </a:pPr>
                      <a:endParaRPr kumimoji="0" lang="zh-CN" altLang="en-US" sz="1187"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85" name="Freeform 6"/>
                    <p:cNvSpPr/>
                    <p:nvPr/>
                  </p:nvSpPr>
                  <p:spPr bwMode="auto">
                    <a:xfrm>
                      <a:off x="6915546" y="2348880"/>
                      <a:ext cx="476250" cy="2890837"/>
                    </a:xfrm>
                    <a:custGeom>
                      <a:avLst/>
                      <a:gdLst>
                        <a:gd name="T0" fmla="*/ 127 w 127"/>
                        <a:gd name="T1" fmla="*/ 81 h 771"/>
                        <a:gd name="T2" fmla="*/ 127 w 127"/>
                        <a:gd name="T3" fmla="*/ 690 h 771"/>
                        <a:gd name="T4" fmla="*/ 63 w 127"/>
                        <a:gd name="T5" fmla="*/ 771 h 771"/>
                        <a:gd name="T6" fmla="*/ 0 w 127"/>
                        <a:gd name="T7" fmla="*/ 690 h 771"/>
                        <a:gd name="T8" fmla="*/ 0 w 127"/>
                        <a:gd name="T9" fmla="*/ 81 h 771"/>
                        <a:gd name="T10" fmla="*/ 63 w 127"/>
                        <a:gd name="T11" fmla="*/ 0 h 771"/>
                        <a:gd name="T12" fmla="*/ 127 w 127"/>
                        <a:gd name="T13" fmla="*/ 81 h 771"/>
                      </a:gdLst>
                      <a:ahLst/>
                      <a:cxnLst>
                        <a:cxn ang="0">
                          <a:pos x="T0" y="T1"/>
                        </a:cxn>
                        <a:cxn ang="0">
                          <a:pos x="T2" y="T3"/>
                        </a:cxn>
                        <a:cxn ang="0">
                          <a:pos x="T4" y="T5"/>
                        </a:cxn>
                        <a:cxn ang="0">
                          <a:pos x="T6" y="T7"/>
                        </a:cxn>
                        <a:cxn ang="0">
                          <a:pos x="T8" y="T9"/>
                        </a:cxn>
                        <a:cxn ang="0">
                          <a:pos x="T10" y="T11"/>
                        </a:cxn>
                        <a:cxn ang="0">
                          <a:pos x="T12" y="T13"/>
                        </a:cxn>
                      </a:cxnLst>
                      <a:rect l="0" t="0" r="r" b="b"/>
                      <a:pathLst>
                        <a:path w="127" h="771">
                          <a:moveTo>
                            <a:pt x="127" y="81"/>
                          </a:moveTo>
                          <a:cubicBezTo>
                            <a:pt x="127" y="690"/>
                            <a:pt x="127" y="690"/>
                            <a:pt x="127" y="690"/>
                          </a:cubicBezTo>
                          <a:cubicBezTo>
                            <a:pt x="127" y="735"/>
                            <a:pt x="98" y="771"/>
                            <a:pt x="63" y="771"/>
                          </a:cubicBezTo>
                          <a:cubicBezTo>
                            <a:pt x="28" y="771"/>
                            <a:pt x="0" y="735"/>
                            <a:pt x="0" y="690"/>
                          </a:cubicBezTo>
                          <a:cubicBezTo>
                            <a:pt x="0" y="81"/>
                            <a:pt x="0" y="81"/>
                            <a:pt x="0" y="81"/>
                          </a:cubicBezTo>
                          <a:cubicBezTo>
                            <a:pt x="0" y="36"/>
                            <a:pt x="28" y="0"/>
                            <a:pt x="63" y="0"/>
                          </a:cubicBezTo>
                          <a:cubicBezTo>
                            <a:pt x="98" y="0"/>
                            <a:pt x="127" y="36"/>
                            <a:pt x="127" y="81"/>
                          </a:cubicBezTo>
                        </a:path>
                      </a:pathLst>
                    </a:custGeom>
                    <a:gradFill flip="none" rotWithShape="1">
                      <a:gsLst>
                        <a:gs pos="0">
                          <a:srgbClr val="FFFFFF">
                            <a:shade val="30000"/>
                            <a:satMod val="115000"/>
                          </a:srgbClr>
                        </a:gs>
                        <a:gs pos="50000">
                          <a:srgbClr val="FFFFFF">
                            <a:shade val="67500"/>
                            <a:satMod val="115000"/>
                          </a:srgbClr>
                        </a:gs>
                        <a:gs pos="100000">
                          <a:srgbClr val="FFFFFF">
                            <a:shade val="100000"/>
                            <a:satMod val="115000"/>
                          </a:srgbClr>
                        </a:gs>
                      </a:gsLst>
                      <a:lin ang="10800000" scaled="1"/>
                      <a:tileRect/>
                    </a:gradFill>
                    <a:ln>
                      <a:noFill/>
                    </a:ln>
                  </p:spPr>
                  <p:txBody>
                    <a:bodyPr vert="horz" wrap="square" lIns="67991" tIns="33995" rIns="67991" bIns="33995" numCol="1" anchor="t" anchorCtr="0" compatLnSpc="1"/>
                    <a:lstStyle/>
                    <a:p>
                      <a:pPr marL="0" marR="0" lvl="0" indent="0" algn="l" defTabSz="683605" rtl="0" eaLnBrk="1" fontAlgn="auto" latinLnBrk="0" hangingPunct="1">
                        <a:lnSpc>
                          <a:spcPct val="100000"/>
                        </a:lnSpc>
                        <a:spcBef>
                          <a:spcPts val="0"/>
                        </a:spcBef>
                        <a:spcAft>
                          <a:spcPts val="0"/>
                        </a:spcAft>
                        <a:buClrTx/>
                        <a:buSzTx/>
                        <a:buFontTx/>
                        <a:buNone/>
                        <a:tabLst/>
                        <a:defRPr/>
                      </a:pPr>
                      <a:endParaRPr kumimoji="0" lang="zh-CN" altLang="en-US" sz="1187"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grpSp>
              <p:grpSp>
                <p:nvGrpSpPr>
                  <p:cNvPr id="167" name="组合 166"/>
                  <p:cNvGrpSpPr/>
                  <p:nvPr/>
                </p:nvGrpSpPr>
                <p:grpSpPr>
                  <a:xfrm>
                    <a:off x="1043608" y="1706795"/>
                    <a:ext cx="72008" cy="260425"/>
                    <a:chOff x="6658297" y="2006204"/>
                    <a:chExt cx="990748" cy="3583036"/>
                  </a:xfrm>
                </p:grpSpPr>
                <p:sp>
                  <p:nvSpPr>
                    <p:cNvPr id="180" name="椭圆 179"/>
                    <p:cNvSpPr/>
                    <p:nvPr/>
                  </p:nvSpPr>
                  <p:spPr>
                    <a:xfrm>
                      <a:off x="6658297" y="2006204"/>
                      <a:ext cx="990748" cy="990748"/>
                    </a:xfrm>
                    <a:prstGeom prst="ellipse">
                      <a:avLst/>
                    </a:prstGeom>
                    <a:gradFill flip="none" rotWithShape="1">
                      <a:gsLst>
                        <a:gs pos="0">
                          <a:schemeClr val="tx1">
                            <a:lumMod val="50000"/>
                            <a:lumOff val="50000"/>
                          </a:schemeClr>
                        </a:gs>
                        <a:gs pos="70000">
                          <a:srgbClr val="F9F9F9">
                            <a:alpha val="0"/>
                          </a:srgbClr>
                        </a:gs>
                        <a:gs pos="100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3605" rtl="0" eaLnBrk="1" fontAlgn="auto" latinLnBrk="0" hangingPunct="1">
                        <a:lnSpc>
                          <a:spcPct val="100000"/>
                        </a:lnSpc>
                        <a:spcBef>
                          <a:spcPts val="0"/>
                        </a:spcBef>
                        <a:spcAft>
                          <a:spcPts val="0"/>
                        </a:spcAft>
                        <a:buClrTx/>
                        <a:buSzTx/>
                        <a:buFontTx/>
                        <a:buNone/>
                        <a:tabLst/>
                        <a:defRPr/>
                      </a:pPr>
                      <a:endParaRPr kumimoji="0" lang="zh-CN" altLang="en-US" sz="1187"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81" name="椭圆 180"/>
                    <p:cNvSpPr/>
                    <p:nvPr/>
                  </p:nvSpPr>
                  <p:spPr>
                    <a:xfrm>
                      <a:off x="6658297" y="4598492"/>
                      <a:ext cx="990748" cy="990748"/>
                    </a:xfrm>
                    <a:prstGeom prst="ellipse">
                      <a:avLst/>
                    </a:prstGeom>
                    <a:gradFill flip="none" rotWithShape="1">
                      <a:gsLst>
                        <a:gs pos="0">
                          <a:schemeClr val="tx1">
                            <a:lumMod val="50000"/>
                            <a:lumOff val="50000"/>
                          </a:schemeClr>
                        </a:gs>
                        <a:gs pos="70000">
                          <a:srgbClr val="F9F9F9">
                            <a:alpha val="0"/>
                          </a:srgbClr>
                        </a:gs>
                        <a:gs pos="100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3605" rtl="0" eaLnBrk="1" fontAlgn="auto" latinLnBrk="0" hangingPunct="1">
                        <a:lnSpc>
                          <a:spcPct val="100000"/>
                        </a:lnSpc>
                        <a:spcBef>
                          <a:spcPts val="0"/>
                        </a:spcBef>
                        <a:spcAft>
                          <a:spcPts val="0"/>
                        </a:spcAft>
                        <a:buClrTx/>
                        <a:buSzTx/>
                        <a:buFontTx/>
                        <a:buNone/>
                        <a:tabLst/>
                        <a:defRPr/>
                      </a:pPr>
                      <a:endParaRPr kumimoji="0" lang="zh-CN" altLang="en-US" sz="1187"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82" name="Freeform 6"/>
                    <p:cNvSpPr/>
                    <p:nvPr/>
                  </p:nvSpPr>
                  <p:spPr bwMode="auto">
                    <a:xfrm>
                      <a:off x="6915546" y="2348880"/>
                      <a:ext cx="476250" cy="2890837"/>
                    </a:xfrm>
                    <a:custGeom>
                      <a:avLst/>
                      <a:gdLst>
                        <a:gd name="T0" fmla="*/ 127 w 127"/>
                        <a:gd name="T1" fmla="*/ 81 h 771"/>
                        <a:gd name="T2" fmla="*/ 127 w 127"/>
                        <a:gd name="T3" fmla="*/ 690 h 771"/>
                        <a:gd name="T4" fmla="*/ 63 w 127"/>
                        <a:gd name="T5" fmla="*/ 771 h 771"/>
                        <a:gd name="T6" fmla="*/ 0 w 127"/>
                        <a:gd name="T7" fmla="*/ 690 h 771"/>
                        <a:gd name="T8" fmla="*/ 0 w 127"/>
                        <a:gd name="T9" fmla="*/ 81 h 771"/>
                        <a:gd name="T10" fmla="*/ 63 w 127"/>
                        <a:gd name="T11" fmla="*/ 0 h 771"/>
                        <a:gd name="T12" fmla="*/ 127 w 127"/>
                        <a:gd name="T13" fmla="*/ 81 h 771"/>
                      </a:gdLst>
                      <a:ahLst/>
                      <a:cxnLst>
                        <a:cxn ang="0">
                          <a:pos x="T0" y="T1"/>
                        </a:cxn>
                        <a:cxn ang="0">
                          <a:pos x="T2" y="T3"/>
                        </a:cxn>
                        <a:cxn ang="0">
                          <a:pos x="T4" y="T5"/>
                        </a:cxn>
                        <a:cxn ang="0">
                          <a:pos x="T6" y="T7"/>
                        </a:cxn>
                        <a:cxn ang="0">
                          <a:pos x="T8" y="T9"/>
                        </a:cxn>
                        <a:cxn ang="0">
                          <a:pos x="T10" y="T11"/>
                        </a:cxn>
                        <a:cxn ang="0">
                          <a:pos x="T12" y="T13"/>
                        </a:cxn>
                      </a:cxnLst>
                      <a:rect l="0" t="0" r="r" b="b"/>
                      <a:pathLst>
                        <a:path w="127" h="771">
                          <a:moveTo>
                            <a:pt x="127" y="81"/>
                          </a:moveTo>
                          <a:cubicBezTo>
                            <a:pt x="127" y="690"/>
                            <a:pt x="127" y="690"/>
                            <a:pt x="127" y="690"/>
                          </a:cubicBezTo>
                          <a:cubicBezTo>
                            <a:pt x="127" y="735"/>
                            <a:pt x="98" y="771"/>
                            <a:pt x="63" y="771"/>
                          </a:cubicBezTo>
                          <a:cubicBezTo>
                            <a:pt x="28" y="771"/>
                            <a:pt x="0" y="735"/>
                            <a:pt x="0" y="690"/>
                          </a:cubicBezTo>
                          <a:cubicBezTo>
                            <a:pt x="0" y="81"/>
                            <a:pt x="0" y="81"/>
                            <a:pt x="0" y="81"/>
                          </a:cubicBezTo>
                          <a:cubicBezTo>
                            <a:pt x="0" y="36"/>
                            <a:pt x="28" y="0"/>
                            <a:pt x="63" y="0"/>
                          </a:cubicBezTo>
                          <a:cubicBezTo>
                            <a:pt x="98" y="0"/>
                            <a:pt x="127" y="36"/>
                            <a:pt x="127" y="81"/>
                          </a:cubicBezTo>
                        </a:path>
                      </a:pathLst>
                    </a:custGeom>
                    <a:gradFill flip="none" rotWithShape="1">
                      <a:gsLst>
                        <a:gs pos="0">
                          <a:srgbClr val="FFFFFF">
                            <a:shade val="30000"/>
                            <a:satMod val="115000"/>
                          </a:srgbClr>
                        </a:gs>
                        <a:gs pos="50000">
                          <a:srgbClr val="FFFFFF">
                            <a:shade val="67500"/>
                            <a:satMod val="115000"/>
                          </a:srgbClr>
                        </a:gs>
                        <a:gs pos="100000">
                          <a:srgbClr val="FFFFFF">
                            <a:shade val="100000"/>
                            <a:satMod val="115000"/>
                          </a:srgbClr>
                        </a:gs>
                      </a:gsLst>
                      <a:lin ang="10800000" scaled="1"/>
                      <a:tileRect/>
                    </a:gradFill>
                    <a:ln>
                      <a:noFill/>
                    </a:ln>
                  </p:spPr>
                  <p:txBody>
                    <a:bodyPr vert="horz" wrap="square" lIns="67991" tIns="33995" rIns="67991" bIns="33995" numCol="1" anchor="t" anchorCtr="0" compatLnSpc="1"/>
                    <a:lstStyle/>
                    <a:p>
                      <a:pPr marL="0" marR="0" lvl="0" indent="0" algn="l" defTabSz="683605" rtl="0" eaLnBrk="1" fontAlgn="auto" latinLnBrk="0" hangingPunct="1">
                        <a:lnSpc>
                          <a:spcPct val="100000"/>
                        </a:lnSpc>
                        <a:spcBef>
                          <a:spcPts val="0"/>
                        </a:spcBef>
                        <a:spcAft>
                          <a:spcPts val="0"/>
                        </a:spcAft>
                        <a:buClrTx/>
                        <a:buSzTx/>
                        <a:buFontTx/>
                        <a:buNone/>
                        <a:tabLst/>
                        <a:defRPr/>
                      </a:pPr>
                      <a:endParaRPr kumimoji="0" lang="zh-CN" altLang="en-US" sz="1187"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grpSp>
              <p:grpSp>
                <p:nvGrpSpPr>
                  <p:cNvPr id="168" name="组合 167"/>
                  <p:cNvGrpSpPr/>
                  <p:nvPr/>
                </p:nvGrpSpPr>
                <p:grpSpPr>
                  <a:xfrm>
                    <a:off x="1043608" y="1235750"/>
                    <a:ext cx="72008" cy="260425"/>
                    <a:chOff x="6658297" y="2006204"/>
                    <a:chExt cx="990748" cy="3583036"/>
                  </a:xfrm>
                </p:grpSpPr>
                <p:sp>
                  <p:nvSpPr>
                    <p:cNvPr id="177" name="椭圆 176"/>
                    <p:cNvSpPr/>
                    <p:nvPr/>
                  </p:nvSpPr>
                  <p:spPr>
                    <a:xfrm>
                      <a:off x="6658297" y="2006204"/>
                      <a:ext cx="990748" cy="990748"/>
                    </a:xfrm>
                    <a:prstGeom prst="ellipse">
                      <a:avLst/>
                    </a:prstGeom>
                    <a:gradFill flip="none" rotWithShape="1">
                      <a:gsLst>
                        <a:gs pos="0">
                          <a:schemeClr val="tx1">
                            <a:lumMod val="50000"/>
                            <a:lumOff val="50000"/>
                          </a:schemeClr>
                        </a:gs>
                        <a:gs pos="70000">
                          <a:srgbClr val="F9F9F9">
                            <a:alpha val="0"/>
                          </a:srgbClr>
                        </a:gs>
                        <a:gs pos="100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3605" rtl="0" eaLnBrk="1" fontAlgn="auto" latinLnBrk="0" hangingPunct="1">
                        <a:lnSpc>
                          <a:spcPct val="100000"/>
                        </a:lnSpc>
                        <a:spcBef>
                          <a:spcPts val="0"/>
                        </a:spcBef>
                        <a:spcAft>
                          <a:spcPts val="0"/>
                        </a:spcAft>
                        <a:buClrTx/>
                        <a:buSzTx/>
                        <a:buFontTx/>
                        <a:buNone/>
                        <a:tabLst/>
                        <a:defRPr/>
                      </a:pPr>
                      <a:endParaRPr kumimoji="0" lang="zh-CN" altLang="en-US" sz="1187"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78" name="椭圆 177"/>
                    <p:cNvSpPr/>
                    <p:nvPr/>
                  </p:nvSpPr>
                  <p:spPr>
                    <a:xfrm>
                      <a:off x="6658297" y="4598492"/>
                      <a:ext cx="990748" cy="990748"/>
                    </a:xfrm>
                    <a:prstGeom prst="ellipse">
                      <a:avLst/>
                    </a:prstGeom>
                    <a:gradFill flip="none" rotWithShape="1">
                      <a:gsLst>
                        <a:gs pos="0">
                          <a:schemeClr val="tx1">
                            <a:lumMod val="50000"/>
                            <a:lumOff val="50000"/>
                          </a:schemeClr>
                        </a:gs>
                        <a:gs pos="70000">
                          <a:srgbClr val="F9F9F9">
                            <a:alpha val="0"/>
                          </a:srgbClr>
                        </a:gs>
                        <a:gs pos="100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3605" rtl="0" eaLnBrk="1" fontAlgn="auto" latinLnBrk="0" hangingPunct="1">
                        <a:lnSpc>
                          <a:spcPct val="100000"/>
                        </a:lnSpc>
                        <a:spcBef>
                          <a:spcPts val="0"/>
                        </a:spcBef>
                        <a:spcAft>
                          <a:spcPts val="0"/>
                        </a:spcAft>
                        <a:buClrTx/>
                        <a:buSzTx/>
                        <a:buFontTx/>
                        <a:buNone/>
                        <a:tabLst/>
                        <a:defRPr/>
                      </a:pPr>
                      <a:endParaRPr kumimoji="0" lang="zh-CN" altLang="en-US" sz="1187"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79" name="Freeform 6"/>
                    <p:cNvSpPr/>
                    <p:nvPr/>
                  </p:nvSpPr>
                  <p:spPr bwMode="auto">
                    <a:xfrm>
                      <a:off x="6915546" y="2348880"/>
                      <a:ext cx="476250" cy="2890837"/>
                    </a:xfrm>
                    <a:custGeom>
                      <a:avLst/>
                      <a:gdLst>
                        <a:gd name="T0" fmla="*/ 127 w 127"/>
                        <a:gd name="T1" fmla="*/ 81 h 771"/>
                        <a:gd name="T2" fmla="*/ 127 w 127"/>
                        <a:gd name="T3" fmla="*/ 690 h 771"/>
                        <a:gd name="T4" fmla="*/ 63 w 127"/>
                        <a:gd name="T5" fmla="*/ 771 h 771"/>
                        <a:gd name="T6" fmla="*/ 0 w 127"/>
                        <a:gd name="T7" fmla="*/ 690 h 771"/>
                        <a:gd name="T8" fmla="*/ 0 w 127"/>
                        <a:gd name="T9" fmla="*/ 81 h 771"/>
                        <a:gd name="T10" fmla="*/ 63 w 127"/>
                        <a:gd name="T11" fmla="*/ 0 h 771"/>
                        <a:gd name="T12" fmla="*/ 127 w 127"/>
                        <a:gd name="T13" fmla="*/ 81 h 771"/>
                      </a:gdLst>
                      <a:ahLst/>
                      <a:cxnLst>
                        <a:cxn ang="0">
                          <a:pos x="T0" y="T1"/>
                        </a:cxn>
                        <a:cxn ang="0">
                          <a:pos x="T2" y="T3"/>
                        </a:cxn>
                        <a:cxn ang="0">
                          <a:pos x="T4" y="T5"/>
                        </a:cxn>
                        <a:cxn ang="0">
                          <a:pos x="T6" y="T7"/>
                        </a:cxn>
                        <a:cxn ang="0">
                          <a:pos x="T8" y="T9"/>
                        </a:cxn>
                        <a:cxn ang="0">
                          <a:pos x="T10" y="T11"/>
                        </a:cxn>
                        <a:cxn ang="0">
                          <a:pos x="T12" y="T13"/>
                        </a:cxn>
                      </a:cxnLst>
                      <a:rect l="0" t="0" r="r" b="b"/>
                      <a:pathLst>
                        <a:path w="127" h="771">
                          <a:moveTo>
                            <a:pt x="127" y="81"/>
                          </a:moveTo>
                          <a:cubicBezTo>
                            <a:pt x="127" y="690"/>
                            <a:pt x="127" y="690"/>
                            <a:pt x="127" y="690"/>
                          </a:cubicBezTo>
                          <a:cubicBezTo>
                            <a:pt x="127" y="735"/>
                            <a:pt x="98" y="771"/>
                            <a:pt x="63" y="771"/>
                          </a:cubicBezTo>
                          <a:cubicBezTo>
                            <a:pt x="28" y="771"/>
                            <a:pt x="0" y="735"/>
                            <a:pt x="0" y="690"/>
                          </a:cubicBezTo>
                          <a:cubicBezTo>
                            <a:pt x="0" y="81"/>
                            <a:pt x="0" y="81"/>
                            <a:pt x="0" y="81"/>
                          </a:cubicBezTo>
                          <a:cubicBezTo>
                            <a:pt x="0" y="36"/>
                            <a:pt x="28" y="0"/>
                            <a:pt x="63" y="0"/>
                          </a:cubicBezTo>
                          <a:cubicBezTo>
                            <a:pt x="98" y="0"/>
                            <a:pt x="127" y="36"/>
                            <a:pt x="127" y="81"/>
                          </a:cubicBezTo>
                        </a:path>
                      </a:pathLst>
                    </a:custGeom>
                    <a:gradFill flip="none" rotWithShape="1">
                      <a:gsLst>
                        <a:gs pos="0">
                          <a:srgbClr val="FFFFFF">
                            <a:shade val="30000"/>
                            <a:satMod val="115000"/>
                          </a:srgbClr>
                        </a:gs>
                        <a:gs pos="50000">
                          <a:srgbClr val="FFFFFF">
                            <a:shade val="67500"/>
                            <a:satMod val="115000"/>
                          </a:srgbClr>
                        </a:gs>
                        <a:gs pos="100000">
                          <a:srgbClr val="FFFFFF">
                            <a:shade val="100000"/>
                            <a:satMod val="115000"/>
                          </a:srgbClr>
                        </a:gs>
                      </a:gsLst>
                      <a:lin ang="10800000" scaled="1"/>
                      <a:tileRect/>
                    </a:gradFill>
                    <a:ln>
                      <a:noFill/>
                    </a:ln>
                  </p:spPr>
                  <p:txBody>
                    <a:bodyPr vert="horz" wrap="square" lIns="67991" tIns="33995" rIns="67991" bIns="33995" numCol="1" anchor="t" anchorCtr="0" compatLnSpc="1"/>
                    <a:lstStyle/>
                    <a:p>
                      <a:pPr marL="0" marR="0" lvl="0" indent="0" algn="l" defTabSz="683605" rtl="0" eaLnBrk="1" fontAlgn="auto" latinLnBrk="0" hangingPunct="1">
                        <a:lnSpc>
                          <a:spcPct val="100000"/>
                        </a:lnSpc>
                        <a:spcBef>
                          <a:spcPts val="0"/>
                        </a:spcBef>
                        <a:spcAft>
                          <a:spcPts val="0"/>
                        </a:spcAft>
                        <a:buClrTx/>
                        <a:buSzTx/>
                        <a:buFontTx/>
                        <a:buNone/>
                        <a:tabLst/>
                        <a:defRPr/>
                      </a:pPr>
                      <a:endParaRPr kumimoji="0" lang="zh-CN" altLang="en-US" sz="1187"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grpSp>
              <p:grpSp>
                <p:nvGrpSpPr>
                  <p:cNvPr id="169" name="组合 168"/>
                  <p:cNvGrpSpPr/>
                  <p:nvPr/>
                </p:nvGrpSpPr>
                <p:grpSpPr>
                  <a:xfrm>
                    <a:off x="1043608" y="1000228"/>
                    <a:ext cx="72008" cy="260425"/>
                    <a:chOff x="6658297" y="2006204"/>
                    <a:chExt cx="990748" cy="3583036"/>
                  </a:xfrm>
                </p:grpSpPr>
                <p:sp>
                  <p:nvSpPr>
                    <p:cNvPr id="174" name="椭圆 173"/>
                    <p:cNvSpPr/>
                    <p:nvPr/>
                  </p:nvSpPr>
                  <p:spPr>
                    <a:xfrm>
                      <a:off x="6658297" y="2006204"/>
                      <a:ext cx="990748" cy="990748"/>
                    </a:xfrm>
                    <a:prstGeom prst="ellipse">
                      <a:avLst/>
                    </a:prstGeom>
                    <a:gradFill flip="none" rotWithShape="1">
                      <a:gsLst>
                        <a:gs pos="0">
                          <a:schemeClr val="tx1">
                            <a:lumMod val="50000"/>
                            <a:lumOff val="50000"/>
                          </a:schemeClr>
                        </a:gs>
                        <a:gs pos="70000">
                          <a:srgbClr val="F9F9F9">
                            <a:alpha val="0"/>
                          </a:srgbClr>
                        </a:gs>
                        <a:gs pos="100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3605" rtl="0" eaLnBrk="1" fontAlgn="auto" latinLnBrk="0" hangingPunct="1">
                        <a:lnSpc>
                          <a:spcPct val="100000"/>
                        </a:lnSpc>
                        <a:spcBef>
                          <a:spcPts val="0"/>
                        </a:spcBef>
                        <a:spcAft>
                          <a:spcPts val="0"/>
                        </a:spcAft>
                        <a:buClrTx/>
                        <a:buSzTx/>
                        <a:buFontTx/>
                        <a:buNone/>
                        <a:tabLst/>
                        <a:defRPr/>
                      </a:pPr>
                      <a:endParaRPr kumimoji="0" lang="zh-CN" altLang="en-US" sz="1187"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75" name="椭圆 174"/>
                    <p:cNvSpPr/>
                    <p:nvPr/>
                  </p:nvSpPr>
                  <p:spPr>
                    <a:xfrm>
                      <a:off x="6658297" y="4598492"/>
                      <a:ext cx="990748" cy="990748"/>
                    </a:xfrm>
                    <a:prstGeom prst="ellipse">
                      <a:avLst/>
                    </a:prstGeom>
                    <a:gradFill flip="none" rotWithShape="1">
                      <a:gsLst>
                        <a:gs pos="0">
                          <a:schemeClr val="tx1">
                            <a:lumMod val="50000"/>
                            <a:lumOff val="50000"/>
                          </a:schemeClr>
                        </a:gs>
                        <a:gs pos="70000">
                          <a:srgbClr val="F9F9F9">
                            <a:alpha val="0"/>
                          </a:srgbClr>
                        </a:gs>
                        <a:gs pos="100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3605" rtl="0" eaLnBrk="1" fontAlgn="auto" latinLnBrk="0" hangingPunct="1">
                        <a:lnSpc>
                          <a:spcPct val="100000"/>
                        </a:lnSpc>
                        <a:spcBef>
                          <a:spcPts val="0"/>
                        </a:spcBef>
                        <a:spcAft>
                          <a:spcPts val="0"/>
                        </a:spcAft>
                        <a:buClrTx/>
                        <a:buSzTx/>
                        <a:buFontTx/>
                        <a:buNone/>
                        <a:tabLst/>
                        <a:defRPr/>
                      </a:pPr>
                      <a:endParaRPr kumimoji="0" lang="zh-CN" altLang="en-US" sz="1187"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76" name="Freeform 6"/>
                    <p:cNvSpPr/>
                    <p:nvPr/>
                  </p:nvSpPr>
                  <p:spPr bwMode="auto">
                    <a:xfrm>
                      <a:off x="6915546" y="2348880"/>
                      <a:ext cx="476250" cy="2890837"/>
                    </a:xfrm>
                    <a:custGeom>
                      <a:avLst/>
                      <a:gdLst>
                        <a:gd name="T0" fmla="*/ 127 w 127"/>
                        <a:gd name="T1" fmla="*/ 81 h 771"/>
                        <a:gd name="T2" fmla="*/ 127 w 127"/>
                        <a:gd name="T3" fmla="*/ 690 h 771"/>
                        <a:gd name="T4" fmla="*/ 63 w 127"/>
                        <a:gd name="T5" fmla="*/ 771 h 771"/>
                        <a:gd name="T6" fmla="*/ 0 w 127"/>
                        <a:gd name="T7" fmla="*/ 690 h 771"/>
                        <a:gd name="T8" fmla="*/ 0 w 127"/>
                        <a:gd name="T9" fmla="*/ 81 h 771"/>
                        <a:gd name="T10" fmla="*/ 63 w 127"/>
                        <a:gd name="T11" fmla="*/ 0 h 771"/>
                        <a:gd name="T12" fmla="*/ 127 w 127"/>
                        <a:gd name="T13" fmla="*/ 81 h 771"/>
                      </a:gdLst>
                      <a:ahLst/>
                      <a:cxnLst>
                        <a:cxn ang="0">
                          <a:pos x="T0" y="T1"/>
                        </a:cxn>
                        <a:cxn ang="0">
                          <a:pos x="T2" y="T3"/>
                        </a:cxn>
                        <a:cxn ang="0">
                          <a:pos x="T4" y="T5"/>
                        </a:cxn>
                        <a:cxn ang="0">
                          <a:pos x="T6" y="T7"/>
                        </a:cxn>
                        <a:cxn ang="0">
                          <a:pos x="T8" y="T9"/>
                        </a:cxn>
                        <a:cxn ang="0">
                          <a:pos x="T10" y="T11"/>
                        </a:cxn>
                        <a:cxn ang="0">
                          <a:pos x="T12" y="T13"/>
                        </a:cxn>
                      </a:cxnLst>
                      <a:rect l="0" t="0" r="r" b="b"/>
                      <a:pathLst>
                        <a:path w="127" h="771">
                          <a:moveTo>
                            <a:pt x="127" y="81"/>
                          </a:moveTo>
                          <a:cubicBezTo>
                            <a:pt x="127" y="690"/>
                            <a:pt x="127" y="690"/>
                            <a:pt x="127" y="690"/>
                          </a:cubicBezTo>
                          <a:cubicBezTo>
                            <a:pt x="127" y="735"/>
                            <a:pt x="98" y="771"/>
                            <a:pt x="63" y="771"/>
                          </a:cubicBezTo>
                          <a:cubicBezTo>
                            <a:pt x="28" y="771"/>
                            <a:pt x="0" y="735"/>
                            <a:pt x="0" y="690"/>
                          </a:cubicBezTo>
                          <a:cubicBezTo>
                            <a:pt x="0" y="81"/>
                            <a:pt x="0" y="81"/>
                            <a:pt x="0" y="81"/>
                          </a:cubicBezTo>
                          <a:cubicBezTo>
                            <a:pt x="0" y="36"/>
                            <a:pt x="28" y="0"/>
                            <a:pt x="63" y="0"/>
                          </a:cubicBezTo>
                          <a:cubicBezTo>
                            <a:pt x="98" y="0"/>
                            <a:pt x="127" y="36"/>
                            <a:pt x="127" y="81"/>
                          </a:cubicBezTo>
                        </a:path>
                      </a:pathLst>
                    </a:custGeom>
                    <a:gradFill flip="none" rotWithShape="1">
                      <a:gsLst>
                        <a:gs pos="0">
                          <a:srgbClr val="FFFFFF">
                            <a:shade val="30000"/>
                            <a:satMod val="115000"/>
                          </a:srgbClr>
                        </a:gs>
                        <a:gs pos="50000">
                          <a:srgbClr val="FFFFFF">
                            <a:shade val="67500"/>
                            <a:satMod val="115000"/>
                          </a:srgbClr>
                        </a:gs>
                        <a:gs pos="100000">
                          <a:srgbClr val="FFFFFF">
                            <a:shade val="100000"/>
                            <a:satMod val="115000"/>
                          </a:srgbClr>
                        </a:gs>
                      </a:gsLst>
                      <a:lin ang="10800000" scaled="1"/>
                      <a:tileRect/>
                    </a:gradFill>
                    <a:ln>
                      <a:noFill/>
                    </a:ln>
                  </p:spPr>
                  <p:txBody>
                    <a:bodyPr vert="horz" wrap="square" lIns="67991" tIns="33995" rIns="67991" bIns="33995" numCol="1" anchor="t" anchorCtr="0" compatLnSpc="1"/>
                    <a:lstStyle/>
                    <a:p>
                      <a:pPr marL="0" marR="0" lvl="0" indent="0" algn="l" defTabSz="683605" rtl="0" eaLnBrk="1" fontAlgn="auto" latinLnBrk="0" hangingPunct="1">
                        <a:lnSpc>
                          <a:spcPct val="100000"/>
                        </a:lnSpc>
                        <a:spcBef>
                          <a:spcPts val="0"/>
                        </a:spcBef>
                        <a:spcAft>
                          <a:spcPts val="0"/>
                        </a:spcAft>
                        <a:buClrTx/>
                        <a:buSzTx/>
                        <a:buFontTx/>
                        <a:buNone/>
                        <a:tabLst/>
                        <a:defRPr/>
                      </a:pPr>
                      <a:endParaRPr kumimoji="0" lang="zh-CN" altLang="en-US" sz="1187"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grpSp>
              <p:grpSp>
                <p:nvGrpSpPr>
                  <p:cNvPr id="170" name="组合 169"/>
                  <p:cNvGrpSpPr/>
                  <p:nvPr/>
                </p:nvGrpSpPr>
                <p:grpSpPr>
                  <a:xfrm>
                    <a:off x="1043608" y="764705"/>
                    <a:ext cx="72008" cy="260425"/>
                    <a:chOff x="6658297" y="2006204"/>
                    <a:chExt cx="990748" cy="3583036"/>
                  </a:xfrm>
                </p:grpSpPr>
                <p:sp>
                  <p:nvSpPr>
                    <p:cNvPr id="171" name="椭圆 170"/>
                    <p:cNvSpPr/>
                    <p:nvPr/>
                  </p:nvSpPr>
                  <p:spPr>
                    <a:xfrm>
                      <a:off x="6658297" y="2006204"/>
                      <a:ext cx="990748" cy="990748"/>
                    </a:xfrm>
                    <a:prstGeom prst="ellipse">
                      <a:avLst/>
                    </a:prstGeom>
                    <a:gradFill flip="none" rotWithShape="1">
                      <a:gsLst>
                        <a:gs pos="0">
                          <a:schemeClr val="tx1">
                            <a:lumMod val="50000"/>
                            <a:lumOff val="50000"/>
                          </a:schemeClr>
                        </a:gs>
                        <a:gs pos="70000">
                          <a:srgbClr val="F9F9F9">
                            <a:alpha val="0"/>
                          </a:srgbClr>
                        </a:gs>
                        <a:gs pos="100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3605" rtl="0" eaLnBrk="1" fontAlgn="auto" latinLnBrk="0" hangingPunct="1">
                        <a:lnSpc>
                          <a:spcPct val="100000"/>
                        </a:lnSpc>
                        <a:spcBef>
                          <a:spcPts val="0"/>
                        </a:spcBef>
                        <a:spcAft>
                          <a:spcPts val="0"/>
                        </a:spcAft>
                        <a:buClrTx/>
                        <a:buSzTx/>
                        <a:buFontTx/>
                        <a:buNone/>
                        <a:tabLst/>
                        <a:defRPr/>
                      </a:pPr>
                      <a:endParaRPr kumimoji="0" lang="zh-CN" altLang="en-US" sz="1187"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72" name="椭圆 171"/>
                    <p:cNvSpPr/>
                    <p:nvPr/>
                  </p:nvSpPr>
                  <p:spPr>
                    <a:xfrm>
                      <a:off x="6658297" y="4598492"/>
                      <a:ext cx="990748" cy="990748"/>
                    </a:xfrm>
                    <a:prstGeom prst="ellipse">
                      <a:avLst/>
                    </a:prstGeom>
                    <a:gradFill flip="none" rotWithShape="1">
                      <a:gsLst>
                        <a:gs pos="0">
                          <a:schemeClr val="tx1">
                            <a:lumMod val="50000"/>
                            <a:lumOff val="50000"/>
                          </a:schemeClr>
                        </a:gs>
                        <a:gs pos="70000">
                          <a:srgbClr val="F9F9F9">
                            <a:alpha val="0"/>
                          </a:srgbClr>
                        </a:gs>
                        <a:gs pos="100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3605" rtl="0" eaLnBrk="1" fontAlgn="auto" latinLnBrk="0" hangingPunct="1">
                        <a:lnSpc>
                          <a:spcPct val="100000"/>
                        </a:lnSpc>
                        <a:spcBef>
                          <a:spcPts val="0"/>
                        </a:spcBef>
                        <a:spcAft>
                          <a:spcPts val="0"/>
                        </a:spcAft>
                        <a:buClrTx/>
                        <a:buSzTx/>
                        <a:buFontTx/>
                        <a:buNone/>
                        <a:tabLst/>
                        <a:defRPr/>
                      </a:pPr>
                      <a:endParaRPr kumimoji="0" lang="zh-CN" altLang="en-US" sz="1187"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73" name="Freeform 6"/>
                    <p:cNvSpPr/>
                    <p:nvPr/>
                  </p:nvSpPr>
                  <p:spPr bwMode="auto">
                    <a:xfrm>
                      <a:off x="6915546" y="2348880"/>
                      <a:ext cx="476250" cy="2890837"/>
                    </a:xfrm>
                    <a:custGeom>
                      <a:avLst/>
                      <a:gdLst>
                        <a:gd name="T0" fmla="*/ 127 w 127"/>
                        <a:gd name="T1" fmla="*/ 81 h 771"/>
                        <a:gd name="T2" fmla="*/ 127 w 127"/>
                        <a:gd name="T3" fmla="*/ 690 h 771"/>
                        <a:gd name="T4" fmla="*/ 63 w 127"/>
                        <a:gd name="T5" fmla="*/ 771 h 771"/>
                        <a:gd name="T6" fmla="*/ 0 w 127"/>
                        <a:gd name="T7" fmla="*/ 690 h 771"/>
                        <a:gd name="T8" fmla="*/ 0 w 127"/>
                        <a:gd name="T9" fmla="*/ 81 h 771"/>
                        <a:gd name="T10" fmla="*/ 63 w 127"/>
                        <a:gd name="T11" fmla="*/ 0 h 771"/>
                        <a:gd name="T12" fmla="*/ 127 w 127"/>
                        <a:gd name="T13" fmla="*/ 81 h 771"/>
                      </a:gdLst>
                      <a:ahLst/>
                      <a:cxnLst>
                        <a:cxn ang="0">
                          <a:pos x="T0" y="T1"/>
                        </a:cxn>
                        <a:cxn ang="0">
                          <a:pos x="T2" y="T3"/>
                        </a:cxn>
                        <a:cxn ang="0">
                          <a:pos x="T4" y="T5"/>
                        </a:cxn>
                        <a:cxn ang="0">
                          <a:pos x="T6" y="T7"/>
                        </a:cxn>
                        <a:cxn ang="0">
                          <a:pos x="T8" y="T9"/>
                        </a:cxn>
                        <a:cxn ang="0">
                          <a:pos x="T10" y="T11"/>
                        </a:cxn>
                        <a:cxn ang="0">
                          <a:pos x="T12" y="T13"/>
                        </a:cxn>
                      </a:cxnLst>
                      <a:rect l="0" t="0" r="r" b="b"/>
                      <a:pathLst>
                        <a:path w="127" h="771">
                          <a:moveTo>
                            <a:pt x="127" y="81"/>
                          </a:moveTo>
                          <a:cubicBezTo>
                            <a:pt x="127" y="690"/>
                            <a:pt x="127" y="690"/>
                            <a:pt x="127" y="690"/>
                          </a:cubicBezTo>
                          <a:cubicBezTo>
                            <a:pt x="127" y="735"/>
                            <a:pt x="98" y="771"/>
                            <a:pt x="63" y="771"/>
                          </a:cubicBezTo>
                          <a:cubicBezTo>
                            <a:pt x="28" y="771"/>
                            <a:pt x="0" y="735"/>
                            <a:pt x="0" y="690"/>
                          </a:cubicBezTo>
                          <a:cubicBezTo>
                            <a:pt x="0" y="81"/>
                            <a:pt x="0" y="81"/>
                            <a:pt x="0" y="81"/>
                          </a:cubicBezTo>
                          <a:cubicBezTo>
                            <a:pt x="0" y="36"/>
                            <a:pt x="28" y="0"/>
                            <a:pt x="63" y="0"/>
                          </a:cubicBezTo>
                          <a:cubicBezTo>
                            <a:pt x="98" y="0"/>
                            <a:pt x="127" y="36"/>
                            <a:pt x="127" y="81"/>
                          </a:cubicBezTo>
                        </a:path>
                      </a:pathLst>
                    </a:custGeom>
                    <a:gradFill flip="none" rotWithShape="1">
                      <a:gsLst>
                        <a:gs pos="0">
                          <a:srgbClr val="FFFFFF">
                            <a:shade val="30000"/>
                            <a:satMod val="115000"/>
                          </a:srgbClr>
                        </a:gs>
                        <a:gs pos="50000">
                          <a:srgbClr val="FFFFFF">
                            <a:shade val="67500"/>
                            <a:satMod val="115000"/>
                          </a:srgbClr>
                        </a:gs>
                        <a:gs pos="100000">
                          <a:srgbClr val="FFFFFF">
                            <a:shade val="100000"/>
                            <a:satMod val="115000"/>
                          </a:srgbClr>
                        </a:gs>
                      </a:gsLst>
                      <a:lin ang="10800000" scaled="1"/>
                      <a:tileRect/>
                    </a:gradFill>
                    <a:ln>
                      <a:noFill/>
                    </a:ln>
                  </p:spPr>
                  <p:txBody>
                    <a:bodyPr vert="horz" wrap="square" lIns="67991" tIns="33995" rIns="67991" bIns="33995" numCol="1" anchor="t" anchorCtr="0" compatLnSpc="1"/>
                    <a:lstStyle/>
                    <a:p>
                      <a:pPr marL="0" marR="0" lvl="0" indent="0" algn="l" defTabSz="683605" rtl="0" eaLnBrk="1" fontAlgn="auto" latinLnBrk="0" hangingPunct="1">
                        <a:lnSpc>
                          <a:spcPct val="100000"/>
                        </a:lnSpc>
                        <a:spcBef>
                          <a:spcPts val="0"/>
                        </a:spcBef>
                        <a:spcAft>
                          <a:spcPts val="0"/>
                        </a:spcAft>
                        <a:buClrTx/>
                        <a:buSzTx/>
                        <a:buFontTx/>
                        <a:buNone/>
                        <a:tabLst/>
                        <a:defRPr/>
                      </a:pPr>
                      <a:endParaRPr kumimoji="0" lang="zh-CN" altLang="en-US" sz="1187"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grpSp>
            </p:grpSp>
          </p:grpSp>
          <p:grpSp>
            <p:nvGrpSpPr>
              <p:cNvPr id="160" name="组合 159"/>
              <p:cNvGrpSpPr/>
              <p:nvPr/>
            </p:nvGrpSpPr>
            <p:grpSpPr>
              <a:xfrm>
                <a:off x="1675055" y="1542989"/>
                <a:ext cx="808713" cy="1814003"/>
                <a:chOff x="1315015" y="908720"/>
                <a:chExt cx="808713" cy="1814003"/>
              </a:xfrm>
            </p:grpSpPr>
            <p:sp>
              <p:nvSpPr>
                <p:cNvPr id="161" name="椭圆 160"/>
                <p:cNvSpPr/>
                <p:nvPr/>
              </p:nvSpPr>
              <p:spPr>
                <a:xfrm>
                  <a:off x="1763688" y="908720"/>
                  <a:ext cx="360040" cy="1814003"/>
                </a:xfrm>
                <a:prstGeom prst="ellipse">
                  <a:avLst/>
                </a:prstGeom>
                <a:gradFill flip="none" rotWithShape="1">
                  <a:gsLst>
                    <a:gs pos="0">
                      <a:schemeClr val="tx1">
                        <a:lumMod val="50000"/>
                        <a:lumOff val="50000"/>
                      </a:schemeClr>
                    </a:gs>
                    <a:gs pos="100000">
                      <a:schemeClr val="bg1">
                        <a:alpha val="0"/>
                      </a:schemeClr>
                    </a:gs>
                  </a:gsLst>
                  <a:path path="shap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3605" rtl="0" eaLnBrk="1" fontAlgn="auto" latinLnBrk="0" hangingPunct="1">
                    <a:lnSpc>
                      <a:spcPct val="100000"/>
                    </a:lnSpc>
                    <a:spcBef>
                      <a:spcPts val="0"/>
                    </a:spcBef>
                    <a:spcAft>
                      <a:spcPts val="0"/>
                    </a:spcAft>
                    <a:buClrTx/>
                    <a:buSzTx/>
                    <a:buFontTx/>
                    <a:buNone/>
                    <a:tabLst/>
                    <a:defRPr/>
                  </a:pPr>
                  <a:endParaRPr kumimoji="0" lang="zh-CN" altLang="en-US" sz="1187"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useBgFill="1">
              <p:nvSpPr>
                <p:cNvPr id="162" name="矩形 161"/>
                <p:cNvSpPr/>
                <p:nvPr/>
              </p:nvSpPr>
              <p:spPr>
                <a:xfrm>
                  <a:off x="1315015" y="1048728"/>
                  <a:ext cx="648072" cy="1599464"/>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3605" rtl="0" eaLnBrk="1" fontAlgn="auto" latinLnBrk="0" hangingPunct="1">
                    <a:lnSpc>
                      <a:spcPct val="100000"/>
                    </a:lnSpc>
                    <a:spcBef>
                      <a:spcPts val="0"/>
                    </a:spcBef>
                    <a:spcAft>
                      <a:spcPts val="0"/>
                    </a:spcAft>
                    <a:buClrTx/>
                    <a:buSzTx/>
                    <a:buFontTx/>
                    <a:buNone/>
                    <a:tabLst/>
                    <a:defRPr/>
                  </a:pPr>
                  <a:endParaRPr kumimoji="0" lang="zh-CN" altLang="en-US" sz="1187"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grpSp>
        </p:grpSp>
        <p:pic>
          <p:nvPicPr>
            <p:cNvPr id="59" name="Picture 4"/>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663176" y="2183683"/>
              <a:ext cx="403532" cy="328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3" name="TextBox 142"/>
            <p:cNvSpPr txBox="1"/>
            <p:nvPr/>
          </p:nvSpPr>
          <p:spPr>
            <a:xfrm>
              <a:off x="5328353" y="2051497"/>
              <a:ext cx="2694445" cy="606459"/>
            </a:xfrm>
            <a:prstGeom prst="rect">
              <a:avLst/>
            </a:prstGeom>
            <a:noFill/>
            <a:ln cmpd="dbl">
              <a:noFill/>
              <a:prstDash val="lgDash"/>
            </a:ln>
          </p:spPr>
          <p:txBody>
            <a:bodyPr wrap="square" rtlCol="0">
              <a:spAutoFit/>
            </a:bodyPr>
            <a:lstStyle/>
            <a:p>
              <a:pPr marL="0" marR="0" lvl="0" indent="0" algn="l" defTabSz="683605" rtl="0" eaLnBrk="1" fontAlgn="auto" latinLnBrk="0" hangingPunct="1">
                <a:lnSpc>
                  <a:spcPts val="1270"/>
                </a:lnSpc>
                <a:spcBef>
                  <a:spcPts val="0"/>
                </a:spcBef>
                <a:spcAft>
                  <a:spcPts val="0"/>
                </a:spcAft>
                <a:buClrTx/>
                <a:buSzTx/>
                <a:buFontTx/>
                <a:buNone/>
                <a:tabLst/>
                <a:defRPr/>
              </a:pPr>
              <a:r>
                <a:rPr kumimoji="0" lang="zh-CN" altLang="en-US" sz="782" b="0" i="0" u="none" strike="noStrike" kern="1200" cap="none" spc="0" normalizeH="0" baseline="0" noProof="0" dirty="0">
                  <a:ln>
                    <a:noFill/>
                  </a:ln>
                  <a:solidFill>
                    <a:prstClr val="black">
                      <a:lumMod val="95000"/>
                      <a:lumOff val="5000"/>
                    </a:prstClr>
                  </a:solidFill>
                  <a:effectLst/>
                  <a:uLnTx/>
                  <a:uFillTx/>
                  <a:latin typeface="微软雅黑" panose="020B0503020204020204" pitchFamily="34" charset="-122"/>
                  <a:ea typeface="微软雅黑" panose="020B0503020204020204" pitchFamily="34" charset="-122"/>
                  <a:cs typeface="Arial" panose="020B0604020202020204" pitchFamily="34" charset="0"/>
                </a:rPr>
                <a:t>点击增加标题文本   点击增加标题文本</a:t>
              </a:r>
              <a:endParaRPr kumimoji="0" lang="en-US" altLang="zh-CN" sz="782" b="0" i="0" u="none" strike="noStrike" kern="1200" cap="none" spc="0" normalizeH="0" baseline="0" noProof="0" dirty="0">
                <a:ln>
                  <a:noFill/>
                </a:ln>
                <a:solidFill>
                  <a:prstClr val="black">
                    <a:lumMod val="95000"/>
                    <a:lumOff val="5000"/>
                  </a:prstClr>
                </a:solidFill>
                <a:effectLst/>
                <a:uLnTx/>
                <a:uFillTx/>
                <a:latin typeface="微软雅黑" panose="020B0503020204020204" pitchFamily="34" charset="-122"/>
                <a:ea typeface="微软雅黑" panose="020B0503020204020204" pitchFamily="34" charset="-122"/>
                <a:cs typeface="Arial" panose="020B0604020202020204" pitchFamily="34" charset="0"/>
              </a:endParaRPr>
            </a:p>
            <a:p>
              <a:pPr marL="0" marR="0" lvl="0" indent="0" algn="l" defTabSz="683605" rtl="0" eaLnBrk="1" fontAlgn="auto" latinLnBrk="0" hangingPunct="1">
                <a:lnSpc>
                  <a:spcPts val="1270"/>
                </a:lnSpc>
                <a:spcBef>
                  <a:spcPts val="0"/>
                </a:spcBef>
                <a:spcAft>
                  <a:spcPts val="0"/>
                </a:spcAft>
                <a:buClrTx/>
                <a:buSzTx/>
                <a:buFontTx/>
                <a:buNone/>
                <a:tabLst/>
                <a:defRPr/>
              </a:pPr>
              <a:r>
                <a:rPr kumimoji="0" lang="zh-CN" altLang="en-US" sz="782" b="0" i="0" u="none" strike="noStrike" kern="1200" cap="none" spc="0" normalizeH="0" baseline="0" noProof="0" dirty="0">
                  <a:ln>
                    <a:noFill/>
                  </a:ln>
                  <a:solidFill>
                    <a:prstClr val="black">
                      <a:lumMod val="95000"/>
                      <a:lumOff val="5000"/>
                    </a:prstClr>
                  </a:solidFill>
                  <a:effectLst/>
                  <a:uLnTx/>
                  <a:uFillTx/>
                  <a:latin typeface="微软雅黑" panose="020B0503020204020204" pitchFamily="34" charset="-122"/>
                  <a:ea typeface="微软雅黑" panose="020B0503020204020204" pitchFamily="34" charset="-122"/>
                  <a:cs typeface="Arial" panose="020B0604020202020204" pitchFamily="34" charset="0"/>
                </a:rPr>
                <a:t>点击增加标题文本   点击增加标题文本</a:t>
              </a:r>
              <a:endParaRPr kumimoji="0" lang="en-US" altLang="zh-CN" sz="782" b="0" i="0" u="none" strike="noStrike" kern="1200" cap="none" spc="0" normalizeH="0" baseline="0" noProof="0" dirty="0">
                <a:ln>
                  <a:noFill/>
                </a:ln>
                <a:solidFill>
                  <a:prstClr val="black">
                    <a:lumMod val="95000"/>
                    <a:lumOff val="5000"/>
                  </a:prstClr>
                </a:solidFill>
                <a:effectLst/>
                <a:uLnTx/>
                <a:uFillTx/>
                <a:latin typeface="微软雅黑" panose="020B0503020204020204" pitchFamily="34" charset="-122"/>
                <a:ea typeface="微软雅黑" panose="020B0503020204020204" pitchFamily="34" charset="-122"/>
                <a:cs typeface="Arial" panose="020B0604020202020204" pitchFamily="34" charset="0"/>
              </a:endParaRPr>
            </a:p>
            <a:p>
              <a:pPr marL="0" marR="0" lvl="0" indent="0" algn="l" defTabSz="683605" rtl="0" eaLnBrk="1" fontAlgn="auto" latinLnBrk="0" hangingPunct="1">
                <a:lnSpc>
                  <a:spcPts val="1270"/>
                </a:lnSpc>
                <a:spcBef>
                  <a:spcPts val="0"/>
                </a:spcBef>
                <a:spcAft>
                  <a:spcPts val="0"/>
                </a:spcAft>
                <a:buClrTx/>
                <a:buSzTx/>
                <a:buFontTx/>
                <a:buNone/>
                <a:tabLst/>
                <a:defRPr/>
              </a:pPr>
              <a:r>
                <a:rPr kumimoji="0" lang="zh-CN" altLang="en-US" sz="782" b="0" i="0" u="none" strike="noStrike" kern="1200" cap="none" spc="0" normalizeH="0" baseline="0" noProof="0" dirty="0">
                  <a:ln>
                    <a:noFill/>
                  </a:ln>
                  <a:solidFill>
                    <a:prstClr val="black">
                      <a:lumMod val="95000"/>
                      <a:lumOff val="5000"/>
                    </a:prstClr>
                  </a:solidFill>
                  <a:effectLst/>
                  <a:uLnTx/>
                  <a:uFillTx/>
                  <a:latin typeface="微软雅黑" panose="020B0503020204020204" pitchFamily="34" charset="-122"/>
                  <a:ea typeface="微软雅黑" panose="020B0503020204020204" pitchFamily="34" charset="-122"/>
                  <a:cs typeface="Arial" panose="020B0604020202020204" pitchFamily="34" charset="0"/>
                </a:rPr>
                <a:t>点击增加标题文本   点击增加标题文本</a:t>
              </a:r>
              <a:endParaRPr kumimoji="0" lang="en-US" altLang="zh-CN" sz="782" b="0" i="0" u="none" strike="noStrike" kern="1200" cap="none" spc="0" normalizeH="0" baseline="0" noProof="0" dirty="0">
                <a:ln>
                  <a:noFill/>
                </a:ln>
                <a:solidFill>
                  <a:prstClr val="black">
                    <a:lumMod val="95000"/>
                    <a:lumOff val="5000"/>
                  </a:prstClr>
                </a:solidFill>
                <a:effectLst/>
                <a:uLnTx/>
                <a:uFillTx/>
                <a:latin typeface="微软雅黑" panose="020B0503020204020204" pitchFamily="34" charset="-122"/>
                <a:ea typeface="微软雅黑" panose="020B0503020204020204" pitchFamily="34" charset="-122"/>
                <a:cs typeface="Arial" panose="020B0604020202020204" pitchFamily="34" charset="0"/>
              </a:endParaRPr>
            </a:p>
          </p:txBody>
        </p:sp>
        <p:sp>
          <p:nvSpPr>
            <p:cNvPr id="188" name="TextBox 147"/>
            <p:cNvSpPr txBox="1"/>
            <p:nvPr/>
          </p:nvSpPr>
          <p:spPr>
            <a:xfrm>
              <a:off x="3278327" y="2211493"/>
              <a:ext cx="1261884" cy="307777"/>
            </a:xfrm>
            <a:prstGeom prst="rect">
              <a:avLst/>
            </a:prstGeom>
            <a:noFill/>
          </p:spPr>
          <p:txBody>
            <a:bodyPr wrap="none" rtlCol="0">
              <a:spAutoFit/>
            </a:bodyPr>
            <a:lstStyle/>
            <a:p>
              <a:pPr marL="0" marR="0" lvl="0" indent="0" algn="l" defTabSz="683605" rtl="0" eaLnBrk="1" fontAlgn="auto" latinLnBrk="0" hangingPunct="1">
                <a:lnSpc>
                  <a:spcPct val="100000"/>
                </a:lnSpc>
                <a:spcBef>
                  <a:spcPts val="0"/>
                </a:spcBef>
                <a:spcAft>
                  <a:spcPts val="0"/>
                </a:spcAft>
                <a:buClrTx/>
                <a:buSzTx/>
                <a:buFontTx/>
                <a:buNone/>
                <a:tabLst/>
                <a:defRPr/>
              </a:pPr>
              <a:r>
                <a:rPr kumimoji="0" lang="zh-CN" altLang="en-US" sz="1368"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rPr>
                <a:t>单击插入标题</a:t>
              </a:r>
            </a:p>
          </p:txBody>
        </p:sp>
      </p:grpSp>
      <p:grpSp>
        <p:nvGrpSpPr>
          <p:cNvPr id="5" name="组合 4"/>
          <p:cNvGrpSpPr/>
          <p:nvPr/>
        </p:nvGrpSpPr>
        <p:grpSpPr>
          <a:xfrm>
            <a:off x="2609468" y="2461069"/>
            <a:ext cx="5904874" cy="1391570"/>
            <a:chOff x="2671080" y="2496555"/>
            <a:chExt cx="6044295" cy="1424427"/>
          </a:xfrm>
        </p:grpSpPr>
        <p:grpSp>
          <p:nvGrpSpPr>
            <p:cNvPr id="68" name="组合 67"/>
            <p:cNvGrpSpPr/>
            <p:nvPr/>
          </p:nvGrpSpPr>
          <p:grpSpPr>
            <a:xfrm>
              <a:off x="2671080" y="2496555"/>
              <a:ext cx="6044295" cy="1424427"/>
              <a:chOff x="1675055" y="1412777"/>
              <a:chExt cx="6624681" cy="2074428"/>
            </a:xfrm>
          </p:grpSpPr>
          <p:sp>
            <p:nvSpPr>
              <p:cNvPr id="99" name="椭圆 98"/>
              <p:cNvSpPr/>
              <p:nvPr/>
            </p:nvSpPr>
            <p:spPr>
              <a:xfrm>
                <a:off x="2683112" y="2765192"/>
                <a:ext cx="5616624" cy="360040"/>
              </a:xfrm>
              <a:prstGeom prst="ellipse">
                <a:avLst/>
              </a:prstGeom>
              <a:gradFill flip="none" rotWithShape="1">
                <a:gsLst>
                  <a:gs pos="0">
                    <a:schemeClr val="tx1">
                      <a:lumMod val="50000"/>
                      <a:lumOff val="50000"/>
                    </a:schemeClr>
                  </a:gs>
                  <a:gs pos="100000">
                    <a:schemeClr val="bg1">
                      <a:alpha val="0"/>
                    </a:schemeClr>
                  </a:gs>
                </a:gsLst>
                <a:path path="shap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3605" rtl="0" eaLnBrk="1" fontAlgn="auto" latinLnBrk="0" hangingPunct="1">
                  <a:lnSpc>
                    <a:spcPct val="100000"/>
                  </a:lnSpc>
                  <a:spcBef>
                    <a:spcPts val="0"/>
                  </a:spcBef>
                  <a:spcAft>
                    <a:spcPts val="0"/>
                  </a:spcAft>
                  <a:buClrTx/>
                  <a:buSzTx/>
                  <a:buFontTx/>
                  <a:buNone/>
                  <a:tabLst/>
                  <a:defRPr/>
                </a:pPr>
                <a:endParaRPr kumimoji="0" lang="zh-CN" altLang="en-US" sz="1187"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00" name="Freeform 17"/>
              <p:cNvSpPr/>
              <p:nvPr/>
            </p:nvSpPr>
            <p:spPr bwMode="auto">
              <a:xfrm>
                <a:off x="4572000" y="1948052"/>
                <a:ext cx="3024336" cy="986400"/>
              </a:xfrm>
              <a:custGeom>
                <a:avLst/>
                <a:gdLst>
                  <a:gd name="T0" fmla="*/ 0 w 843"/>
                  <a:gd name="T1" fmla="*/ 0 h 171"/>
                  <a:gd name="T2" fmla="*/ 507 w 843"/>
                  <a:gd name="T3" fmla="*/ 0 h 171"/>
                  <a:gd name="T4" fmla="*/ 761 w 843"/>
                  <a:gd name="T5" fmla="*/ 0 h 171"/>
                  <a:gd name="T6" fmla="*/ 824 w 843"/>
                  <a:gd name="T7" fmla="*/ 0 h 171"/>
                  <a:gd name="T8" fmla="*/ 838 w 843"/>
                  <a:gd name="T9" fmla="*/ 6 h 171"/>
                  <a:gd name="T10" fmla="*/ 842 w 843"/>
                  <a:gd name="T11" fmla="*/ 14 h 171"/>
                  <a:gd name="T12" fmla="*/ 842 w 843"/>
                  <a:gd name="T13" fmla="*/ 22 h 171"/>
                  <a:gd name="T14" fmla="*/ 842 w 843"/>
                  <a:gd name="T15" fmla="*/ 53 h 171"/>
                  <a:gd name="T16" fmla="*/ 842 w 843"/>
                  <a:gd name="T17" fmla="*/ 117 h 171"/>
                  <a:gd name="T18" fmla="*/ 842 w 843"/>
                  <a:gd name="T19" fmla="*/ 148 h 171"/>
                  <a:gd name="T20" fmla="*/ 842 w 843"/>
                  <a:gd name="T21" fmla="*/ 156 h 171"/>
                  <a:gd name="T22" fmla="*/ 839 w 843"/>
                  <a:gd name="T23" fmla="*/ 164 h 171"/>
                  <a:gd name="T24" fmla="*/ 824 w 843"/>
                  <a:gd name="T25" fmla="*/ 170 h 171"/>
                  <a:gd name="T26" fmla="*/ 838 w 843"/>
                  <a:gd name="T27" fmla="*/ 163 h 171"/>
                  <a:gd name="T28" fmla="*/ 841 w 843"/>
                  <a:gd name="T29" fmla="*/ 156 h 171"/>
                  <a:gd name="T30" fmla="*/ 841 w 843"/>
                  <a:gd name="T31" fmla="*/ 148 h 171"/>
                  <a:gd name="T32" fmla="*/ 841 w 843"/>
                  <a:gd name="T33" fmla="*/ 117 h 171"/>
                  <a:gd name="T34" fmla="*/ 841 w 843"/>
                  <a:gd name="T35" fmla="*/ 53 h 171"/>
                  <a:gd name="T36" fmla="*/ 841 w 843"/>
                  <a:gd name="T37" fmla="*/ 22 h 171"/>
                  <a:gd name="T38" fmla="*/ 841 w 843"/>
                  <a:gd name="T39" fmla="*/ 14 h 171"/>
                  <a:gd name="T40" fmla="*/ 837 w 843"/>
                  <a:gd name="T41" fmla="*/ 7 h 171"/>
                  <a:gd name="T42" fmla="*/ 824 w 843"/>
                  <a:gd name="T43" fmla="*/ 1 h 171"/>
                  <a:gd name="T44" fmla="*/ 761 w 843"/>
                  <a:gd name="T45" fmla="*/ 1 h 171"/>
                  <a:gd name="T46" fmla="*/ 507 w 843"/>
                  <a:gd name="T47" fmla="*/ 1 h 171"/>
                  <a:gd name="T48" fmla="*/ 0 w 843"/>
                  <a:gd name="T49" fmla="*/ 1 h 171"/>
                  <a:gd name="T50" fmla="*/ 0 w 843"/>
                  <a:gd name="T51" fmla="*/ 0 h 1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843" h="171">
                    <a:moveTo>
                      <a:pt x="0" y="0"/>
                    </a:moveTo>
                    <a:cubicBezTo>
                      <a:pt x="507" y="0"/>
                      <a:pt x="507" y="0"/>
                      <a:pt x="507" y="0"/>
                    </a:cubicBezTo>
                    <a:cubicBezTo>
                      <a:pt x="761" y="0"/>
                      <a:pt x="761" y="0"/>
                      <a:pt x="761" y="0"/>
                    </a:cubicBezTo>
                    <a:cubicBezTo>
                      <a:pt x="824" y="0"/>
                      <a:pt x="824" y="0"/>
                      <a:pt x="824" y="0"/>
                    </a:cubicBezTo>
                    <a:cubicBezTo>
                      <a:pt x="829" y="0"/>
                      <a:pt x="835" y="2"/>
                      <a:pt x="838" y="6"/>
                    </a:cubicBezTo>
                    <a:cubicBezTo>
                      <a:pt x="840" y="9"/>
                      <a:pt x="841" y="11"/>
                      <a:pt x="842" y="14"/>
                    </a:cubicBezTo>
                    <a:cubicBezTo>
                      <a:pt x="843" y="16"/>
                      <a:pt x="842" y="19"/>
                      <a:pt x="842" y="22"/>
                    </a:cubicBezTo>
                    <a:cubicBezTo>
                      <a:pt x="842" y="53"/>
                      <a:pt x="842" y="53"/>
                      <a:pt x="842" y="53"/>
                    </a:cubicBezTo>
                    <a:cubicBezTo>
                      <a:pt x="842" y="117"/>
                      <a:pt x="842" y="117"/>
                      <a:pt x="842" y="117"/>
                    </a:cubicBezTo>
                    <a:cubicBezTo>
                      <a:pt x="842" y="148"/>
                      <a:pt x="842" y="148"/>
                      <a:pt x="842" y="148"/>
                    </a:cubicBezTo>
                    <a:cubicBezTo>
                      <a:pt x="842" y="151"/>
                      <a:pt x="843" y="154"/>
                      <a:pt x="842" y="156"/>
                    </a:cubicBezTo>
                    <a:cubicBezTo>
                      <a:pt x="841" y="159"/>
                      <a:pt x="840" y="162"/>
                      <a:pt x="839" y="164"/>
                    </a:cubicBezTo>
                    <a:cubicBezTo>
                      <a:pt x="835" y="168"/>
                      <a:pt x="830" y="171"/>
                      <a:pt x="824" y="170"/>
                    </a:cubicBezTo>
                    <a:cubicBezTo>
                      <a:pt x="830" y="170"/>
                      <a:pt x="835" y="167"/>
                      <a:pt x="838" y="163"/>
                    </a:cubicBezTo>
                    <a:cubicBezTo>
                      <a:pt x="839" y="161"/>
                      <a:pt x="840" y="159"/>
                      <a:pt x="841" y="156"/>
                    </a:cubicBezTo>
                    <a:cubicBezTo>
                      <a:pt x="842" y="154"/>
                      <a:pt x="841" y="151"/>
                      <a:pt x="841" y="148"/>
                    </a:cubicBezTo>
                    <a:cubicBezTo>
                      <a:pt x="841" y="117"/>
                      <a:pt x="841" y="117"/>
                      <a:pt x="841" y="117"/>
                    </a:cubicBezTo>
                    <a:cubicBezTo>
                      <a:pt x="841" y="53"/>
                      <a:pt x="841" y="53"/>
                      <a:pt x="841" y="53"/>
                    </a:cubicBezTo>
                    <a:cubicBezTo>
                      <a:pt x="841" y="22"/>
                      <a:pt x="841" y="22"/>
                      <a:pt x="841" y="22"/>
                    </a:cubicBezTo>
                    <a:cubicBezTo>
                      <a:pt x="841" y="19"/>
                      <a:pt x="842" y="16"/>
                      <a:pt x="841" y="14"/>
                    </a:cubicBezTo>
                    <a:cubicBezTo>
                      <a:pt x="840" y="11"/>
                      <a:pt x="839" y="9"/>
                      <a:pt x="837" y="7"/>
                    </a:cubicBezTo>
                    <a:cubicBezTo>
                      <a:pt x="834" y="3"/>
                      <a:pt x="829" y="1"/>
                      <a:pt x="824" y="1"/>
                    </a:cubicBezTo>
                    <a:cubicBezTo>
                      <a:pt x="761" y="1"/>
                      <a:pt x="761" y="1"/>
                      <a:pt x="761" y="1"/>
                    </a:cubicBezTo>
                    <a:cubicBezTo>
                      <a:pt x="507" y="1"/>
                      <a:pt x="507" y="1"/>
                      <a:pt x="507" y="1"/>
                    </a:cubicBezTo>
                    <a:cubicBezTo>
                      <a:pt x="0" y="1"/>
                      <a:pt x="0" y="1"/>
                      <a:pt x="0" y="1"/>
                    </a:cubicBez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67991" tIns="33995" rIns="67991" bIns="33995" numCol="1" anchor="t" anchorCtr="0" compatLnSpc="1"/>
              <a:lstStyle/>
              <a:p>
                <a:pPr marL="0" marR="0" lvl="0" indent="0" algn="l" defTabSz="683605" rtl="0" eaLnBrk="1" fontAlgn="auto" latinLnBrk="0" hangingPunct="1">
                  <a:lnSpc>
                    <a:spcPct val="100000"/>
                  </a:lnSpc>
                  <a:spcBef>
                    <a:spcPts val="0"/>
                  </a:spcBef>
                  <a:spcAft>
                    <a:spcPts val="0"/>
                  </a:spcAft>
                  <a:buClrTx/>
                  <a:buSzTx/>
                  <a:buFontTx/>
                  <a:buNone/>
                  <a:tabLst/>
                  <a:defRPr/>
                </a:pPr>
                <a:endParaRPr kumimoji="0" lang="zh-CN" altLang="en-US" sz="1187"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grpSp>
            <p:nvGrpSpPr>
              <p:cNvPr id="101" name="组合 100"/>
              <p:cNvGrpSpPr/>
              <p:nvPr/>
            </p:nvGrpSpPr>
            <p:grpSpPr>
              <a:xfrm>
                <a:off x="2327560" y="1956790"/>
                <a:ext cx="5268776" cy="986400"/>
                <a:chOff x="2327560" y="1340768"/>
                <a:chExt cx="5268776" cy="986400"/>
              </a:xfrm>
              <a:effectLst>
                <a:outerShdw blurRad="50800" dist="38100" dir="5400000" algn="t" rotWithShape="0">
                  <a:prstClr val="black">
                    <a:alpha val="40000"/>
                  </a:prstClr>
                </a:outerShdw>
              </a:effectLst>
            </p:grpSpPr>
            <p:sp>
              <p:nvSpPr>
                <p:cNvPr id="105" name="Freeform 12"/>
                <p:cNvSpPr/>
                <p:nvPr/>
              </p:nvSpPr>
              <p:spPr bwMode="auto">
                <a:xfrm>
                  <a:off x="4572000" y="1340768"/>
                  <a:ext cx="3024336" cy="984526"/>
                </a:xfrm>
                <a:custGeom>
                  <a:avLst/>
                  <a:gdLst>
                    <a:gd name="T0" fmla="*/ 469 w 487"/>
                    <a:gd name="T1" fmla="*/ 0 h 170"/>
                    <a:gd name="T2" fmla="*/ 0 w 487"/>
                    <a:gd name="T3" fmla="*/ 0 h 170"/>
                    <a:gd name="T4" fmla="*/ 0 w 487"/>
                    <a:gd name="T5" fmla="*/ 170 h 170"/>
                    <a:gd name="T6" fmla="*/ 469 w 487"/>
                    <a:gd name="T7" fmla="*/ 170 h 170"/>
                    <a:gd name="T8" fmla="*/ 487 w 487"/>
                    <a:gd name="T9" fmla="*/ 153 h 170"/>
                    <a:gd name="T10" fmla="*/ 487 w 487"/>
                    <a:gd name="T11" fmla="*/ 18 h 170"/>
                    <a:gd name="T12" fmla="*/ 469 w 487"/>
                    <a:gd name="T13" fmla="*/ 0 h 170"/>
                  </a:gdLst>
                  <a:ahLst/>
                  <a:cxnLst>
                    <a:cxn ang="0">
                      <a:pos x="T0" y="T1"/>
                    </a:cxn>
                    <a:cxn ang="0">
                      <a:pos x="T2" y="T3"/>
                    </a:cxn>
                    <a:cxn ang="0">
                      <a:pos x="T4" y="T5"/>
                    </a:cxn>
                    <a:cxn ang="0">
                      <a:pos x="T6" y="T7"/>
                    </a:cxn>
                    <a:cxn ang="0">
                      <a:pos x="T8" y="T9"/>
                    </a:cxn>
                    <a:cxn ang="0">
                      <a:pos x="T10" y="T11"/>
                    </a:cxn>
                    <a:cxn ang="0">
                      <a:pos x="T12" y="T13"/>
                    </a:cxn>
                  </a:cxnLst>
                  <a:rect l="0" t="0" r="r" b="b"/>
                  <a:pathLst>
                    <a:path w="487" h="170">
                      <a:moveTo>
                        <a:pt x="469" y="0"/>
                      </a:moveTo>
                      <a:cubicBezTo>
                        <a:pt x="0" y="0"/>
                        <a:pt x="0" y="0"/>
                        <a:pt x="0" y="0"/>
                      </a:cubicBezTo>
                      <a:cubicBezTo>
                        <a:pt x="0" y="170"/>
                        <a:pt x="0" y="170"/>
                        <a:pt x="0" y="170"/>
                      </a:cubicBezTo>
                      <a:cubicBezTo>
                        <a:pt x="469" y="170"/>
                        <a:pt x="469" y="170"/>
                        <a:pt x="469" y="170"/>
                      </a:cubicBezTo>
                      <a:cubicBezTo>
                        <a:pt x="479" y="170"/>
                        <a:pt x="487" y="162"/>
                        <a:pt x="487" y="153"/>
                      </a:cubicBezTo>
                      <a:cubicBezTo>
                        <a:pt x="487" y="18"/>
                        <a:pt x="487" y="18"/>
                        <a:pt x="487" y="18"/>
                      </a:cubicBezTo>
                      <a:cubicBezTo>
                        <a:pt x="487" y="8"/>
                        <a:pt x="479" y="0"/>
                        <a:pt x="469" y="0"/>
                      </a:cubicBezTo>
                      <a:close/>
                    </a:path>
                  </a:pathLst>
                </a:custGeom>
                <a:gradFill flip="none" rotWithShape="1">
                  <a:gsLst>
                    <a:gs pos="100000">
                      <a:srgbClr val="C6CDD1"/>
                    </a:gs>
                    <a:gs pos="24000">
                      <a:srgbClr val="EAEBEC"/>
                    </a:gs>
                    <a:gs pos="0">
                      <a:schemeClr val="bg1"/>
                    </a:gs>
                  </a:gsLst>
                  <a:lin ang="2700000" scaled="1"/>
                  <a:tileRect/>
                </a:gradFill>
                <a:ln>
                  <a:noFill/>
                </a:ln>
              </p:spPr>
              <p:txBody>
                <a:bodyPr vert="horz" wrap="square" lIns="67991" tIns="33995" rIns="67991" bIns="33995" numCol="1" anchor="t" anchorCtr="0" compatLnSpc="1"/>
                <a:lstStyle/>
                <a:p>
                  <a:pPr marL="0" marR="0" lvl="0" indent="0" algn="l" defTabSz="683605" rtl="0" eaLnBrk="1" fontAlgn="auto" latinLnBrk="0" hangingPunct="1">
                    <a:lnSpc>
                      <a:spcPct val="100000"/>
                    </a:lnSpc>
                    <a:spcBef>
                      <a:spcPts val="0"/>
                    </a:spcBef>
                    <a:spcAft>
                      <a:spcPts val="0"/>
                    </a:spcAft>
                    <a:buClrTx/>
                    <a:buSzTx/>
                    <a:buFontTx/>
                    <a:buNone/>
                    <a:tabLst/>
                    <a:defRPr/>
                  </a:pPr>
                  <a:endParaRPr kumimoji="0" lang="zh-CN" altLang="en-US" sz="1187"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
              <p:nvSpPr>
                <p:cNvPr id="106" name="矩形 105"/>
                <p:cNvSpPr>
                  <a:spLocks noChangeAspect="1"/>
                </p:cNvSpPr>
                <p:nvPr/>
              </p:nvSpPr>
              <p:spPr>
                <a:xfrm>
                  <a:off x="2327560" y="1340768"/>
                  <a:ext cx="2244440" cy="986400"/>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3605" rtl="0" eaLnBrk="1" fontAlgn="auto" latinLnBrk="0" hangingPunct="1">
                    <a:lnSpc>
                      <a:spcPct val="100000"/>
                    </a:lnSpc>
                    <a:spcBef>
                      <a:spcPts val="0"/>
                    </a:spcBef>
                    <a:spcAft>
                      <a:spcPts val="0"/>
                    </a:spcAft>
                    <a:buClrTx/>
                    <a:buSzTx/>
                    <a:buFontTx/>
                    <a:buNone/>
                    <a:tabLst/>
                    <a:defRPr/>
                  </a:pPr>
                  <a:endParaRPr kumimoji="0" lang="zh-CN" altLang="en-US" sz="1187"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grpSp>
              <p:nvGrpSpPr>
                <p:cNvPr id="107" name="组合 106"/>
                <p:cNvGrpSpPr/>
                <p:nvPr/>
              </p:nvGrpSpPr>
              <p:grpSpPr>
                <a:xfrm>
                  <a:off x="4535424" y="1340768"/>
                  <a:ext cx="72008" cy="986400"/>
                  <a:chOff x="1043608" y="764705"/>
                  <a:chExt cx="72008" cy="1202515"/>
                </a:xfrm>
              </p:grpSpPr>
              <p:grpSp>
                <p:nvGrpSpPr>
                  <p:cNvPr id="108" name="组合 107"/>
                  <p:cNvGrpSpPr/>
                  <p:nvPr/>
                </p:nvGrpSpPr>
                <p:grpSpPr>
                  <a:xfrm>
                    <a:off x="1043608" y="1471273"/>
                    <a:ext cx="72008" cy="260425"/>
                    <a:chOff x="6658297" y="2006204"/>
                    <a:chExt cx="990748" cy="3583036"/>
                  </a:xfrm>
                </p:grpSpPr>
                <p:sp>
                  <p:nvSpPr>
                    <p:cNvPr id="125" name="椭圆 124"/>
                    <p:cNvSpPr/>
                    <p:nvPr/>
                  </p:nvSpPr>
                  <p:spPr>
                    <a:xfrm>
                      <a:off x="6658297" y="2006204"/>
                      <a:ext cx="990748" cy="990748"/>
                    </a:xfrm>
                    <a:prstGeom prst="ellipse">
                      <a:avLst/>
                    </a:prstGeom>
                    <a:gradFill flip="none" rotWithShape="1">
                      <a:gsLst>
                        <a:gs pos="0">
                          <a:schemeClr val="tx1">
                            <a:lumMod val="50000"/>
                            <a:lumOff val="50000"/>
                          </a:schemeClr>
                        </a:gs>
                        <a:gs pos="70000">
                          <a:srgbClr val="F9F9F9">
                            <a:alpha val="0"/>
                          </a:srgbClr>
                        </a:gs>
                        <a:gs pos="100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3605" rtl="0" eaLnBrk="1" fontAlgn="auto" latinLnBrk="0" hangingPunct="1">
                        <a:lnSpc>
                          <a:spcPct val="100000"/>
                        </a:lnSpc>
                        <a:spcBef>
                          <a:spcPts val="0"/>
                        </a:spcBef>
                        <a:spcAft>
                          <a:spcPts val="0"/>
                        </a:spcAft>
                        <a:buClrTx/>
                        <a:buSzTx/>
                        <a:buFontTx/>
                        <a:buNone/>
                        <a:tabLst/>
                        <a:defRPr/>
                      </a:pPr>
                      <a:endParaRPr kumimoji="0" lang="zh-CN" altLang="en-US" sz="1187"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26" name="椭圆 125"/>
                    <p:cNvSpPr/>
                    <p:nvPr/>
                  </p:nvSpPr>
                  <p:spPr>
                    <a:xfrm>
                      <a:off x="6658297" y="4598492"/>
                      <a:ext cx="990748" cy="990748"/>
                    </a:xfrm>
                    <a:prstGeom prst="ellipse">
                      <a:avLst/>
                    </a:prstGeom>
                    <a:gradFill flip="none" rotWithShape="1">
                      <a:gsLst>
                        <a:gs pos="0">
                          <a:schemeClr val="tx1">
                            <a:lumMod val="50000"/>
                            <a:lumOff val="50000"/>
                          </a:schemeClr>
                        </a:gs>
                        <a:gs pos="70000">
                          <a:srgbClr val="F9F9F9">
                            <a:alpha val="0"/>
                          </a:srgbClr>
                        </a:gs>
                        <a:gs pos="100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3605" rtl="0" eaLnBrk="1" fontAlgn="auto" latinLnBrk="0" hangingPunct="1">
                        <a:lnSpc>
                          <a:spcPct val="100000"/>
                        </a:lnSpc>
                        <a:spcBef>
                          <a:spcPts val="0"/>
                        </a:spcBef>
                        <a:spcAft>
                          <a:spcPts val="0"/>
                        </a:spcAft>
                        <a:buClrTx/>
                        <a:buSzTx/>
                        <a:buFontTx/>
                        <a:buNone/>
                        <a:tabLst/>
                        <a:defRPr/>
                      </a:pPr>
                      <a:endParaRPr kumimoji="0" lang="zh-CN" altLang="en-US" sz="1187"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27" name="Freeform 6"/>
                    <p:cNvSpPr/>
                    <p:nvPr/>
                  </p:nvSpPr>
                  <p:spPr bwMode="auto">
                    <a:xfrm>
                      <a:off x="6915546" y="2348880"/>
                      <a:ext cx="476250" cy="2890837"/>
                    </a:xfrm>
                    <a:custGeom>
                      <a:avLst/>
                      <a:gdLst>
                        <a:gd name="T0" fmla="*/ 127 w 127"/>
                        <a:gd name="T1" fmla="*/ 81 h 771"/>
                        <a:gd name="T2" fmla="*/ 127 w 127"/>
                        <a:gd name="T3" fmla="*/ 690 h 771"/>
                        <a:gd name="T4" fmla="*/ 63 w 127"/>
                        <a:gd name="T5" fmla="*/ 771 h 771"/>
                        <a:gd name="T6" fmla="*/ 0 w 127"/>
                        <a:gd name="T7" fmla="*/ 690 h 771"/>
                        <a:gd name="T8" fmla="*/ 0 w 127"/>
                        <a:gd name="T9" fmla="*/ 81 h 771"/>
                        <a:gd name="T10" fmla="*/ 63 w 127"/>
                        <a:gd name="T11" fmla="*/ 0 h 771"/>
                        <a:gd name="T12" fmla="*/ 127 w 127"/>
                        <a:gd name="T13" fmla="*/ 81 h 771"/>
                      </a:gdLst>
                      <a:ahLst/>
                      <a:cxnLst>
                        <a:cxn ang="0">
                          <a:pos x="T0" y="T1"/>
                        </a:cxn>
                        <a:cxn ang="0">
                          <a:pos x="T2" y="T3"/>
                        </a:cxn>
                        <a:cxn ang="0">
                          <a:pos x="T4" y="T5"/>
                        </a:cxn>
                        <a:cxn ang="0">
                          <a:pos x="T6" y="T7"/>
                        </a:cxn>
                        <a:cxn ang="0">
                          <a:pos x="T8" y="T9"/>
                        </a:cxn>
                        <a:cxn ang="0">
                          <a:pos x="T10" y="T11"/>
                        </a:cxn>
                        <a:cxn ang="0">
                          <a:pos x="T12" y="T13"/>
                        </a:cxn>
                      </a:cxnLst>
                      <a:rect l="0" t="0" r="r" b="b"/>
                      <a:pathLst>
                        <a:path w="127" h="771">
                          <a:moveTo>
                            <a:pt x="127" y="81"/>
                          </a:moveTo>
                          <a:cubicBezTo>
                            <a:pt x="127" y="690"/>
                            <a:pt x="127" y="690"/>
                            <a:pt x="127" y="690"/>
                          </a:cubicBezTo>
                          <a:cubicBezTo>
                            <a:pt x="127" y="735"/>
                            <a:pt x="98" y="771"/>
                            <a:pt x="63" y="771"/>
                          </a:cubicBezTo>
                          <a:cubicBezTo>
                            <a:pt x="28" y="771"/>
                            <a:pt x="0" y="735"/>
                            <a:pt x="0" y="690"/>
                          </a:cubicBezTo>
                          <a:cubicBezTo>
                            <a:pt x="0" y="81"/>
                            <a:pt x="0" y="81"/>
                            <a:pt x="0" y="81"/>
                          </a:cubicBezTo>
                          <a:cubicBezTo>
                            <a:pt x="0" y="36"/>
                            <a:pt x="28" y="0"/>
                            <a:pt x="63" y="0"/>
                          </a:cubicBezTo>
                          <a:cubicBezTo>
                            <a:pt x="98" y="0"/>
                            <a:pt x="127" y="36"/>
                            <a:pt x="127" y="81"/>
                          </a:cubicBezTo>
                        </a:path>
                      </a:pathLst>
                    </a:custGeom>
                    <a:gradFill flip="none" rotWithShape="1">
                      <a:gsLst>
                        <a:gs pos="0">
                          <a:srgbClr val="FFFFFF">
                            <a:shade val="30000"/>
                            <a:satMod val="115000"/>
                          </a:srgbClr>
                        </a:gs>
                        <a:gs pos="50000">
                          <a:srgbClr val="FFFFFF">
                            <a:shade val="67500"/>
                            <a:satMod val="115000"/>
                          </a:srgbClr>
                        </a:gs>
                        <a:gs pos="100000">
                          <a:srgbClr val="FFFFFF">
                            <a:shade val="100000"/>
                            <a:satMod val="115000"/>
                          </a:srgbClr>
                        </a:gs>
                      </a:gsLst>
                      <a:lin ang="10800000" scaled="1"/>
                      <a:tileRect/>
                    </a:gradFill>
                    <a:ln>
                      <a:noFill/>
                    </a:ln>
                  </p:spPr>
                  <p:txBody>
                    <a:bodyPr vert="horz" wrap="square" lIns="67991" tIns="33995" rIns="67991" bIns="33995" numCol="1" anchor="t" anchorCtr="0" compatLnSpc="1"/>
                    <a:lstStyle/>
                    <a:p>
                      <a:pPr marL="0" marR="0" lvl="0" indent="0" algn="l" defTabSz="683605" rtl="0" eaLnBrk="1" fontAlgn="auto" latinLnBrk="0" hangingPunct="1">
                        <a:lnSpc>
                          <a:spcPct val="100000"/>
                        </a:lnSpc>
                        <a:spcBef>
                          <a:spcPts val="0"/>
                        </a:spcBef>
                        <a:spcAft>
                          <a:spcPts val="0"/>
                        </a:spcAft>
                        <a:buClrTx/>
                        <a:buSzTx/>
                        <a:buFontTx/>
                        <a:buNone/>
                        <a:tabLst/>
                        <a:defRPr/>
                      </a:pPr>
                      <a:endParaRPr kumimoji="0" lang="zh-CN" altLang="en-US" sz="1187"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grpSp>
              <p:grpSp>
                <p:nvGrpSpPr>
                  <p:cNvPr id="109" name="组合 108"/>
                  <p:cNvGrpSpPr/>
                  <p:nvPr/>
                </p:nvGrpSpPr>
                <p:grpSpPr>
                  <a:xfrm>
                    <a:off x="1043608" y="1706795"/>
                    <a:ext cx="72008" cy="260425"/>
                    <a:chOff x="6658297" y="2006204"/>
                    <a:chExt cx="990748" cy="3583036"/>
                  </a:xfrm>
                </p:grpSpPr>
                <p:sp>
                  <p:nvSpPr>
                    <p:cNvPr id="122" name="椭圆 121"/>
                    <p:cNvSpPr/>
                    <p:nvPr/>
                  </p:nvSpPr>
                  <p:spPr>
                    <a:xfrm>
                      <a:off x="6658297" y="2006204"/>
                      <a:ext cx="990748" cy="990748"/>
                    </a:xfrm>
                    <a:prstGeom prst="ellipse">
                      <a:avLst/>
                    </a:prstGeom>
                    <a:gradFill flip="none" rotWithShape="1">
                      <a:gsLst>
                        <a:gs pos="0">
                          <a:schemeClr val="tx1">
                            <a:lumMod val="50000"/>
                            <a:lumOff val="50000"/>
                          </a:schemeClr>
                        </a:gs>
                        <a:gs pos="70000">
                          <a:srgbClr val="F9F9F9">
                            <a:alpha val="0"/>
                          </a:srgbClr>
                        </a:gs>
                        <a:gs pos="100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3605" rtl="0" eaLnBrk="1" fontAlgn="auto" latinLnBrk="0" hangingPunct="1">
                        <a:lnSpc>
                          <a:spcPct val="100000"/>
                        </a:lnSpc>
                        <a:spcBef>
                          <a:spcPts val="0"/>
                        </a:spcBef>
                        <a:spcAft>
                          <a:spcPts val="0"/>
                        </a:spcAft>
                        <a:buClrTx/>
                        <a:buSzTx/>
                        <a:buFontTx/>
                        <a:buNone/>
                        <a:tabLst/>
                        <a:defRPr/>
                      </a:pPr>
                      <a:endParaRPr kumimoji="0" lang="zh-CN" altLang="en-US" sz="1187"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23" name="椭圆 122"/>
                    <p:cNvSpPr/>
                    <p:nvPr/>
                  </p:nvSpPr>
                  <p:spPr>
                    <a:xfrm>
                      <a:off x="6658297" y="4598492"/>
                      <a:ext cx="990748" cy="990748"/>
                    </a:xfrm>
                    <a:prstGeom prst="ellipse">
                      <a:avLst/>
                    </a:prstGeom>
                    <a:gradFill flip="none" rotWithShape="1">
                      <a:gsLst>
                        <a:gs pos="0">
                          <a:schemeClr val="tx1">
                            <a:lumMod val="50000"/>
                            <a:lumOff val="50000"/>
                          </a:schemeClr>
                        </a:gs>
                        <a:gs pos="70000">
                          <a:srgbClr val="F9F9F9">
                            <a:alpha val="0"/>
                          </a:srgbClr>
                        </a:gs>
                        <a:gs pos="100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3605" rtl="0" eaLnBrk="1" fontAlgn="auto" latinLnBrk="0" hangingPunct="1">
                        <a:lnSpc>
                          <a:spcPct val="100000"/>
                        </a:lnSpc>
                        <a:spcBef>
                          <a:spcPts val="0"/>
                        </a:spcBef>
                        <a:spcAft>
                          <a:spcPts val="0"/>
                        </a:spcAft>
                        <a:buClrTx/>
                        <a:buSzTx/>
                        <a:buFontTx/>
                        <a:buNone/>
                        <a:tabLst/>
                        <a:defRPr/>
                      </a:pPr>
                      <a:endParaRPr kumimoji="0" lang="zh-CN" altLang="en-US" sz="1187"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24" name="Freeform 6"/>
                    <p:cNvSpPr/>
                    <p:nvPr/>
                  </p:nvSpPr>
                  <p:spPr bwMode="auto">
                    <a:xfrm>
                      <a:off x="6915546" y="2348880"/>
                      <a:ext cx="476250" cy="2890837"/>
                    </a:xfrm>
                    <a:custGeom>
                      <a:avLst/>
                      <a:gdLst>
                        <a:gd name="T0" fmla="*/ 127 w 127"/>
                        <a:gd name="T1" fmla="*/ 81 h 771"/>
                        <a:gd name="T2" fmla="*/ 127 w 127"/>
                        <a:gd name="T3" fmla="*/ 690 h 771"/>
                        <a:gd name="T4" fmla="*/ 63 w 127"/>
                        <a:gd name="T5" fmla="*/ 771 h 771"/>
                        <a:gd name="T6" fmla="*/ 0 w 127"/>
                        <a:gd name="T7" fmla="*/ 690 h 771"/>
                        <a:gd name="T8" fmla="*/ 0 w 127"/>
                        <a:gd name="T9" fmla="*/ 81 h 771"/>
                        <a:gd name="T10" fmla="*/ 63 w 127"/>
                        <a:gd name="T11" fmla="*/ 0 h 771"/>
                        <a:gd name="T12" fmla="*/ 127 w 127"/>
                        <a:gd name="T13" fmla="*/ 81 h 771"/>
                      </a:gdLst>
                      <a:ahLst/>
                      <a:cxnLst>
                        <a:cxn ang="0">
                          <a:pos x="T0" y="T1"/>
                        </a:cxn>
                        <a:cxn ang="0">
                          <a:pos x="T2" y="T3"/>
                        </a:cxn>
                        <a:cxn ang="0">
                          <a:pos x="T4" y="T5"/>
                        </a:cxn>
                        <a:cxn ang="0">
                          <a:pos x="T6" y="T7"/>
                        </a:cxn>
                        <a:cxn ang="0">
                          <a:pos x="T8" y="T9"/>
                        </a:cxn>
                        <a:cxn ang="0">
                          <a:pos x="T10" y="T11"/>
                        </a:cxn>
                        <a:cxn ang="0">
                          <a:pos x="T12" y="T13"/>
                        </a:cxn>
                      </a:cxnLst>
                      <a:rect l="0" t="0" r="r" b="b"/>
                      <a:pathLst>
                        <a:path w="127" h="771">
                          <a:moveTo>
                            <a:pt x="127" y="81"/>
                          </a:moveTo>
                          <a:cubicBezTo>
                            <a:pt x="127" y="690"/>
                            <a:pt x="127" y="690"/>
                            <a:pt x="127" y="690"/>
                          </a:cubicBezTo>
                          <a:cubicBezTo>
                            <a:pt x="127" y="735"/>
                            <a:pt x="98" y="771"/>
                            <a:pt x="63" y="771"/>
                          </a:cubicBezTo>
                          <a:cubicBezTo>
                            <a:pt x="28" y="771"/>
                            <a:pt x="0" y="735"/>
                            <a:pt x="0" y="690"/>
                          </a:cubicBezTo>
                          <a:cubicBezTo>
                            <a:pt x="0" y="81"/>
                            <a:pt x="0" y="81"/>
                            <a:pt x="0" y="81"/>
                          </a:cubicBezTo>
                          <a:cubicBezTo>
                            <a:pt x="0" y="36"/>
                            <a:pt x="28" y="0"/>
                            <a:pt x="63" y="0"/>
                          </a:cubicBezTo>
                          <a:cubicBezTo>
                            <a:pt x="98" y="0"/>
                            <a:pt x="127" y="36"/>
                            <a:pt x="127" y="81"/>
                          </a:cubicBezTo>
                        </a:path>
                      </a:pathLst>
                    </a:custGeom>
                    <a:gradFill flip="none" rotWithShape="1">
                      <a:gsLst>
                        <a:gs pos="0">
                          <a:srgbClr val="FFFFFF">
                            <a:shade val="30000"/>
                            <a:satMod val="115000"/>
                          </a:srgbClr>
                        </a:gs>
                        <a:gs pos="50000">
                          <a:srgbClr val="FFFFFF">
                            <a:shade val="67500"/>
                            <a:satMod val="115000"/>
                          </a:srgbClr>
                        </a:gs>
                        <a:gs pos="100000">
                          <a:srgbClr val="FFFFFF">
                            <a:shade val="100000"/>
                            <a:satMod val="115000"/>
                          </a:srgbClr>
                        </a:gs>
                      </a:gsLst>
                      <a:lin ang="10800000" scaled="1"/>
                      <a:tileRect/>
                    </a:gradFill>
                    <a:ln>
                      <a:noFill/>
                    </a:ln>
                  </p:spPr>
                  <p:txBody>
                    <a:bodyPr vert="horz" wrap="square" lIns="67991" tIns="33995" rIns="67991" bIns="33995" numCol="1" anchor="t" anchorCtr="0" compatLnSpc="1"/>
                    <a:lstStyle/>
                    <a:p>
                      <a:pPr marL="0" marR="0" lvl="0" indent="0" algn="l" defTabSz="683605" rtl="0" eaLnBrk="1" fontAlgn="auto" latinLnBrk="0" hangingPunct="1">
                        <a:lnSpc>
                          <a:spcPct val="100000"/>
                        </a:lnSpc>
                        <a:spcBef>
                          <a:spcPts val="0"/>
                        </a:spcBef>
                        <a:spcAft>
                          <a:spcPts val="0"/>
                        </a:spcAft>
                        <a:buClrTx/>
                        <a:buSzTx/>
                        <a:buFontTx/>
                        <a:buNone/>
                        <a:tabLst/>
                        <a:defRPr/>
                      </a:pPr>
                      <a:endParaRPr kumimoji="0" lang="zh-CN" altLang="en-US" sz="1187"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grpSp>
              <p:grpSp>
                <p:nvGrpSpPr>
                  <p:cNvPr id="110" name="组合 109"/>
                  <p:cNvGrpSpPr/>
                  <p:nvPr/>
                </p:nvGrpSpPr>
                <p:grpSpPr>
                  <a:xfrm>
                    <a:off x="1043608" y="1235750"/>
                    <a:ext cx="72008" cy="260425"/>
                    <a:chOff x="6658297" y="2006204"/>
                    <a:chExt cx="990748" cy="3583036"/>
                  </a:xfrm>
                </p:grpSpPr>
                <p:sp>
                  <p:nvSpPr>
                    <p:cNvPr id="119" name="椭圆 118"/>
                    <p:cNvSpPr/>
                    <p:nvPr/>
                  </p:nvSpPr>
                  <p:spPr>
                    <a:xfrm>
                      <a:off x="6658297" y="2006204"/>
                      <a:ext cx="990748" cy="990748"/>
                    </a:xfrm>
                    <a:prstGeom prst="ellipse">
                      <a:avLst/>
                    </a:prstGeom>
                    <a:gradFill flip="none" rotWithShape="1">
                      <a:gsLst>
                        <a:gs pos="0">
                          <a:schemeClr val="tx1">
                            <a:lumMod val="50000"/>
                            <a:lumOff val="50000"/>
                          </a:schemeClr>
                        </a:gs>
                        <a:gs pos="70000">
                          <a:srgbClr val="F9F9F9">
                            <a:alpha val="0"/>
                          </a:srgbClr>
                        </a:gs>
                        <a:gs pos="100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3605" rtl="0" eaLnBrk="1" fontAlgn="auto" latinLnBrk="0" hangingPunct="1">
                        <a:lnSpc>
                          <a:spcPct val="100000"/>
                        </a:lnSpc>
                        <a:spcBef>
                          <a:spcPts val="0"/>
                        </a:spcBef>
                        <a:spcAft>
                          <a:spcPts val="0"/>
                        </a:spcAft>
                        <a:buClrTx/>
                        <a:buSzTx/>
                        <a:buFontTx/>
                        <a:buNone/>
                        <a:tabLst/>
                        <a:defRPr/>
                      </a:pPr>
                      <a:endParaRPr kumimoji="0" lang="zh-CN" altLang="en-US" sz="1187"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20" name="椭圆 119"/>
                    <p:cNvSpPr/>
                    <p:nvPr/>
                  </p:nvSpPr>
                  <p:spPr>
                    <a:xfrm>
                      <a:off x="6658297" y="4598492"/>
                      <a:ext cx="990748" cy="990748"/>
                    </a:xfrm>
                    <a:prstGeom prst="ellipse">
                      <a:avLst/>
                    </a:prstGeom>
                    <a:gradFill flip="none" rotWithShape="1">
                      <a:gsLst>
                        <a:gs pos="0">
                          <a:schemeClr val="tx1">
                            <a:lumMod val="50000"/>
                            <a:lumOff val="50000"/>
                          </a:schemeClr>
                        </a:gs>
                        <a:gs pos="70000">
                          <a:srgbClr val="F9F9F9">
                            <a:alpha val="0"/>
                          </a:srgbClr>
                        </a:gs>
                        <a:gs pos="100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3605" rtl="0" eaLnBrk="1" fontAlgn="auto" latinLnBrk="0" hangingPunct="1">
                        <a:lnSpc>
                          <a:spcPct val="100000"/>
                        </a:lnSpc>
                        <a:spcBef>
                          <a:spcPts val="0"/>
                        </a:spcBef>
                        <a:spcAft>
                          <a:spcPts val="0"/>
                        </a:spcAft>
                        <a:buClrTx/>
                        <a:buSzTx/>
                        <a:buFontTx/>
                        <a:buNone/>
                        <a:tabLst/>
                        <a:defRPr/>
                      </a:pPr>
                      <a:endParaRPr kumimoji="0" lang="zh-CN" altLang="en-US" sz="1187"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21" name="Freeform 6"/>
                    <p:cNvSpPr/>
                    <p:nvPr/>
                  </p:nvSpPr>
                  <p:spPr bwMode="auto">
                    <a:xfrm>
                      <a:off x="6915546" y="2348880"/>
                      <a:ext cx="476250" cy="2890837"/>
                    </a:xfrm>
                    <a:custGeom>
                      <a:avLst/>
                      <a:gdLst>
                        <a:gd name="T0" fmla="*/ 127 w 127"/>
                        <a:gd name="T1" fmla="*/ 81 h 771"/>
                        <a:gd name="T2" fmla="*/ 127 w 127"/>
                        <a:gd name="T3" fmla="*/ 690 h 771"/>
                        <a:gd name="T4" fmla="*/ 63 w 127"/>
                        <a:gd name="T5" fmla="*/ 771 h 771"/>
                        <a:gd name="T6" fmla="*/ 0 w 127"/>
                        <a:gd name="T7" fmla="*/ 690 h 771"/>
                        <a:gd name="T8" fmla="*/ 0 w 127"/>
                        <a:gd name="T9" fmla="*/ 81 h 771"/>
                        <a:gd name="T10" fmla="*/ 63 w 127"/>
                        <a:gd name="T11" fmla="*/ 0 h 771"/>
                        <a:gd name="T12" fmla="*/ 127 w 127"/>
                        <a:gd name="T13" fmla="*/ 81 h 771"/>
                      </a:gdLst>
                      <a:ahLst/>
                      <a:cxnLst>
                        <a:cxn ang="0">
                          <a:pos x="T0" y="T1"/>
                        </a:cxn>
                        <a:cxn ang="0">
                          <a:pos x="T2" y="T3"/>
                        </a:cxn>
                        <a:cxn ang="0">
                          <a:pos x="T4" y="T5"/>
                        </a:cxn>
                        <a:cxn ang="0">
                          <a:pos x="T6" y="T7"/>
                        </a:cxn>
                        <a:cxn ang="0">
                          <a:pos x="T8" y="T9"/>
                        </a:cxn>
                        <a:cxn ang="0">
                          <a:pos x="T10" y="T11"/>
                        </a:cxn>
                        <a:cxn ang="0">
                          <a:pos x="T12" y="T13"/>
                        </a:cxn>
                      </a:cxnLst>
                      <a:rect l="0" t="0" r="r" b="b"/>
                      <a:pathLst>
                        <a:path w="127" h="771">
                          <a:moveTo>
                            <a:pt x="127" y="81"/>
                          </a:moveTo>
                          <a:cubicBezTo>
                            <a:pt x="127" y="690"/>
                            <a:pt x="127" y="690"/>
                            <a:pt x="127" y="690"/>
                          </a:cubicBezTo>
                          <a:cubicBezTo>
                            <a:pt x="127" y="735"/>
                            <a:pt x="98" y="771"/>
                            <a:pt x="63" y="771"/>
                          </a:cubicBezTo>
                          <a:cubicBezTo>
                            <a:pt x="28" y="771"/>
                            <a:pt x="0" y="735"/>
                            <a:pt x="0" y="690"/>
                          </a:cubicBezTo>
                          <a:cubicBezTo>
                            <a:pt x="0" y="81"/>
                            <a:pt x="0" y="81"/>
                            <a:pt x="0" y="81"/>
                          </a:cubicBezTo>
                          <a:cubicBezTo>
                            <a:pt x="0" y="36"/>
                            <a:pt x="28" y="0"/>
                            <a:pt x="63" y="0"/>
                          </a:cubicBezTo>
                          <a:cubicBezTo>
                            <a:pt x="98" y="0"/>
                            <a:pt x="127" y="36"/>
                            <a:pt x="127" y="81"/>
                          </a:cubicBezTo>
                        </a:path>
                      </a:pathLst>
                    </a:custGeom>
                    <a:gradFill flip="none" rotWithShape="1">
                      <a:gsLst>
                        <a:gs pos="0">
                          <a:srgbClr val="FFFFFF">
                            <a:shade val="30000"/>
                            <a:satMod val="115000"/>
                          </a:srgbClr>
                        </a:gs>
                        <a:gs pos="50000">
                          <a:srgbClr val="FFFFFF">
                            <a:shade val="67500"/>
                            <a:satMod val="115000"/>
                          </a:srgbClr>
                        </a:gs>
                        <a:gs pos="100000">
                          <a:srgbClr val="FFFFFF">
                            <a:shade val="100000"/>
                            <a:satMod val="115000"/>
                          </a:srgbClr>
                        </a:gs>
                      </a:gsLst>
                      <a:lin ang="10800000" scaled="1"/>
                      <a:tileRect/>
                    </a:gradFill>
                    <a:ln>
                      <a:noFill/>
                    </a:ln>
                  </p:spPr>
                  <p:txBody>
                    <a:bodyPr vert="horz" wrap="square" lIns="67991" tIns="33995" rIns="67991" bIns="33995" numCol="1" anchor="t" anchorCtr="0" compatLnSpc="1"/>
                    <a:lstStyle/>
                    <a:p>
                      <a:pPr marL="0" marR="0" lvl="0" indent="0" algn="l" defTabSz="683605" rtl="0" eaLnBrk="1" fontAlgn="auto" latinLnBrk="0" hangingPunct="1">
                        <a:lnSpc>
                          <a:spcPct val="100000"/>
                        </a:lnSpc>
                        <a:spcBef>
                          <a:spcPts val="0"/>
                        </a:spcBef>
                        <a:spcAft>
                          <a:spcPts val="0"/>
                        </a:spcAft>
                        <a:buClrTx/>
                        <a:buSzTx/>
                        <a:buFontTx/>
                        <a:buNone/>
                        <a:tabLst/>
                        <a:defRPr/>
                      </a:pPr>
                      <a:endParaRPr kumimoji="0" lang="zh-CN" altLang="en-US" sz="1187"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grpSp>
              <p:grpSp>
                <p:nvGrpSpPr>
                  <p:cNvPr id="111" name="组合 110"/>
                  <p:cNvGrpSpPr/>
                  <p:nvPr/>
                </p:nvGrpSpPr>
                <p:grpSpPr>
                  <a:xfrm>
                    <a:off x="1043608" y="1000228"/>
                    <a:ext cx="72008" cy="260425"/>
                    <a:chOff x="6658297" y="2006204"/>
                    <a:chExt cx="990748" cy="3583036"/>
                  </a:xfrm>
                </p:grpSpPr>
                <p:sp>
                  <p:nvSpPr>
                    <p:cNvPr id="116" name="椭圆 115"/>
                    <p:cNvSpPr/>
                    <p:nvPr/>
                  </p:nvSpPr>
                  <p:spPr>
                    <a:xfrm>
                      <a:off x="6658297" y="2006204"/>
                      <a:ext cx="990748" cy="990748"/>
                    </a:xfrm>
                    <a:prstGeom prst="ellipse">
                      <a:avLst/>
                    </a:prstGeom>
                    <a:gradFill flip="none" rotWithShape="1">
                      <a:gsLst>
                        <a:gs pos="0">
                          <a:schemeClr val="tx1">
                            <a:lumMod val="50000"/>
                            <a:lumOff val="50000"/>
                          </a:schemeClr>
                        </a:gs>
                        <a:gs pos="70000">
                          <a:srgbClr val="F9F9F9">
                            <a:alpha val="0"/>
                          </a:srgbClr>
                        </a:gs>
                        <a:gs pos="100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3605" rtl="0" eaLnBrk="1" fontAlgn="auto" latinLnBrk="0" hangingPunct="1">
                        <a:lnSpc>
                          <a:spcPct val="100000"/>
                        </a:lnSpc>
                        <a:spcBef>
                          <a:spcPts val="0"/>
                        </a:spcBef>
                        <a:spcAft>
                          <a:spcPts val="0"/>
                        </a:spcAft>
                        <a:buClrTx/>
                        <a:buSzTx/>
                        <a:buFontTx/>
                        <a:buNone/>
                        <a:tabLst/>
                        <a:defRPr/>
                      </a:pPr>
                      <a:endParaRPr kumimoji="0" lang="zh-CN" altLang="en-US" sz="1187"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17" name="椭圆 116"/>
                    <p:cNvSpPr/>
                    <p:nvPr/>
                  </p:nvSpPr>
                  <p:spPr>
                    <a:xfrm>
                      <a:off x="6658297" y="4598492"/>
                      <a:ext cx="990748" cy="990748"/>
                    </a:xfrm>
                    <a:prstGeom prst="ellipse">
                      <a:avLst/>
                    </a:prstGeom>
                    <a:gradFill flip="none" rotWithShape="1">
                      <a:gsLst>
                        <a:gs pos="0">
                          <a:schemeClr val="tx1">
                            <a:lumMod val="50000"/>
                            <a:lumOff val="50000"/>
                          </a:schemeClr>
                        </a:gs>
                        <a:gs pos="70000">
                          <a:srgbClr val="F9F9F9">
                            <a:alpha val="0"/>
                          </a:srgbClr>
                        </a:gs>
                        <a:gs pos="100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3605" rtl="0" eaLnBrk="1" fontAlgn="auto" latinLnBrk="0" hangingPunct="1">
                        <a:lnSpc>
                          <a:spcPct val="100000"/>
                        </a:lnSpc>
                        <a:spcBef>
                          <a:spcPts val="0"/>
                        </a:spcBef>
                        <a:spcAft>
                          <a:spcPts val="0"/>
                        </a:spcAft>
                        <a:buClrTx/>
                        <a:buSzTx/>
                        <a:buFontTx/>
                        <a:buNone/>
                        <a:tabLst/>
                        <a:defRPr/>
                      </a:pPr>
                      <a:endParaRPr kumimoji="0" lang="zh-CN" altLang="en-US" sz="1187"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18" name="Freeform 6"/>
                    <p:cNvSpPr/>
                    <p:nvPr/>
                  </p:nvSpPr>
                  <p:spPr bwMode="auto">
                    <a:xfrm>
                      <a:off x="6915546" y="2348880"/>
                      <a:ext cx="476250" cy="2890837"/>
                    </a:xfrm>
                    <a:custGeom>
                      <a:avLst/>
                      <a:gdLst>
                        <a:gd name="T0" fmla="*/ 127 w 127"/>
                        <a:gd name="T1" fmla="*/ 81 h 771"/>
                        <a:gd name="T2" fmla="*/ 127 w 127"/>
                        <a:gd name="T3" fmla="*/ 690 h 771"/>
                        <a:gd name="T4" fmla="*/ 63 w 127"/>
                        <a:gd name="T5" fmla="*/ 771 h 771"/>
                        <a:gd name="T6" fmla="*/ 0 w 127"/>
                        <a:gd name="T7" fmla="*/ 690 h 771"/>
                        <a:gd name="T8" fmla="*/ 0 w 127"/>
                        <a:gd name="T9" fmla="*/ 81 h 771"/>
                        <a:gd name="T10" fmla="*/ 63 w 127"/>
                        <a:gd name="T11" fmla="*/ 0 h 771"/>
                        <a:gd name="T12" fmla="*/ 127 w 127"/>
                        <a:gd name="T13" fmla="*/ 81 h 771"/>
                      </a:gdLst>
                      <a:ahLst/>
                      <a:cxnLst>
                        <a:cxn ang="0">
                          <a:pos x="T0" y="T1"/>
                        </a:cxn>
                        <a:cxn ang="0">
                          <a:pos x="T2" y="T3"/>
                        </a:cxn>
                        <a:cxn ang="0">
                          <a:pos x="T4" y="T5"/>
                        </a:cxn>
                        <a:cxn ang="0">
                          <a:pos x="T6" y="T7"/>
                        </a:cxn>
                        <a:cxn ang="0">
                          <a:pos x="T8" y="T9"/>
                        </a:cxn>
                        <a:cxn ang="0">
                          <a:pos x="T10" y="T11"/>
                        </a:cxn>
                        <a:cxn ang="0">
                          <a:pos x="T12" y="T13"/>
                        </a:cxn>
                      </a:cxnLst>
                      <a:rect l="0" t="0" r="r" b="b"/>
                      <a:pathLst>
                        <a:path w="127" h="771">
                          <a:moveTo>
                            <a:pt x="127" y="81"/>
                          </a:moveTo>
                          <a:cubicBezTo>
                            <a:pt x="127" y="690"/>
                            <a:pt x="127" y="690"/>
                            <a:pt x="127" y="690"/>
                          </a:cubicBezTo>
                          <a:cubicBezTo>
                            <a:pt x="127" y="735"/>
                            <a:pt x="98" y="771"/>
                            <a:pt x="63" y="771"/>
                          </a:cubicBezTo>
                          <a:cubicBezTo>
                            <a:pt x="28" y="771"/>
                            <a:pt x="0" y="735"/>
                            <a:pt x="0" y="690"/>
                          </a:cubicBezTo>
                          <a:cubicBezTo>
                            <a:pt x="0" y="81"/>
                            <a:pt x="0" y="81"/>
                            <a:pt x="0" y="81"/>
                          </a:cubicBezTo>
                          <a:cubicBezTo>
                            <a:pt x="0" y="36"/>
                            <a:pt x="28" y="0"/>
                            <a:pt x="63" y="0"/>
                          </a:cubicBezTo>
                          <a:cubicBezTo>
                            <a:pt x="98" y="0"/>
                            <a:pt x="127" y="36"/>
                            <a:pt x="127" y="81"/>
                          </a:cubicBezTo>
                        </a:path>
                      </a:pathLst>
                    </a:custGeom>
                    <a:gradFill flip="none" rotWithShape="1">
                      <a:gsLst>
                        <a:gs pos="0">
                          <a:srgbClr val="FFFFFF">
                            <a:shade val="30000"/>
                            <a:satMod val="115000"/>
                          </a:srgbClr>
                        </a:gs>
                        <a:gs pos="50000">
                          <a:srgbClr val="FFFFFF">
                            <a:shade val="67500"/>
                            <a:satMod val="115000"/>
                          </a:srgbClr>
                        </a:gs>
                        <a:gs pos="100000">
                          <a:srgbClr val="FFFFFF">
                            <a:shade val="100000"/>
                            <a:satMod val="115000"/>
                          </a:srgbClr>
                        </a:gs>
                      </a:gsLst>
                      <a:lin ang="10800000" scaled="1"/>
                      <a:tileRect/>
                    </a:gradFill>
                    <a:ln>
                      <a:noFill/>
                    </a:ln>
                  </p:spPr>
                  <p:txBody>
                    <a:bodyPr vert="horz" wrap="square" lIns="67991" tIns="33995" rIns="67991" bIns="33995" numCol="1" anchor="t" anchorCtr="0" compatLnSpc="1"/>
                    <a:lstStyle/>
                    <a:p>
                      <a:pPr marL="0" marR="0" lvl="0" indent="0" algn="l" defTabSz="683605" rtl="0" eaLnBrk="1" fontAlgn="auto" latinLnBrk="0" hangingPunct="1">
                        <a:lnSpc>
                          <a:spcPct val="100000"/>
                        </a:lnSpc>
                        <a:spcBef>
                          <a:spcPts val="0"/>
                        </a:spcBef>
                        <a:spcAft>
                          <a:spcPts val="0"/>
                        </a:spcAft>
                        <a:buClrTx/>
                        <a:buSzTx/>
                        <a:buFontTx/>
                        <a:buNone/>
                        <a:tabLst/>
                        <a:defRPr/>
                      </a:pPr>
                      <a:endParaRPr kumimoji="0" lang="zh-CN" altLang="en-US" sz="1187"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grpSp>
              <p:grpSp>
                <p:nvGrpSpPr>
                  <p:cNvPr id="112" name="组合 111"/>
                  <p:cNvGrpSpPr/>
                  <p:nvPr/>
                </p:nvGrpSpPr>
                <p:grpSpPr>
                  <a:xfrm>
                    <a:off x="1043608" y="764705"/>
                    <a:ext cx="72008" cy="260425"/>
                    <a:chOff x="6658297" y="2006204"/>
                    <a:chExt cx="990748" cy="3583036"/>
                  </a:xfrm>
                </p:grpSpPr>
                <p:sp>
                  <p:nvSpPr>
                    <p:cNvPr id="113" name="椭圆 112"/>
                    <p:cNvSpPr/>
                    <p:nvPr/>
                  </p:nvSpPr>
                  <p:spPr>
                    <a:xfrm>
                      <a:off x="6658297" y="2006204"/>
                      <a:ext cx="990748" cy="990748"/>
                    </a:xfrm>
                    <a:prstGeom prst="ellipse">
                      <a:avLst/>
                    </a:prstGeom>
                    <a:gradFill flip="none" rotWithShape="1">
                      <a:gsLst>
                        <a:gs pos="0">
                          <a:schemeClr val="tx1">
                            <a:lumMod val="50000"/>
                            <a:lumOff val="50000"/>
                          </a:schemeClr>
                        </a:gs>
                        <a:gs pos="70000">
                          <a:srgbClr val="F9F9F9">
                            <a:alpha val="0"/>
                          </a:srgbClr>
                        </a:gs>
                        <a:gs pos="100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3605" rtl="0" eaLnBrk="1" fontAlgn="auto" latinLnBrk="0" hangingPunct="1">
                        <a:lnSpc>
                          <a:spcPct val="100000"/>
                        </a:lnSpc>
                        <a:spcBef>
                          <a:spcPts val="0"/>
                        </a:spcBef>
                        <a:spcAft>
                          <a:spcPts val="0"/>
                        </a:spcAft>
                        <a:buClrTx/>
                        <a:buSzTx/>
                        <a:buFontTx/>
                        <a:buNone/>
                        <a:tabLst/>
                        <a:defRPr/>
                      </a:pPr>
                      <a:endParaRPr kumimoji="0" lang="zh-CN" altLang="en-US" sz="1187"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14" name="椭圆 113"/>
                    <p:cNvSpPr/>
                    <p:nvPr/>
                  </p:nvSpPr>
                  <p:spPr>
                    <a:xfrm>
                      <a:off x="6658297" y="4598492"/>
                      <a:ext cx="990748" cy="990748"/>
                    </a:xfrm>
                    <a:prstGeom prst="ellipse">
                      <a:avLst/>
                    </a:prstGeom>
                    <a:gradFill flip="none" rotWithShape="1">
                      <a:gsLst>
                        <a:gs pos="0">
                          <a:schemeClr val="tx1">
                            <a:lumMod val="50000"/>
                            <a:lumOff val="50000"/>
                          </a:schemeClr>
                        </a:gs>
                        <a:gs pos="70000">
                          <a:srgbClr val="F9F9F9">
                            <a:alpha val="0"/>
                          </a:srgbClr>
                        </a:gs>
                        <a:gs pos="100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3605" rtl="0" eaLnBrk="1" fontAlgn="auto" latinLnBrk="0" hangingPunct="1">
                        <a:lnSpc>
                          <a:spcPct val="100000"/>
                        </a:lnSpc>
                        <a:spcBef>
                          <a:spcPts val="0"/>
                        </a:spcBef>
                        <a:spcAft>
                          <a:spcPts val="0"/>
                        </a:spcAft>
                        <a:buClrTx/>
                        <a:buSzTx/>
                        <a:buFontTx/>
                        <a:buNone/>
                        <a:tabLst/>
                        <a:defRPr/>
                      </a:pPr>
                      <a:endParaRPr kumimoji="0" lang="zh-CN" altLang="en-US" sz="1187"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15" name="Freeform 6"/>
                    <p:cNvSpPr/>
                    <p:nvPr/>
                  </p:nvSpPr>
                  <p:spPr bwMode="auto">
                    <a:xfrm>
                      <a:off x="6915546" y="2348880"/>
                      <a:ext cx="476250" cy="2890837"/>
                    </a:xfrm>
                    <a:custGeom>
                      <a:avLst/>
                      <a:gdLst>
                        <a:gd name="T0" fmla="*/ 127 w 127"/>
                        <a:gd name="T1" fmla="*/ 81 h 771"/>
                        <a:gd name="T2" fmla="*/ 127 w 127"/>
                        <a:gd name="T3" fmla="*/ 690 h 771"/>
                        <a:gd name="T4" fmla="*/ 63 w 127"/>
                        <a:gd name="T5" fmla="*/ 771 h 771"/>
                        <a:gd name="T6" fmla="*/ 0 w 127"/>
                        <a:gd name="T7" fmla="*/ 690 h 771"/>
                        <a:gd name="T8" fmla="*/ 0 w 127"/>
                        <a:gd name="T9" fmla="*/ 81 h 771"/>
                        <a:gd name="T10" fmla="*/ 63 w 127"/>
                        <a:gd name="T11" fmla="*/ 0 h 771"/>
                        <a:gd name="T12" fmla="*/ 127 w 127"/>
                        <a:gd name="T13" fmla="*/ 81 h 771"/>
                      </a:gdLst>
                      <a:ahLst/>
                      <a:cxnLst>
                        <a:cxn ang="0">
                          <a:pos x="T0" y="T1"/>
                        </a:cxn>
                        <a:cxn ang="0">
                          <a:pos x="T2" y="T3"/>
                        </a:cxn>
                        <a:cxn ang="0">
                          <a:pos x="T4" y="T5"/>
                        </a:cxn>
                        <a:cxn ang="0">
                          <a:pos x="T6" y="T7"/>
                        </a:cxn>
                        <a:cxn ang="0">
                          <a:pos x="T8" y="T9"/>
                        </a:cxn>
                        <a:cxn ang="0">
                          <a:pos x="T10" y="T11"/>
                        </a:cxn>
                        <a:cxn ang="0">
                          <a:pos x="T12" y="T13"/>
                        </a:cxn>
                      </a:cxnLst>
                      <a:rect l="0" t="0" r="r" b="b"/>
                      <a:pathLst>
                        <a:path w="127" h="771">
                          <a:moveTo>
                            <a:pt x="127" y="81"/>
                          </a:moveTo>
                          <a:cubicBezTo>
                            <a:pt x="127" y="690"/>
                            <a:pt x="127" y="690"/>
                            <a:pt x="127" y="690"/>
                          </a:cubicBezTo>
                          <a:cubicBezTo>
                            <a:pt x="127" y="735"/>
                            <a:pt x="98" y="771"/>
                            <a:pt x="63" y="771"/>
                          </a:cubicBezTo>
                          <a:cubicBezTo>
                            <a:pt x="28" y="771"/>
                            <a:pt x="0" y="735"/>
                            <a:pt x="0" y="690"/>
                          </a:cubicBezTo>
                          <a:cubicBezTo>
                            <a:pt x="0" y="81"/>
                            <a:pt x="0" y="81"/>
                            <a:pt x="0" y="81"/>
                          </a:cubicBezTo>
                          <a:cubicBezTo>
                            <a:pt x="0" y="36"/>
                            <a:pt x="28" y="0"/>
                            <a:pt x="63" y="0"/>
                          </a:cubicBezTo>
                          <a:cubicBezTo>
                            <a:pt x="98" y="0"/>
                            <a:pt x="127" y="36"/>
                            <a:pt x="127" y="81"/>
                          </a:cubicBezTo>
                        </a:path>
                      </a:pathLst>
                    </a:custGeom>
                    <a:gradFill flip="none" rotWithShape="1">
                      <a:gsLst>
                        <a:gs pos="0">
                          <a:srgbClr val="FFFFFF">
                            <a:shade val="30000"/>
                            <a:satMod val="115000"/>
                          </a:srgbClr>
                        </a:gs>
                        <a:gs pos="50000">
                          <a:srgbClr val="FFFFFF">
                            <a:shade val="67500"/>
                            <a:satMod val="115000"/>
                          </a:srgbClr>
                        </a:gs>
                        <a:gs pos="100000">
                          <a:srgbClr val="FFFFFF">
                            <a:shade val="100000"/>
                            <a:satMod val="115000"/>
                          </a:srgbClr>
                        </a:gs>
                      </a:gsLst>
                      <a:lin ang="10800000" scaled="1"/>
                      <a:tileRect/>
                    </a:gradFill>
                    <a:ln>
                      <a:noFill/>
                    </a:ln>
                  </p:spPr>
                  <p:txBody>
                    <a:bodyPr vert="horz" wrap="square" lIns="67991" tIns="33995" rIns="67991" bIns="33995" numCol="1" anchor="t" anchorCtr="0" compatLnSpc="1"/>
                    <a:lstStyle/>
                    <a:p>
                      <a:pPr marL="0" marR="0" lvl="0" indent="0" algn="l" defTabSz="683605" rtl="0" eaLnBrk="1" fontAlgn="auto" latinLnBrk="0" hangingPunct="1">
                        <a:lnSpc>
                          <a:spcPct val="100000"/>
                        </a:lnSpc>
                        <a:spcBef>
                          <a:spcPts val="0"/>
                        </a:spcBef>
                        <a:spcAft>
                          <a:spcPts val="0"/>
                        </a:spcAft>
                        <a:buClrTx/>
                        <a:buSzTx/>
                        <a:buFontTx/>
                        <a:buNone/>
                        <a:tabLst/>
                        <a:defRPr/>
                      </a:pPr>
                      <a:endParaRPr kumimoji="0" lang="zh-CN" altLang="en-US" sz="1187"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grpSp>
            </p:grpSp>
          </p:grpSp>
          <p:grpSp>
            <p:nvGrpSpPr>
              <p:cNvPr id="102" name="组合 101"/>
              <p:cNvGrpSpPr/>
              <p:nvPr/>
            </p:nvGrpSpPr>
            <p:grpSpPr>
              <a:xfrm>
                <a:off x="1675055" y="1412777"/>
                <a:ext cx="808713" cy="2074428"/>
                <a:chOff x="1315015" y="778508"/>
                <a:chExt cx="808713" cy="2074428"/>
              </a:xfrm>
            </p:grpSpPr>
            <p:sp>
              <p:nvSpPr>
                <p:cNvPr id="103" name="椭圆 102"/>
                <p:cNvSpPr/>
                <p:nvPr/>
              </p:nvSpPr>
              <p:spPr>
                <a:xfrm>
                  <a:off x="1763688" y="778508"/>
                  <a:ext cx="360040" cy="2074428"/>
                </a:xfrm>
                <a:prstGeom prst="ellipse">
                  <a:avLst/>
                </a:prstGeom>
                <a:gradFill flip="none" rotWithShape="1">
                  <a:gsLst>
                    <a:gs pos="0">
                      <a:schemeClr val="tx1">
                        <a:lumMod val="50000"/>
                        <a:lumOff val="50000"/>
                        <a:alpha val="85000"/>
                      </a:schemeClr>
                    </a:gs>
                    <a:gs pos="100000">
                      <a:schemeClr val="bg1">
                        <a:alpha val="0"/>
                      </a:schemeClr>
                    </a:gs>
                  </a:gsLst>
                  <a:path path="shap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3605" rtl="0" eaLnBrk="1" fontAlgn="auto" latinLnBrk="0" hangingPunct="1">
                    <a:lnSpc>
                      <a:spcPct val="100000"/>
                    </a:lnSpc>
                    <a:spcBef>
                      <a:spcPts val="0"/>
                    </a:spcBef>
                    <a:spcAft>
                      <a:spcPts val="0"/>
                    </a:spcAft>
                    <a:buClrTx/>
                    <a:buSzTx/>
                    <a:buFontTx/>
                    <a:buNone/>
                    <a:tabLst/>
                    <a:defRPr/>
                  </a:pPr>
                  <a:endParaRPr kumimoji="0" lang="zh-CN" altLang="en-US" sz="1187"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useBgFill="1">
              <p:nvSpPr>
                <p:cNvPr id="104" name="矩形 103"/>
                <p:cNvSpPr/>
                <p:nvPr/>
              </p:nvSpPr>
              <p:spPr>
                <a:xfrm>
                  <a:off x="1315015" y="1048728"/>
                  <a:ext cx="648072" cy="1599464"/>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3605" rtl="0" eaLnBrk="1" fontAlgn="auto" latinLnBrk="0" hangingPunct="1">
                    <a:lnSpc>
                      <a:spcPct val="100000"/>
                    </a:lnSpc>
                    <a:spcBef>
                      <a:spcPts val="0"/>
                    </a:spcBef>
                    <a:spcAft>
                      <a:spcPts val="0"/>
                    </a:spcAft>
                    <a:buClrTx/>
                    <a:buSzTx/>
                    <a:buFontTx/>
                    <a:buNone/>
                    <a:tabLst/>
                    <a:defRPr/>
                  </a:pPr>
                  <a:endParaRPr kumimoji="0" lang="zh-CN" altLang="en-US" sz="1187"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grpSp>
        </p:grpSp>
        <p:pic>
          <p:nvPicPr>
            <p:cNvPr id="60" name="Picture 5"/>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665983" y="3068130"/>
              <a:ext cx="397917" cy="328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4" name="TextBox 143"/>
            <p:cNvSpPr txBox="1"/>
            <p:nvPr/>
          </p:nvSpPr>
          <p:spPr>
            <a:xfrm>
              <a:off x="5328353" y="2938782"/>
              <a:ext cx="2694445" cy="606459"/>
            </a:xfrm>
            <a:prstGeom prst="rect">
              <a:avLst/>
            </a:prstGeom>
            <a:noFill/>
            <a:ln cmpd="dbl">
              <a:noFill/>
              <a:prstDash val="lgDash"/>
            </a:ln>
          </p:spPr>
          <p:txBody>
            <a:bodyPr wrap="square" rtlCol="0">
              <a:spAutoFit/>
            </a:bodyPr>
            <a:lstStyle/>
            <a:p>
              <a:pPr marL="0" marR="0" lvl="0" indent="0" algn="l" defTabSz="683605" rtl="0" eaLnBrk="1" fontAlgn="auto" latinLnBrk="0" hangingPunct="1">
                <a:lnSpc>
                  <a:spcPts val="1270"/>
                </a:lnSpc>
                <a:spcBef>
                  <a:spcPts val="0"/>
                </a:spcBef>
                <a:spcAft>
                  <a:spcPts val="0"/>
                </a:spcAft>
                <a:buClrTx/>
                <a:buSzTx/>
                <a:buFontTx/>
                <a:buNone/>
                <a:tabLst/>
                <a:defRPr/>
              </a:pPr>
              <a:r>
                <a:rPr kumimoji="0" lang="zh-CN" altLang="en-US" sz="782" b="0" i="0" u="none" strike="noStrike" kern="1200" cap="none" spc="0" normalizeH="0" baseline="0" noProof="0" dirty="0">
                  <a:ln>
                    <a:noFill/>
                  </a:ln>
                  <a:solidFill>
                    <a:prstClr val="black">
                      <a:lumMod val="95000"/>
                      <a:lumOff val="5000"/>
                    </a:prstClr>
                  </a:solidFill>
                  <a:effectLst/>
                  <a:uLnTx/>
                  <a:uFillTx/>
                  <a:latin typeface="微软雅黑" panose="020B0503020204020204" pitchFamily="34" charset="-122"/>
                  <a:ea typeface="微软雅黑" panose="020B0503020204020204" pitchFamily="34" charset="-122"/>
                  <a:cs typeface="Arial" panose="020B0604020202020204" pitchFamily="34" charset="0"/>
                </a:rPr>
                <a:t>点击增加标题文本   点击增加标题文本</a:t>
              </a:r>
              <a:endParaRPr kumimoji="0" lang="en-US" altLang="zh-CN" sz="782" b="0" i="0" u="none" strike="noStrike" kern="1200" cap="none" spc="0" normalizeH="0" baseline="0" noProof="0" dirty="0">
                <a:ln>
                  <a:noFill/>
                </a:ln>
                <a:solidFill>
                  <a:prstClr val="black">
                    <a:lumMod val="95000"/>
                    <a:lumOff val="5000"/>
                  </a:prstClr>
                </a:solidFill>
                <a:effectLst/>
                <a:uLnTx/>
                <a:uFillTx/>
                <a:latin typeface="微软雅黑" panose="020B0503020204020204" pitchFamily="34" charset="-122"/>
                <a:ea typeface="微软雅黑" panose="020B0503020204020204" pitchFamily="34" charset="-122"/>
                <a:cs typeface="Arial" panose="020B0604020202020204" pitchFamily="34" charset="0"/>
              </a:endParaRPr>
            </a:p>
            <a:p>
              <a:pPr marL="0" marR="0" lvl="0" indent="0" algn="l" defTabSz="683605" rtl="0" eaLnBrk="1" fontAlgn="auto" latinLnBrk="0" hangingPunct="1">
                <a:lnSpc>
                  <a:spcPts val="1270"/>
                </a:lnSpc>
                <a:spcBef>
                  <a:spcPts val="0"/>
                </a:spcBef>
                <a:spcAft>
                  <a:spcPts val="0"/>
                </a:spcAft>
                <a:buClrTx/>
                <a:buSzTx/>
                <a:buFontTx/>
                <a:buNone/>
                <a:tabLst/>
                <a:defRPr/>
              </a:pPr>
              <a:r>
                <a:rPr kumimoji="0" lang="zh-CN" altLang="en-US" sz="782" b="0" i="0" u="none" strike="noStrike" kern="1200" cap="none" spc="0" normalizeH="0" baseline="0" noProof="0" dirty="0">
                  <a:ln>
                    <a:noFill/>
                  </a:ln>
                  <a:solidFill>
                    <a:prstClr val="black">
                      <a:lumMod val="95000"/>
                      <a:lumOff val="5000"/>
                    </a:prstClr>
                  </a:solidFill>
                  <a:effectLst/>
                  <a:uLnTx/>
                  <a:uFillTx/>
                  <a:latin typeface="微软雅黑" panose="020B0503020204020204" pitchFamily="34" charset="-122"/>
                  <a:ea typeface="微软雅黑" panose="020B0503020204020204" pitchFamily="34" charset="-122"/>
                  <a:cs typeface="Arial" panose="020B0604020202020204" pitchFamily="34" charset="0"/>
                </a:rPr>
                <a:t>点击增加标题文本   点击增加标题文本</a:t>
              </a:r>
              <a:endParaRPr kumimoji="0" lang="en-US" altLang="zh-CN" sz="782" b="0" i="0" u="none" strike="noStrike" kern="1200" cap="none" spc="0" normalizeH="0" baseline="0" noProof="0" dirty="0">
                <a:ln>
                  <a:noFill/>
                </a:ln>
                <a:solidFill>
                  <a:prstClr val="black">
                    <a:lumMod val="95000"/>
                    <a:lumOff val="5000"/>
                  </a:prstClr>
                </a:solidFill>
                <a:effectLst/>
                <a:uLnTx/>
                <a:uFillTx/>
                <a:latin typeface="微软雅黑" panose="020B0503020204020204" pitchFamily="34" charset="-122"/>
                <a:ea typeface="微软雅黑" panose="020B0503020204020204" pitchFamily="34" charset="-122"/>
                <a:cs typeface="Arial" panose="020B0604020202020204" pitchFamily="34" charset="0"/>
              </a:endParaRPr>
            </a:p>
            <a:p>
              <a:pPr marL="0" marR="0" lvl="0" indent="0" algn="l" defTabSz="683605" rtl="0" eaLnBrk="1" fontAlgn="auto" latinLnBrk="0" hangingPunct="1">
                <a:lnSpc>
                  <a:spcPts val="1270"/>
                </a:lnSpc>
                <a:spcBef>
                  <a:spcPts val="0"/>
                </a:spcBef>
                <a:spcAft>
                  <a:spcPts val="0"/>
                </a:spcAft>
                <a:buClrTx/>
                <a:buSzTx/>
                <a:buFontTx/>
                <a:buNone/>
                <a:tabLst/>
                <a:defRPr/>
              </a:pPr>
              <a:r>
                <a:rPr kumimoji="0" lang="zh-CN" altLang="en-US" sz="782" b="0" i="0" u="none" strike="noStrike" kern="1200" cap="none" spc="0" normalizeH="0" baseline="0" noProof="0" dirty="0">
                  <a:ln>
                    <a:noFill/>
                  </a:ln>
                  <a:solidFill>
                    <a:prstClr val="black">
                      <a:lumMod val="95000"/>
                      <a:lumOff val="5000"/>
                    </a:prstClr>
                  </a:solidFill>
                  <a:effectLst/>
                  <a:uLnTx/>
                  <a:uFillTx/>
                  <a:latin typeface="微软雅黑" panose="020B0503020204020204" pitchFamily="34" charset="-122"/>
                  <a:ea typeface="微软雅黑" panose="020B0503020204020204" pitchFamily="34" charset="-122"/>
                  <a:cs typeface="Arial" panose="020B0604020202020204" pitchFamily="34" charset="0"/>
                </a:rPr>
                <a:t>点击增加标题文本   点击增加标题文本</a:t>
              </a:r>
              <a:endParaRPr kumimoji="0" lang="en-US" altLang="zh-CN" sz="782" b="0" i="0" u="none" strike="noStrike" kern="1200" cap="none" spc="0" normalizeH="0" baseline="0" noProof="0" dirty="0">
                <a:ln>
                  <a:noFill/>
                </a:ln>
                <a:solidFill>
                  <a:prstClr val="black">
                    <a:lumMod val="95000"/>
                    <a:lumOff val="5000"/>
                  </a:prstClr>
                </a:solidFill>
                <a:effectLst/>
                <a:uLnTx/>
                <a:uFillTx/>
                <a:latin typeface="微软雅黑" panose="020B0503020204020204" pitchFamily="34" charset="-122"/>
                <a:ea typeface="微软雅黑" panose="020B0503020204020204" pitchFamily="34" charset="-122"/>
                <a:cs typeface="Arial" panose="020B0604020202020204" pitchFamily="34" charset="0"/>
              </a:endParaRPr>
            </a:p>
          </p:txBody>
        </p:sp>
        <p:sp>
          <p:nvSpPr>
            <p:cNvPr id="189" name="TextBox 148"/>
            <p:cNvSpPr txBox="1"/>
            <p:nvPr/>
          </p:nvSpPr>
          <p:spPr>
            <a:xfrm>
              <a:off x="3278327" y="3072037"/>
              <a:ext cx="1261884" cy="307777"/>
            </a:xfrm>
            <a:prstGeom prst="rect">
              <a:avLst/>
            </a:prstGeom>
            <a:noFill/>
          </p:spPr>
          <p:txBody>
            <a:bodyPr wrap="none" rtlCol="0">
              <a:spAutoFit/>
            </a:bodyPr>
            <a:lstStyle/>
            <a:p>
              <a:pPr marL="0" marR="0" lvl="0" indent="0" algn="l" defTabSz="683605" rtl="0" eaLnBrk="1" fontAlgn="auto" latinLnBrk="0" hangingPunct="1">
                <a:lnSpc>
                  <a:spcPct val="100000"/>
                </a:lnSpc>
                <a:spcBef>
                  <a:spcPts val="0"/>
                </a:spcBef>
                <a:spcAft>
                  <a:spcPts val="0"/>
                </a:spcAft>
                <a:buClrTx/>
                <a:buSzTx/>
                <a:buFontTx/>
                <a:buNone/>
                <a:tabLst/>
                <a:defRPr/>
              </a:pPr>
              <a:r>
                <a:rPr kumimoji="0" lang="zh-CN" altLang="en-US" sz="1368"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rPr>
                <a:t>单击插入标题</a:t>
              </a:r>
            </a:p>
          </p:txBody>
        </p:sp>
      </p:grpSp>
      <p:grpSp>
        <p:nvGrpSpPr>
          <p:cNvPr id="6" name="组合 5"/>
          <p:cNvGrpSpPr/>
          <p:nvPr/>
        </p:nvGrpSpPr>
        <p:grpSpPr>
          <a:xfrm>
            <a:off x="2609468" y="3466203"/>
            <a:ext cx="5904874" cy="1216872"/>
            <a:chOff x="2671080" y="3525422"/>
            <a:chExt cx="6044295" cy="1245604"/>
          </a:xfrm>
        </p:grpSpPr>
        <p:grpSp>
          <p:nvGrpSpPr>
            <p:cNvPr id="69" name="组合 68"/>
            <p:cNvGrpSpPr/>
            <p:nvPr/>
          </p:nvGrpSpPr>
          <p:grpSpPr>
            <a:xfrm>
              <a:off x="2671080" y="3525422"/>
              <a:ext cx="6044295" cy="1245604"/>
              <a:chOff x="1675055" y="1542989"/>
              <a:chExt cx="6624681" cy="1814003"/>
            </a:xfrm>
          </p:grpSpPr>
          <p:sp>
            <p:nvSpPr>
              <p:cNvPr id="70" name="椭圆 69"/>
              <p:cNvSpPr/>
              <p:nvPr/>
            </p:nvSpPr>
            <p:spPr>
              <a:xfrm>
                <a:off x="2683112" y="2765192"/>
                <a:ext cx="5616624" cy="360040"/>
              </a:xfrm>
              <a:prstGeom prst="ellipse">
                <a:avLst/>
              </a:prstGeom>
              <a:gradFill flip="none" rotWithShape="1">
                <a:gsLst>
                  <a:gs pos="0">
                    <a:schemeClr val="tx1">
                      <a:lumMod val="50000"/>
                      <a:lumOff val="50000"/>
                    </a:schemeClr>
                  </a:gs>
                  <a:gs pos="100000">
                    <a:schemeClr val="bg1">
                      <a:alpha val="0"/>
                    </a:schemeClr>
                  </a:gs>
                </a:gsLst>
                <a:path path="shap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3605" rtl="0" eaLnBrk="1" fontAlgn="auto" latinLnBrk="0" hangingPunct="1">
                  <a:lnSpc>
                    <a:spcPct val="100000"/>
                  </a:lnSpc>
                  <a:spcBef>
                    <a:spcPts val="0"/>
                  </a:spcBef>
                  <a:spcAft>
                    <a:spcPts val="0"/>
                  </a:spcAft>
                  <a:buClrTx/>
                  <a:buSzTx/>
                  <a:buFontTx/>
                  <a:buNone/>
                  <a:tabLst/>
                  <a:defRPr/>
                </a:pPr>
                <a:endParaRPr kumimoji="0" lang="zh-CN" altLang="en-US" sz="1187"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71" name="Freeform 17"/>
              <p:cNvSpPr/>
              <p:nvPr/>
            </p:nvSpPr>
            <p:spPr bwMode="auto">
              <a:xfrm>
                <a:off x="4572000" y="1948052"/>
                <a:ext cx="3024336" cy="986400"/>
              </a:xfrm>
              <a:custGeom>
                <a:avLst/>
                <a:gdLst>
                  <a:gd name="T0" fmla="*/ 0 w 843"/>
                  <a:gd name="T1" fmla="*/ 0 h 171"/>
                  <a:gd name="T2" fmla="*/ 507 w 843"/>
                  <a:gd name="T3" fmla="*/ 0 h 171"/>
                  <a:gd name="T4" fmla="*/ 761 w 843"/>
                  <a:gd name="T5" fmla="*/ 0 h 171"/>
                  <a:gd name="T6" fmla="*/ 824 w 843"/>
                  <a:gd name="T7" fmla="*/ 0 h 171"/>
                  <a:gd name="T8" fmla="*/ 838 w 843"/>
                  <a:gd name="T9" fmla="*/ 6 h 171"/>
                  <a:gd name="T10" fmla="*/ 842 w 843"/>
                  <a:gd name="T11" fmla="*/ 14 h 171"/>
                  <a:gd name="T12" fmla="*/ 842 w 843"/>
                  <a:gd name="T13" fmla="*/ 22 h 171"/>
                  <a:gd name="T14" fmla="*/ 842 w 843"/>
                  <a:gd name="T15" fmla="*/ 53 h 171"/>
                  <a:gd name="T16" fmla="*/ 842 w 843"/>
                  <a:gd name="T17" fmla="*/ 117 h 171"/>
                  <a:gd name="T18" fmla="*/ 842 w 843"/>
                  <a:gd name="T19" fmla="*/ 148 h 171"/>
                  <a:gd name="T20" fmla="*/ 842 w 843"/>
                  <a:gd name="T21" fmla="*/ 156 h 171"/>
                  <a:gd name="T22" fmla="*/ 839 w 843"/>
                  <a:gd name="T23" fmla="*/ 164 h 171"/>
                  <a:gd name="T24" fmla="*/ 824 w 843"/>
                  <a:gd name="T25" fmla="*/ 170 h 171"/>
                  <a:gd name="T26" fmla="*/ 838 w 843"/>
                  <a:gd name="T27" fmla="*/ 163 h 171"/>
                  <a:gd name="T28" fmla="*/ 841 w 843"/>
                  <a:gd name="T29" fmla="*/ 156 h 171"/>
                  <a:gd name="T30" fmla="*/ 841 w 843"/>
                  <a:gd name="T31" fmla="*/ 148 h 171"/>
                  <a:gd name="T32" fmla="*/ 841 w 843"/>
                  <a:gd name="T33" fmla="*/ 117 h 171"/>
                  <a:gd name="T34" fmla="*/ 841 w 843"/>
                  <a:gd name="T35" fmla="*/ 53 h 171"/>
                  <a:gd name="T36" fmla="*/ 841 w 843"/>
                  <a:gd name="T37" fmla="*/ 22 h 171"/>
                  <a:gd name="T38" fmla="*/ 841 w 843"/>
                  <a:gd name="T39" fmla="*/ 14 h 171"/>
                  <a:gd name="T40" fmla="*/ 837 w 843"/>
                  <a:gd name="T41" fmla="*/ 7 h 171"/>
                  <a:gd name="T42" fmla="*/ 824 w 843"/>
                  <a:gd name="T43" fmla="*/ 1 h 171"/>
                  <a:gd name="T44" fmla="*/ 761 w 843"/>
                  <a:gd name="T45" fmla="*/ 1 h 171"/>
                  <a:gd name="T46" fmla="*/ 507 w 843"/>
                  <a:gd name="T47" fmla="*/ 1 h 171"/>
                  <a:gd name="T48" fmla="*/ 0 w 843"/>
                  <a:gd name="T49" fmla="*/ 1 h 171"/>
                  <a:gd name="T50" fmla="*/ 0 w 843"/>
                  <a:gd name="T51" fmla="*/ 0 h 1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843" h="171">
                    <a:moveTo>
                      <a:pt x="0" y="0"/>
                    </a:moveTo>
                    <a:cubicBezTo>
                      <a:pt x="507" y="0"/>
                      <a:pt x="507" y="0"/>
                      <a:pt x="507" y="0"/>
                    </a:cubicBezTo>
                    <a:cubicBezTo>
                      <a:pt x="761" y="0"/>
                      <a:pt x="761" y="0"/>
                      <a:pt x="761" y="0"/>
                    </a:cubicBezTo>
                    <a:cubicBezTo>
                      <a:pt x="824" y="0"/>
                      <a:pt x="824" y="0"/>
                      <a:pt x="824" y="0"/>
                    </a:cubicBezTo>
                    <a:cubicBezTo>
                      <a:pt x="829" y="0"/>
                      <a:pt x="835" y="2"/>
                      <a:pt x="838" y="6"/>
                    </a:cubicBezTo>
                    <a:cubicBezTo>
                      <a:pt x="840" y="9"/>
                      <a:pt x="841" y="11"/>
                      <a:pt x="842" y="14"/>
                    </a:cubicBezTo>
                    <a:cubicBezTo>
                      <a:pt x="843" y="16"/>
                      <a:pt x="842" y="19"/>
                      <a:pt x="842" y="22"/>
                    </a:cubicBezTo>
                    <a:cubicBezTo>
                      <a:pt x="842" y="53"/>
                      <a:pt x="842" y="53"/>
                      <a:pt x="842" y="53"/>
                    </a:cubicBezTo>
                    <a:cubicBezTo>
                      <a:pt x="842" y="117"/>
                      <a:pt x="842" y="117"/>
                      <a:pt x="842" y="117"/>
                    </a:cubicBezTo>
                    <a:cubicBezTo>
                      <a:pt x="842" y="148"/>
                      <a:pt x="842" y="148"/>
                      <a:pt x="842" y="148"/>
                    </a:cubicBezTo>
                    <a:cubicBezTo>
                      <a:pt x="842" y="151"/>
                      <a:pt x="843" y="154"/>
                      <a:pt x="842" y="156"/>
                    </a:cubicBezTo>
                    <a:cubicBezTo>
                      <a:pt x="841" y="159"/>
                      <a:pt x="840" y="162"/>
                      <a:pt x="839" y="164"/>
                    </a:cubicBezTo>
                    <a:cubicBezTo>
                      <a:pt x="835" y="168"/>
                      <a:pt x="830" y="171"/>
                      <a:pt x="824" y="170"/>
                    </a:cubicBezTo>
                    <a:cubicBezTo>
                      <a:pt x="830" y="170"/>
                      <a:pt x="835" y="167"/>
                      <a:pt x="838" y="163"/>
                    </a:cubicBezTo>
                    <a:cubicBezTo>
                      <a:pt x="839" y="161"/>
                      <a:pt x="840" y="159"/>
                      <a:pt x="841" y="156"/>
                    </a:cubicBezTo>
                    <a:cubicBezTo>
                      <a:pt x="842" y="154"/>
                      <a:pt x="841" y="151"/>
                      <a:pt x="841" y="148"/>
                    </a:cubicBezTo>
                    <a:cubicBezTo>
                      <a:pt x="841" y="117"/>
                      <a:pt x="841" y="117"/>
                      <a:pt x="841" y="117"/>
                    </a:cubicBezTo>
                    <a:cubicBezTo>
                      <a:pt x="841" y="53"/>
                      <a:pt x="841" y="53"/>
                      <a:pt x="841" y="53"/>
                    </a:cubicBezTo>
                    <a:cubicBezTo>
                      <a:pt x="841" y="22"/>
                      <a:pt x="841" y="22"/>
                      <a:pt x="841" y="22"/>
                    </a:cubicBezTo>
                    <a:cubicBezTo>
                      <a:pt x="841" y="19"/>
                      <a:pt x="842" y="16"/>
                      <a:pt x="841" y="14"/>
                    </a:cubicBezTo>
                    <a:cubicBezTo>
                      <a:pt x="840" y="11"/>
                      <a:pt x="839" y="9"/>
                      <a:pt x="837" y="7"/>
                    </a:cubicBezTo>
                    <a:cubicBezTo>
                      <a:pt x="834" y="3"/>
                      <a:pt x="829" y="1"/>
                      <a:pt x="824" y="1"/>
                    </a:cubicBezTo>
                    <a:cubicBezTo>
                      <a:pt x="761" y="1"/>
                      <a:pt x="761" y="1"/>
                      <a:pt x="761" y="1"/>
                    </a:cubicBezTo>
                    <a:cubicBezTo>
                      <a:pt x="507" y="1"/>
                      <a:pt x="507" y="1"/>
                      <a:pt x="507" y="1"/>
                    </a:cubicBezTo>
                    <a:cubicBezTo>
                      <a:pt x="0" y="1"/>
                      <a:pt x="0" y="1"/>
                      <a:pt x="0" y="1"/>
                    </a:cubicBez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67991" tIns="33995" rIns="67991" bIns="33995" numCol="1" anchor="t" anchorCtr="0" compatLnSpc="1"/>
              <a:lstStyle/>
              <a:p>
                <a:pPr marL="0" marR="0" lvl="0" indent="0" algn="l" defTabSz="683605" rtl="0" eaLnBrk="1" fontAlgn="auto" latinLnBrk="0" hangingPunct="1">
                  <a:lnSpc>
                    <a:spcPct val="100000"/>
                  </a:lnSpc>
                  <a:spcBef>
                    <a:spcPts val="0"/>
                  </a:spcBef>
                  <a:spcAft>
                    <a:spcPts val="0"/>
                  </a:spcAft>
                  <a:buClrTx/>
                  <a:buSzTx/>
                  <a:buFontTx/>
                  <a:buNone/>
                  <a:tabLst/>
                  <a:defRPr/>
                </a:pPr>
                <a:endParaRPr kumimoji="0" lang="zh-CN" altLang="en-US" sz="1187"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grpSp>
            <p:nvGrpSpPr>
              <p:cNvPr id="72" name="组合 71"/>
              <p:cNvGrpSpPr/>
              <p:nvPr/>
            </p:nvGrpSpPr>
            <p:grpSpPr>
              <a:xfrm>
                <a:off x="2327560" y="1956790"/>
                <a:ext cx="5268776" cy="986400"/>
                <a:chOff x="2327560" y="1340768"/>
                <a:chExt cx="5268776" cy="986400"/>
              </a:xfrm>
              <a:effectLst>
                <a:outerShdw blurRad="50800" dist="38100" dir="5400000" algn="t" rotWithShape="0">
                  <a:prstClr val="black">
                    <a:alpha val="40000"/>
                  </a:prstClr>
                </a:outerShdw>
              </a:effectLst>
            </p:grpSpPr>
            <p:sp>
              <p:nvSpPr>
                <p:cNvPr id="76" name="Freeform 12"/>
                <p:cNvSpPr/>
                <p:nvPr/>
              </p:nvSpPr>
              <p:spPr bwMode="auto">
                <a:xfrm>
                  <a:off x="4572000" y="1340768"/>
                  <a:ext cx="3024336" cy="984526"/>
                </a:xfrm>
                <a:custGeom>
                  <a:avLst/>
                  <a:gdLst>
                    <a:gd name="T0" fmla="*/ 469 w 487"/>
                    <a:gd name="T1" fmla="*/ 0 h 170"/>
                    <a:gd name="T2" fmla="*/ 0 w 487"/>
                    <a:gd name="T3" fmla="*/ 0 h 170"/>
                    <a:gd name="T4" fmla="*/ 0 w 487"/>
                    <a:gd name="T5" fmla="*/ 170 h 170"/>
                    <a:gd name="T6" fmla="*/ 469 w 487"/>
                    <a:gd name="T7" fmla="*/ 170 h 170"/>
                    <a:gd name="T8" fmla="*/ 487 w 487"/>
                    <a:gd name="T9" fmla="*/ 153 h 170"/>
                    <a:gd name="T10" fmla="*/ 487 w 487"/>
                    <a:gd name="T11" fmla="*/ 18 h 170"/>
                    <a:gd name="T12" fmla="*/ 469 w 487"/>
                    <a:gd name="T13" fmla="*/ 0 h 170"/>
                  </a:gdLst>
                  <a:ahLst/>
                  <a:cxnLst>
                    <a:cxn ang="0">
                      <a:pos x="T0" y="T1"/>
                    </a:cxn>
                    <a:cxn ang="0">
                      <a:pos x="T2" y="T3"/>
                    </a:cxn>
                    <a:cxn ang="0">
                      <a:pos x="T4" y="T5"/>
                    </a:cxn>
                    <a:cxn ang="0">
                      <a:pos x="T6" y="T7"/>
                    </a:cxn>
                    <a:cxn ang="0">
                      <a:pos x="T8" y="T9"/>
                    </a:cxn>
                    <a:cxn ang="0">
                      <a:pos x="T10" y="T11"/>
                    </a:cxn>
                    <a:cxn ang="0">
                      <a:pos x="T12" y="T13"/>
                    </a:cxn>
                  </a:cxnLst>
                  <a:rect l="0" t="0" r="r" b="b"/>
                  <a:pathLst>
                    <a:path w="487" h="170">
                      <a:moveTo>
                        <a:pt x="469" y="0"/>
                      </a:moveTo>
                      <a:cubicBezTo>
                        <a:pt x="0" y="0"/>
                        <a:pt x="0" y="0"/>
                        <a:pt x="0" y="0"/>
                      </a:cubicBezTo>
                      <a:cubicBezTo>
                        <a:pt x="0" y="170"/>
                        <a:pt x="0" y="170"/>
                        <a:pt x="0" y="170"/>
                      </a:cubicBezTo>
                      <a:cubicBezTo>
                        <a:pt x="469" y="170"/>
                        <a:pt x="469" y="170"/>
                        <a:pt x="469" y="170"/>
                      </a:cubicBezTo>
                      <a:cubicBezTo>
                        <a:pt x="479" y="170"/>
                        <a:pt x="487" y="162"/>
                        <a:pt x="487" y="153"/>
                      </a:cubicBezTo>
                      <a:cubicBezTo>
                        <a:pt x="487" y="18"/>
                        <a:pt x="487" y="18"/>
                        <a:pt x="487" y="18"/>
                      </a:cubicBezTo>
                      <a:cubicBezTo>
                        <a:pt x="487" y="8"/>
                        <a:pt x="479" y="0"/>
                        <a:pt x="469" y="0"/>
                      </a:cubicBezTo>
                      <a:close/>
                    </a:path>
                  </a:pathLst>
                </a:custGeom>
                <a:gradFill flip="none" rotWithShape="1">
                  <a:gsLst>
                    <a:gs pos="100000">
                      <a:srgbClr val="C6CDD1"/>
                    </a:gs>
                    <a:gs pos="24000">
                      <a:srgbClr val="EAEBEC"/>
                    </a:gs>
                    <a:gs pos="0">
                      <a:schemeClr val="bg1"/>
                    </a:gs>
                  </a:gsLst>
                  <a:lin ang="2700000" scaled="1"/>
                  <a:tileRect/>
                </a:gradFill>
                <a:ln>
                  <a:noFill/>
                </a:ln>
              </p:spPr>
              <p:txBody>
                <a:bodyPr vert="horz" wrap="square" lIns="67991" tIns="33995" rIns="67991" bIns="33995" numCol="1" anchor="t" anchorCtr="0" compatLnSpc="1"/>
                <a:lstStyle/>
                <a:p>
                  <a:pPr marL="0" marR="0" lvl="0" indent="0" algn="l" defTabSz="683605" rtl="0" eaLnBrk="1" fontAlgn="auto" latinLnBrk="0" hangingPunct="1">
                    <a:lnSpc>
                      <a:spcPct val="100000"/>
                    </a:lnSpc>
                    <a:spcBef>
                      <a:spcPts val="0"/>
                    </a:spcBef>
                    <a:spcAft>
                      <a:spcPts val="0"/>
                    </a:spcAft>
                    <a:buClrTx/>
                    <a:buSzTx/>
                    <a:buFontTx/>
                    <a:buNone/>
                    <a:tabLst/>
                    <a:defRPr/>
                  </a:pPr>
                  <a:endParaRPr kumimoji="0" lang="zh-CN" altLang="en-US" sz="1187"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
              <p:nvSpPr>
                <p:cNvPr id="77" name="矩形 76"/>
                <p:cNvSpPr>
                  <a:spLocks noChangeAspect="1"/>
                </p:cNvSpPr>
                <p:nvPr/>
              </p:nvSpPr>
              <p:spPr>
                <a:xfrm>
                  <a:off x="2327560" y="1340768"/>
                  <a:ext cx="2244440" cy="98640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3605" rtl="0" eaLnBrk="1" fontAlgn="auto" latinLnBrk="0" hangingPunct="1">
                    <a:lnSpc>
                      <a:spcPct val="100000"/>
                    </a:lnSpc>
                    <a:spcBef>
                      <a:spcPts val="0"/>
                    </a:spcBef>
                    <a:spcAft>
                      <a:spcPts val="0"/>
                    </a:spcAft>
                    <a:buClrTx/>
                    <a:buSzTx/>
                    <a:buFontTx/>
                    <a:buNone/>
                    <a:tabLst/>
                    <a:defRPr/>
                  </a:pPr>
                  <a:endParaRPr kumimoji="0" lang="zh-CN" altLang="en-US" sz="1187"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grpSp>
              <p:nvGrpSpPr>
                <p:cNvPr id="78" name="组合 77"/>
                <p:cNvGrpSpPr/>
                <p:nvPr/>
              </p:nvGrpSpPr>
              <p:grpSpPr>
                <a:xfrm>
                  <a:off x="4535424" y="1340768"/>
                  <a:ext cx="72008" cy="986400"/>
                  <a:chOff x="1043608" y="764705"/>
                  <a:chExt cx="72008" cy="1202515"/>
                </a:xfrm>
              </p:grpSpPr>
              <p:grpSp>
                <p:nvGrpSpPr>
                  <p:cNvPr id="79" name="组合 78"/>
                  <p:cNvGrpSpPr/>
                  <p:nvPr/>
                </p:nvGrpSpPr>
                <p:grpSpPr>
                  <a:xfrm>
                    <a:off x="1043608" y="1471273"/>
                    <a:ext cx="72008" cy="260425"/>
                    <a:chOff x="6658297" y="2006204"/>
                    <a:chExt cx="990748" cy="3583036"/>
                  </a:xfrm>
                </p:grpSpPr>
                <p:sp>
                  <p:nvSpPr>
                    <p:cNvPr id="96" name="椭圆 95"/>
                    <p:cNvSpPr/>
                    <p:nvPr/>
                  </p:nvSpPr>
                  <p:spPr>
                    <a:xfrm>
                      <a:off x="6658297" y="2006204"/>
                      <a:ext cx="990748" cy="990748"/>
                    </a:xfrm>
                    <a:prstGeom prst="ellipse">
                      <a:avLst/>
                    </a:prstGeom>
                    <a:gradFill flip="none" rotWithShape="1">
                      <a:gsLst>
                        <a:gs pos="0">
                          <a:schemeClr val="tx1">
                            <a:lumMod val="50000"/>
                            <a:lumOff val="50000"/>
                          </a:schemeClr>
                        </a:gs>
                        <a:gs pos="70000">
                          <a:srgbClr val="F9F9F9">
                            <a:alpha val="0"/>
                          </a:srgbClr>
                        </a:gs>
                        <a:gs pos="100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3605" rtl="0" eaLnBrk="1" fontAlgn="auto" latinLnBrk="0" hangingPunct="1">
                        <a:lnSpc>
                          <a:spcPct val="100000"/>
                        </a:lnSpc>
                        <a:spcBef>
                          <a:spcPts val="0"/>
                        </a:spcBef>
                        <a:spcAft>
                          <a:spcPts val="0"/>
                        </a:spcAft>
                        <a:buClrTx/>
                        <a:buSzTx/>
                        <a:buFontTx/>
                        <a:buNone/>
                        <a:tabLst/>
                        <a:defRPr/>
                      </a:pPr>
                      <a:endParaRPr kumimoji="0" lang="zh-CN" altLang="en-US" sz="1187"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97" name="椭圆 96"/>
                    <p:cNvSpPr/>
                    <p:nvPr/>
                  </p:nvSpPr>
                  <p:spPr>
                    <a:xfrm>
                      <a:off x="6658297" y="4598492"/>
                      <a:ext cx="990748" cy="990748"/>
                    </a:xfrm>
                    <a:prstGeom prst="ellipse">
                      <a:avLst/>
                    </a:prstGeom>
                    <a:gradFill flip="none" rotWithShape="1">
                      <a:gsLst>
                        <a:gs pos="0">
                          <a:schemeClr val="tx1">
                            <a:lumMod val="50000"/>
                            <a:lumOff val="50000"/>
                          </a:schemeClr>
                        </a:gs>
                        <a:gs pos="70000">
                          <a:srgbClr val="F9F9F9">
                            <a:alpha val="0"/>
                          </a:srgbClr>
                        </a:gs>
                        <a:gs pos="100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3605" rtl="0" eaLnBrk="1" fontAlgn="auto" latinLnBrk="0" hangingPunct="1">
                        <a:lnSpc>
                          <a:spcPct val="100000"/>
                        </a:lnSpc>
                        <a:spcBef>
                          <a:spcPts val="0"/>
                        </a:spcBef>
                        <a:spcAft>
                          <a:spcPts val="0"/>
                        </a:spcAft>
                        <a:buClrTx/>
                        <a:buSzTx/>
                        <a:buFontTx/>
                        <a:buNone/>
                        <a:tabLst/>
                        <a:defRPr/>
                      </a:pPr>
                      <a:endParaRPr kumimoji="0" lang="zh-CN" altLang="en-US" sz="1187"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98" name="Freeform 6"/>
                    <p:cNvSpPr/>
                    <p:nvPr/>
                  </p:nvSpPr>
                  <p:spPr bwMode="auto">
                    <a:xfrm>
                      <a:off x="6915546" y="2348880"/>
                      <a:ext cx="476250" cy="2890837"/>
                    </a:xfrm>
                    <a:custGeom>
                      <a:avLst/>
                      <a:gdLst>
                        <a:gd name="T0" fmla="*/ 127 w 127"/>
                        <a:gd name="T1" fmla="*/ 81 h 771"/>
                        <a:gd name="T2" fmla="*/ 127 w 127"/>
                        <a:gd name="T3" fmla="*/ 690 h 771"/>
                        <a:gd name="T4" fmla="*/ 63 w 127"/>
                        <a:gd name="T5" fmla="*/ 771 h 771"/>
                        <a:gd name="T6" fmla="*/ 0 w 127"/>
                        <a:gd name="T7" fmla="*/ 690 h 771"/>
                        <a:gd name="T8" fmla="*/ 0 w 127"/>
                        <a:gd name="T9" fmla="*/ 81 h 771"/>
                        <a:gd name="T10" fmla="*/ 63 w 127"/>
                        <a:gd name="T11" fmla="*/ 0 h 771"/>
                        <a:gd name="T12" fmla="*/ 127 w 127"/>
                        <a:gd name="T13" fmla="*/ 81 h 771"/>
                      </a:gdLst>
                      <a:ahLst/>
                      <a:cxnLst>
                        <a:cxn ang="0">
                          <a:pos x="T0" y="T1"/>
                        </a:cxn>
                        <a:cxn ang="0">
                          <a:pos x="T2" y="T3"/>
                        </a:cxn>
                        <a:cxn ang="0">
                          <a:pos x="T4" y="T5"/>
                        </a:cxn>
                        <a:cxn ang="0">
                          <a:pos x="T6" y="T7"/>
                        </a:cxn>
                        <a:cxn ang="0">
                          <a:pos x="T8" y="T9"/>
                        </a:cxn>
                        <a:cxn ang="0">
                          <a:pos x="T10" y="T11"/>
                        </a:cxn>
                        <a:cxn ang="0">
                          <a:pos x="T12" y="T13"/>
                        </a:cxn>
                      </a:cxnLst>
                      <a:rect l="0" t="0" r="r" b="b"/>
                      <a:pathLst>
                        <a:path w="127" h="771">
                          <a:moveTo>
                            <a:pt x="127" y="81"/>
                          </a:moveTo>
                          <a:cubicBezTo>
                            <a:pt x="127" y="690"/>
                            <a:pt x="127" y="690"/>
                            <a:pt x="127" y="690"/>
                          </a:cubicBezTo>
                          <a:cubicBezTo>
                            <a:pt x="127" y="735"/>
                            <a:pt x="98" y="771"/>
                            <a:pt x="63" y="771"/>
                          </a:cubicBezTo>
                          <a:cubicBezTo>
                            <a:pt x="28" y="771"/>
                            <a:pt x="0" y="735"/>
                            <a:pt x="0" y="690"/>
                          </a:cubicBezTo>
                          <a:cubicBezTo>
                            <a:pt x="0" y="81"/>
                            <a:pt x="0" y="81"/>
                            <a:pt x="0" y="81"/>
                          </a:cubicBezTo>
                          <a:cubicBezTo>
                            <a:pt x="0" y="36"/>
                            <a:pt x="28" y="0"/>
                            <a:pt x="63" y="0"/>
                          </a:cubicBezTo>
                          <a:cubicBezTo>
                            <a:pt x="98" y="0"/>
                            <a:pt x="127" y="36"/>
                            <a:pt x="127" y="81"/>
                          </a:cubicBezTo>
                        </a:path>
                      </a:pathLst>
                    </a:custGeom>
                    <a:gradFill flip="none" rotWithShape="1">
                      <a:gsLst>
                        <a:gs pos="0">
                          <a:srgbClr val="FFFFFF">
                            <a:shade val="30000"/>
                            <a:satMod val="115000"/>
                          </a:srgbClr>
                        </a:gs>
                        <a:gs pos="50000">
                          <a:srgbClr val="FFFFFF">
                            <a:shade val="67500"/>
                            <a:satMod val="115000"/>
                          </a:srgbClr>
                        </a:gs>
                        <a:gs pos="100000">
                          <a:srgbClr val="FFFFFF">
                            <a:shade val="100000"/>
                            <a:satMod val="115000"/>
                          </a:srgbClr>
                        </a:gs>
                      </a:gsLst>
                      <a:lin ang="10800000" scaled="1"/>
                      <a:tileRect/>
                    </a:gradFill>
                    <a:ln>
                      <a:noFill/>
                    </a:ln>
                  </p:spPr>
                  <p:txBody>
                    <a:bodyPr vert="horz" wrap="square" lIns="67991" tIns="33995" rIns="67991" bIns="33995" numCol="1" anchor="t" anchorCtr="0" compatLnSpc="1"/>
                    <a:lstStyle/>
                    <a:p>
                      <a:pPr marL="0" marR="0" lvl="0" indent="0" algn="l" defTabSz="683605" rtl="0" eaLnBrk="1" fontAlgn="auto" latinLnBrk="0" hangingPunct="1">
                        <a:lnSpc>
                          <a:spcPct val="100000"/>
                        </a:lnSpc>
                        <a:spcBef>
                          <a:spcPts val="0"/>
                        </a:spcBef>
                        <a:spcAft>
                          <a:spcPts val="0"/>
                        </a:spcAft>
                        <a:buClrTx/>
                        <a:buSzTx/>
                        <a:buFontTx/>
                        <a:buNone/>
                        <a:tabLst/>
                        <a:defRPr/>
                      </a:pPr>
                      <a:endParaRPr kumimoji="0" lang="zh-CN" altLang="en-US" sz="1187"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grpSp>
              <p:grpSp>
                <p:nvGrpSpPr>
                  <p:cNvPr id="80" name="组合 79"/>
                  <p:cNvGrpSpPr/>
                  <p:nvPr/>
                </p:nvGrpSpPr>
                <p:grpSpPr>
                  <a:xfrm>
                    <a:off x="1043608" y="1706795"/>
                    <a:ext cx="72008" cy="260425"/>
                    <a:chOff x="6658297" y="2006204"/>
                    <a:chExt cx="990748" cy="3583036"/>
                  </a:xfrm>
                </p:grpSpPr>
                <p:sp>
                  <p:nvSpPr>
                    <p:cNvPr id="93" name="椭圆 92"/>
                    <p:cNvSpPr/>
                    <p:nvPr/>
                  </p:nvSpPr>
                  <p:spPr>
                    <a:xfrm>
                      <a:off x="6658297" y="2006204"/>
                      <a:ext cx="990748" cy="990748"/>
                    </a:xfrm>
                    <a:prstGeom prst="ellipse">
                      <a:avLst/>
                    </a:prstGeom>
                    <a:gradFill flip="none" rotWithShape="1">
                      <a:gsLst>
                        <a:gs pos="0">
                          <a:schemeClr val="tx1">
                            <a:lumMod val="50000"/>
                            <a:lumOff val="50000"/>
                          </a:schemeClr>
                        </a:gs>
                        <a:gs pos="70000">
                          <a:srgbClr val="F9F9F9">
                            <a:alpha val="0"/>
                          </a:srgbClr>
                        </a:gs>
                        <a:gs pos="100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3605" rtl="0" eaLnBrk="1" fontAlgn="auto" latinLnBrk="0" hangingPunct="1">
                        <a:lnSpc>
                          <a:spcPct val="100000"/>
                        </a:lnSpc>
                        <a:spcBef>
                          <a:spcPts val="0"/>
                        </a:spcBef>
                        <a:spcAft>
                          <a:spcPts val="0"/>
                        </a:spcAft>
                        <a:buClrTx/>
                        <a:buSzTx/>
                        <a:buFontTx/>
                        <a:buNone/>
                        <a:tabLst/>
                        <a:defRPr/>
                      </a:pPr>
                      <a:endParaRPr kumimoji="0" lang="zh-CN" altLang="en-US" sz="1187"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94" name="椭圆 93"/>
                    <p:cNvSpPr/>
                    <p:nvPr/>
                  </p:nvSpPr>
                  <p:spPr>
                    <a:xfrm>
                      <a:off x="6658297" y="4598492"/>
                      <a:ext cx="990748" cy="990748"/>
                    </a:xfrm>
                    <a:prstGeom prst="ellipse">
                      <a:avLst/>
                    </a:prstGeom>
                    <a:gradFill flip="none" rotWithShape="1">
                      <a:gsLst>
                        <a:gs pos="0">
                          <a:schemeClr val="tx1">
                            <a:lumMod val="50000"/>
                            <a:lumOff val="50000"/>
                          </a:schemeClr>
                        </a:gs>
                        <a:gs pos="70000">
                          <a:srgbClr val="F9F9F9">
                            <a:alpha val="0"/>
                          </a:srgbClr>
                        </a:gs>
                        <a:gs pos="100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3605" rtl="0" eaLnBrk="1" fontAlgn="auto" latinLnBrk="0" hangingPunct="1">
                        <a:lnSpc>
                          <a:spcPct val="100000"/>
                        </a:lnSpc>
                        <a:spcBef>
                          <a:spcPts val="0"/>
                        </a:spcBef>
                        <a:spcAft>
                          <a:spcPts val="0"/>
                        </a:spcAft>
                        <a:buClrTx/>
                        <a:buSzTx/>
                        <a:buFontTx/>
                        <a:buNone/>
                        <a:tabLst/>
                        <a:defRPr/>
                      </a:pPr>
                      <a:endParaRPr kumimoji="0" lang="zh-CN" altLang="en-US" sz="1187"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95" name="Freeform 6"/>
                    <p:cNvSpPr/>
                    <p:nvPr/>
                  </p:nvSpPr>
                  <p:spPr bwMode="auto">
                    <a:xfrm>
                      <a:off x="6915546" y="2348880"/>
                      <a:ext cx="476250" cy="2890837"/>
                    </a:xfrm>
                    <a:custGeom>
                      <a:avLst/>
                      <a:gdLst>
                        <a:gd name="T0" fmla="*/ 127 w 127"/>
                        <a:gd name="T1" fmla="*/ 81 h 771"/>
                        <a:gd name="T2" fmla="*/ 127 w 127"/>
                        <a:gd name="T3" fmla="*/ 690 h 771"/>
                        <a:gd name="T4" fmla="*/ 63 w 127"/>
                        <a:gd name="T5" fmla="*/ 771 h 771"/>
                        <a:gd name="T6" fmla="*/ 0 w 127"/>
                        <a:gd name="T7" fmla="*/ 690 h 771"/>
                        <a:gd name="T8" fmla="*/ 0 w 127"/>
                        <a:gd name="T9" fmla="*/ 81 h 771"/>
                        <a:gd name="T10" fmla="*/ 63 w 127"/>
                        <a:gd name="T11" fmla="*/ 0 h 771"/>
                        <a:gd name="T12" fmla="*/ 127 w 127"/>
                        <a:gd name="T13" fmla="*/ 81 h 771"/>
                      </a:gdLst>
                      <a:ahLst/>
                      <a:cxnLst>
                        <a:cxn ang="0">
                          <a:pos x="T0" y="T1"/>
                        </a:cxn>
                        <a:cxn ang="0">
                          <a:pos x="T2" y="T3"/>
                        </a:cxn>
                        <a:cxn ang="0">
                          <a:pos x="T4" y="T5"/>
                        </a:cxn>
                        <a:cxn ang="0">
                          <a:pos x="T6" y="T7"/>
                        </a:cxn>
                        <a:cxn ang="0">
                          <a:pos x="T8" y="T9"/>
                        </a:cxn>
                        <a:cxn ang="0">
                          <a:pos x="T10" y="T11"/>
                        </a:cxn>
                        <a:cxn ang="0">
                          <a:pos x="T12" y="T13"/>
                        </a:cxn>
                      </a:cxnLst>
                      <a:rect l="0" t="0" r="r" b="b"/>
                      <a:pathLst>
                        <a:path w="127" h="771">
                          <a:moveTo>
                            <a:pt x="127" y="81"/>
                          </a:moveTo>
                          <a:cubicBezTo>
                            <a:pt x="127" y="690"/>
                            <a:pt x="127" y="690"/>
                            <a:pt x="127" y="690"/>
                          </a:cubicBezTo>
                          <a:cubicBezTo>
                            <a:pt x="127" y="735"/>
                            <a:pt x="98" y="771"/>
                            <a:pt x="63" y="771"/>
                          </a:cubicBezTo>
                          <a:cubicBezTo>
                            <a:pt x="28" y="771"/>
                            <a:pt x="0" y="735"/>
                            <a:pt x="0" y="690"/>
                          </a:cubicBezTo>
                          <a:cubicBezTo>
                            <a:pt x="0" y="81"/>
                            <a:pt x="0" y="81"/>
                            <a:pt x="0" y="81"/>
                          </a:cubicBezTo>
                          <a:cubicBezTo>
                            <a:pt x="0" y="36"/>
                            <a:pt x="28" y="0"/>
                            <a:pt x="63" y="0"/>
                          </a:cubicBezTo>
                          <a:cubicBezTo>
                            <a:pt x="98" y="0"/>
                            <a:pt x="127" y="36"/>
                            <a:pt x="127" y="81"/>
                          </a:cubicBezTo>
                        </a:path>
                      </a:pathLst>
                    </a:custGeom>
                    <a:gradFill flip="none" rotWithShape="1">
                      <a:gsLst>
                        <a:gs pos="0">
                          <a:srgbClr val="FFFFFF">
                            <a:shade val="30000"/>
                            <a:satMod val="115000"/>
                          </a:srgbClr>
                        </a:gs>
                        <a:gs pos="50000">
                          <a:srgbClr val="FFFFFF">
                            <a:shade val="67500"/>
                            <a:satMod val="115000"/>
                          </a:srgbClr>
                        </a:gs>
                        <a:gs pos="100000">
                          <a:srgbClr val="FFFFFF">
                            <a:shade val="100000"/>
                            <a:satMod val="115000"/>
                          </a:srgbClr>
                        </a:gs>
                      </a:gsLst>
                      <a:lin ang="10800000" scaled="1"/>
                      <a:tileRect/>
                    </a:gradFill>
                    <a:ln>
                      <a:noFill/>
                    </a:ln>
                  </p:spPr>
                  <p:txBody>
                    <a:bodyPr vert="horz" wrap="square" lIns="67991" tIns="33995" rIns="67991" bIns="33995" numCol="1" anchor="t" anchorCtr="0" compatLnSpc="1"/>
                    <a:lstStyle/>
                    <a:p>
                      <a:pPr marL="0" marR="0" lvl="0" indent="0" algn="l" defTabSz="683605" rtl="0" eaLnBrk="1" fontAlgn="auto" latinLnBrk="0" hangingPunct="1">
                        <a:lnSpc>
                          <a:spcPct val="100000"/>
                        </a:lnSpc>
                        <a:spcBef>
                          <a:spcPts val="0"/>
                        </a:spcBef>
                        <a:spcAft>
                          <a:spcPts val="0"/>
                        </a:spcAft>
                        <a:buClrTx/>
                        <a:buSzTx/>
                        <a:buFontTx/>
                        <a:buNone/>
                        <a:tabLst/>
                        <a:defRPr/>
                      </a:pPr>
                      <a:endParaRPr kumimoji="0" lang="zh-CN" altLang="en-US" sz="1187"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grpSp>
              <p:grpSp>
                <p:nvGrpSpPr>
                  <p:cNvPr id="81" name="组合 80"/>
                  <p:cNvGrpSpPr/>
                  <p:nvPr/>
                </p:nvGrpSpPr>
                <p:grpSpPr>
                  <a:xfrm>
                    <a:off x="1043608" y="1235750"/>
                    <a:ext cx="72008" cy="260425"/>
                    <a:chOff x="6658297" y="2006204"/>
                    <a:chExt cx="990748" cy="3583036"/>
                  </a:xfrm>
                </p:grpSpPr>
                <p:sp>
                  <p:nvSpPr>
                    <p:cNvPr id="90" name="椭圆 89"/>
                    <p:cNvSpPr/>
                    <p:nvPr/>
                  </p:nvSpPr>
                  <p:spPr>
                    <a:xfrm>
                      <a:off x="6658297" y="2006204"/>
                      <a:ext cx="990748" cy="990748"/>
                    </a:xfrm>
                    <a:prstGeom prst="ellipse">
                      <a:avLst/>
                    </a:prstGeom>
                    <a:gradFill flip="none" rotWithShape="1">
                      <a:gsLst>
                        <a:gs pos="0">
                          <a:schemeClr val="tx1">
                            <a:lumMod val="50000"/>
                            <a:lumOff val="50000"/>
                          </a:schemeClr>
                        </a:gs>
                        <a:gs pos="70000">
                          <a:srgbClr val="F9F9F9">
                            <a:alpha val="0"/>
                          </a:srgbClr>
                        </a:gs>
                        <a:gs pos="100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3605" rtl="0" eaLnBrk="1" fontAlgn="auto" latinLnBrk="0" hangingPunct="1">
                        <a:lnSpc>
                          <a:spcPct val="100000"/>
                        </a:lnSpc>
                        <a:spcBef>
                          <a:spcPts val="0"/>
                        </a:spcBef>
                        <a:spcAft>
                          <a:spcPts val="0"/>
                        </a:spcAft>
                        <a:buClrTx/>
                        <a:buSzTx/>
                        <a:buFontTx/>
                        <a:buNone/>
                        <a:tabLst/>
                        <a:defRPr/>
                      </a:pPr>
                      <a:endParaRPr kumimoji="0" lang="zh-CN" altLang="en-US" sz="1187"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91" name="椭圆 90"/>
                    <p:cNvSpPr/>
                    <p:nvPr/>
                  </p:nvSpPr>
                  <p:spPr>
                    <a:xfrm>
                      <a:off x="6658297" y="4598492"/>
                      <a:ext cx="990748" cy="990748"/>
                    </a:xfrm>
                    <a:prstGeom prst="ellipse">
                      <a:avLst/>
                    </a:prstGeom>
                    <a:gradFill flip="none" rotWithShape="1">
                      <a:gsLst>
                        <a:gs pos="0">
                          <a:schemeClr val="tx1">
                            <a:lumMod val="50000"/>
                            <a:lumOff val="50000"/>
                          </a:schemeClr>
                        </a:gs>
                        <a:gs pos="70000">
                          <a:srgbClr val="F9F9F9">
                            <a:alpha val="0"/>
                          </a:srgbClr>
                        </a:gs>
                        <a:gs pos="100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3605" rtl="0" eaLnBrk="1" fontAlgn="auto" latinLnBrk="0" hangingPunct="1">
                        <a:lnSpc>
                          <a:spcPct val="100000"/>
                        </a:lnSpc>
                        <a:spcBef>
                          <a:spcPts val="0"/>
                        </a:spcBef>
                        <a:spcAft>
                          <a:spcPts val="0"/>
                        </a:spcAft>
                        <a:buClrTx/>
                        <a:buSzTx/>
                        <a:buFontTx/>
                        <a:buNone/>
                        <a:tabLst/>
                        <a:defRPr/>
                      </a:pPr>
                      <a:endParaRPr kumimoji="0" lang="zh-CN" altLang="en-US" sz="1187"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92" name="Freeform 6"/>
                    <p:cNvSpPr/>
                    <p:nvPr/>
                  </p:nvSpPr>
                  <p:spPr bwMode="auto">
                    <a:xfrm>
                      <a:off x="6915546" y="2348880"/>
                      <a:ext cx="476250" cy="2890837"/>
                    </a:xfrm>
                    <a:custGeom>
                      <a:avLst/>
                      <a:gdLst>
                        <a:gd name="T0" fmla="*/ 127 w 127"/>
                        <a:gd name="T1" fmla="*/ 81 h 771"/>
                        <a:gd name="T2" fmla="*/ 127 w 127"/>
                        <a:gd name="T3" fmla="*/ 690 h 771"/>
                        <a:gd name="T4" fmla="*/ 63 w 127"/>
                        <a:gd name="T5" fmla="*/ 771 h 771"/>
                        <a:gd name="T6" fmla="*/ 0 w 127"/>
                        <a:gd name="T7" fmla="*/ 690 h 771"/>
                        <a:gd name="T8" fmla="*/ 0 w 127"/>
                        <a:gd name="T9" fmla="*/ 81 h 771"/>
                        <a:gd name="T10" fmla="*/ 63 w 127"/>
                        <a:gd name="T11" fmla="*/ 0 h 771"/>
                        <a:gd name="T12" fmla="*/ 127 w 127"/>
                        <a:gd name="T13" fmla="*/ 81 h 771"/>
                      </a:gdLst>
                      <a:ahLst/>
                      <a:cxnLst>
                        <a:cxn ang="0">
                          <a:pos x="T0" y="T1"/>
                        </a:cxn>
                        <a:cxn ang="0">
                          <a:pos x="T2" y="T3"/>
                        </a:cxn>
                        <a:cxn ang="0">
                          <a:pos x="T4" y="T5"/>
                        </a:cxn>
                        <a:cxn ang="0">
                          <a:pos x="T6" y="T7"/>
                        </a:cxn>
                        <a:cxn ang="0">
                          <a:pos x="T8" y="T9"/>
                        </a:cxn>
                        <a:cxn ang="0">
                          <a:pos x="T10" y="T11"/>
                        </a:cxn>
                        <a:cxn ang="0">
                          <a:pos x="T12" y="T13"/>
                        </a:cxn>
                      </a:cxnLst>
                      <a:rect l="0" t="0" r="r" b="b"/>
                      <a:pathLst>
                        <a:path w="127" h="771">
                          <a:moveTo>
                            <a:pt x="127" y="81"/>
                          </a:moveTo>
                          <a:cubicBezTo>
                            <a:pt x="127" y="690"/>
                            <a:pt x="127" y="690"/>
                            <a:pt x="127" y="690"/>
                          </a:cubicBezTo>
                          <a:cubicBezTo>
                            <a:pt x="127" y="735"/>
                            <a:pt x="98" y="771"/>
                            <a:pt x="63" y="771"/>
                          </a:cubicBezTo>
                          <a:cubicBezTo>
                            <a:pt x="28" y="771"/>
                            <a:pt x="0" y="735"/>
                            <a:pt x="0" y="690"/>
                          </a:cubicBezTo>
                          <a:cubicBezTo>
                            <a:pt x="0" y="81"/>
                            <a:pt x="0" y="81"/>
                            <a:pt x="0" y="81"/>
                          </a:cubicBezTo>
                          <a:cubicBezTo>
                            <a:pt x="0" y="36"/>
                            <a:pt x="28" y="0"/>
                            <a:pt x="63" y="0"/>
                          </a:cubicBezTo>
                          <a:cubicBezTo>
                            <a:pt x="98" y="0"/>
                            <a:pt x="127" y="36"/>
                            <a:pt x="127" y="81"/>
                          </a:cubicBezTo>
                        </a:path>
                      </a:pathLst>
                    </a:custGeom>
                    <a:gradFill flip="none" rotWithShape="1">
                      <a:gsLst>
                        <a:gs pos="0">
                          <a:srgbClr val="FFFFFF">
                            <a:shade val="30000"/>
                            <a:satMod val="115000"/>
                          </a:srgbClr>
                        </a:gs>
                        <a:gs pos="50000">
                          <a:srgbClr val="FFFFFF">
                            <a:shade val="67500"/>
                            <a:satMod val="115000"/>
                          </a:srgbClr>
                        </a:gs>
                        <a:gs pos="100000">
                          <a:srgbClr val="FFFFFF">
                            <a:shade val="100000"/>
                            <a:satMod val="115000"/>
                          </a:srgbClr>
                        </a:gs>
                      </a:gsLst>
                      <a:lin ang="10800000" scaled="1"/>
                      <a:tileRect/>
                    </a:gradFill>
                    <a:ln>
                      <a:noFill/>
                    </a:ln>
                  </p:spPr>
                  <p:txBody>
                    <a:bodyPr vert="horz" wrap="square" lIns="67991" tIns="33995" rIns="67991" bIns="33995" numCol="1" anchor="t" anchorCtr="0" compatLnSpc="1"/>
                    <a:lstStyle/>
                    <a:p>
                      <a:pPr marL="0" marR="0" lvl="0" indent="0" algn="l" defTabSz="683605" rtl="0" eaLnBrk="1" fontAlgn="auto" latinLnBrk="0" hangingPunct="1">
                        <a:lnSpc>
                          <a:spcPct val="100000"/>
                        </a:lnSpc>
                        <a:spcBef>
                          <a:spcPts val="0"/>
                        </a:spcBef>
                        <a:spcAft>
                          <a:spcPts val="0"/>
                        </a:spcAft>
                        <a:buClrTx/>
                        <a:buSzTx/>
                        <a:buFontTx/>
                        <a:buNone/>
                        <a:tabLst/>
                        <a:defRPr/>
                      </a:pPr>
                      <a:endParaRPr kumimoji="0" lang="zh-CN" altLang="en-US" sz="1187"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grpSp>
              <p:grpSp>
                <p:nvGrpSpPr>
                  <p:cNvPr id="82" name="组合 81"/>
                  <p:cNvGrpSpPr/>
                  <p:nvPr/>
                </p:nvGrpSpPr>
                <p:grpSpPr>
                  <a:xfrm>
                    <a:off x="1043608" y="1000228"/>
                    <a:ext cx="72008" cy="260425"/>
                    <a:chOff x="6658297" y="2006204"/>
                    <a:chExt cx="990748" cy="3583036"/>
                  </a:xfrm>
                </p:grpSpPr>
                <p:sp>
                  <p:nvSpPr>
                    <p:cNvPr id="87" name="椭圆 86"/>
                    <p:cNvSpPr/>
                    <p:nvPr/>
                  </p:nvSpPr>
                  <p:spPr>
                    <a:xfrm>
                      <a:off x="6658297" y="2006204"/>
                      <a:ext cx="990748" cy="990748"/>
                    </a:xfrm>
                    <a:prstGeom prst="ellipse">
                      <a:avLst/>
                    </a:prstGeom>
                    <a:gradFill flip="none" rotWithShape="1">
                      <a:gsLst>
                        <a:gs pos="0">
                          <a:schemeClr val="tx1">
                            <a:lumMod val="50000"/>
                            <a:lumOff val="50000"/>
                          </a:schemeClr>
                        </a:gs>
                        <a:gs pos="70000">
                          <a:srgbClr val="F9F9F9">
                            <a:alpha val="0"/>
                          </a:srgbClr>
                        </a:gs>
                        <a:gs pos="100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3605" rtl="0" eaLnBrk="1" fontAlgn="auto" latinLnBrk="0" hangingPunct="1">
                        <a:lnSpc>
                          <a:spcPct val="100000"/>
                        </a:lnSpc>
                        <a:spcBef>
                          <a:spcPts val="0"/>
                        </a:spcBef>
                        <a:spcAft>
                          <a:spcPts val="0"/>
                        </a:spcAft>
                        <a:buClrTx/>
                        <a:buSzTx/>
                        <a:buFontTx/>
                        <a:buNone/>
                        <a:tabLst/>
                        <a:defRPr/>
                      </a:pPr>
                      <a:endParaRPr kumimoji="0" lang="zh-CN" altLang="en-US" sz="1187"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88" name="椭圆 87"/>
                    <p:cNvSpPr/>
                    <p:nvPr/>
                  </p:nvSpPr>
                  <p:spPr>
                    <a:xfrm>
                      <a:off x="6658297" y="4598492"/>
                      <a:ext cx="990748" cy="990748"/>
                    </a:xfrm>
                    <a:prstGeom prst="ellipse">
                      <a:avLst/>
                    </a:prstGeom>
                    <a:gradFill flip="none" rotWithShape="1">
                      <a:gsLst>
                        <a:gs pos="0">
                          <a:schemeClr val="tx1">
                            <a:lumMod val="50000"/>
                            <a:lumOff val="50000"/>
                          </a:schemeClr>
                        </a:gs>
                        <a:gs pos="70000">
                          <a:srgbClr val="F9F9F9">
                            <a:alpha val="0"/>
                          </a:srgbClr>
                        </a:gs>
                        <a:gs pos="100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3605" rtl="0" eaLnBrk="1" fontAlgn="auto" latinLnBrk="0" hangingPunct="1">
                        <a:lnSpc>
                          <a:spcPct val="100000"/>
                        </a:lnSpc>
                        <a:spcBef>
                          <a:spcPts val="0"/>
                        </a:spcBef>
                        <a:spcAft>
                          <a:spcPts val="0"/>
                        </a:spcAft>
                        <a:buClrTx/>
                        <a:buSzTx/>
                        <a:buFontTx/>
                        <a:buNone/>
                        <a:tabLst/>
                        <a:defRPr/>
                      </a:pPr>
                      <a:endParaRPr kumimoji="0" lang="zh-CN" altLang="en-US" sz="1187"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89" name="Freeform 6"/>
                    <p:cNvSpPr/>
                    <p:nvPr/>
                  </p:nvSpPr>
                  <p:spPr bwMode="auto">
                    <a:xfrm>
                      <a:off x="6915546" y="2348880"/>
                      <a:ext cx="476250" cy="2890837"/>
                    </a:xfrm>
                    <a:custGeom>
                      <a:avLst/>
                      <a:gdLst>
                        <a:gd name="T0" fmla="*/ 127 w 127"/>
                        <a:gd name="T1" fmla="*/ 81 h 771"/>
                        <a:gd name="T2" fmla="*/ 127 w 127"/>
                        <a:gd name="T3" fmla="*/ 690 h 771"/>
                        <a:gd name="T4" fmla="*/ 63 w 127"/>
                        <a:gd name="T5" fmla="*/ 771 h 771"/>
                        <a:gd name="T6" fmla="*/ 0 w 127"/>
                        <a:gd name="T7" fmla="*/ 690 h 771"/>
                        <a:gd name="T8" fmla="*/ 0 w 127"/>
                        <a:gd name="T9" fmla="*/ 81 h 771"/>
                        <a:gd name="T10" fmla="*/ 63 w 127"/>
                        <a:gd name="T11" fmla="*/ 0 h 771"/>
                        <a:gd name="T12" fmla="*/ 127 w 127"/>
                        <a:gd name="T13" fmla="*/ 81 h 771"/>
                      </a:gdLst>
                      <a:ahLst/>
                      <a:cxnLst>
                        <a:cxn ang="0">
                          <a:pos x="T0" y="T1"/>
                        </a:cxn>
                        <a:cxn ang="0">
                          <a:pos x="T2" y="T3"/>
                        </a:cxn>
                        <a:cxn ang="0">
                          <a:pos x="T4" y="T5"/>
                        </a:cxn>
                        <a:cxn ang="0">
                          <a:pos x="T6" y="T7"/>
                        </a:cxn>
                        <a:cxn ang="0">
                          <a:pos x="T8" y="T9"/>
                        </a:cxn>
                        <a:cxn ang="0">
                          <a:pos x="T10" y="T11"/>
                        </a:cxn>
                        <a:cxn ang="0">
                          <a:pos x="T12" y="T13"/>
                        </a:cxn>
                      </a:cxnLst>
                      <a:rect l="0" t="0" r="r" b="b"/>
                      <a:pathLst>
                        <a:path w="127" h="771">
                          <a:moveTo>
                            <a:pt x="127" y="81"/>
                          </a:moveTo>
                          <a:cubicBezTo>
                            <a:pt x="127" y="690"/>
                            <a:pt x="127" y="690"/>
                            <a:pt x="127" y="690"/>
                          </a:cubicBezTo>
                          <a:cubicBezTo>
                            <a:pt x="127" y="735"/>
                            <a:pt x="98" y="771"/>
                            <a:pt x="63" y="771"/>
                          </a:cubicBezTo>
                          <a:cubicBezTo>
                            <a:pt x="28" y="771"/>
                            <a:pt x="0" y="735"/>
                            <a:pt x="0" y="690"/>
                          </a:cubicBezTo>
                          <a:cubicBezTo>
                            <a:pt x="0" y="81"/>
                            <a:pt x="0" y="81"/>
                            <a:pt x="0" y="81"/>
                          </a:cubicBezTo>
                          <a:cubicBezTo>
                            <a:pt x="0" y="36"/>
                            <a:pt x="28" y="0"/>
                            <a:pt x="63" y="0"/>
                          </a:cubicBezTo>
                          <a:cubicBezTo>
                            <a:pt x="98" y="0"/>
                            <a:pt x="127" y="36"/>
                            <a:pt x="127" y="81"/>
                          </a:cubicBezTo>
                        </a:path>
                      </a:pathLst>
                    </a:custGeom>
                    <a:gradFill flip="none" rotWithShape="1">
                      <a:gsLst>
                        <a:gs pos="0">
                          <a:srgbClr val="FFFFFF">
                            <a:shade val="30000"/>
                            <a:satMod val="115000"/>
                          </a:srgbClr>
                        </a:gs>
                        <a:gs pos="50000">
                          <a:srgbClr val="FFFFFF">
                            <a:shade val="67500"/>
                            <a:satMod val="115000"/>
                          </a:srgbClr>
                        </a:gs>
                        <a:gs pos="100000">
                          <a:srgbClr val="FFFFFF">
                            <a:shade val="100000"/>
                            <a:satMod val="115000"/>
                          </a:srgbClr>
                        </a:gs>
                      </a:gsLst>
                      <a:lin ang="10800000" scaled="1"/>
                      <a:tileRect/>
                    </a:gradFill>
                    <a:ln>
                      <a:noFill/>
                    </a:ln>
                  </p:spPr>
                  <p:txBody>
                    <a:bodyPr vert="horz" wrap="square" lIns="67991" tIns="33995" rIns="67991" bIns="33995" numCol="1" anchor="t" anchorCtr="0" compatLnSpc="1"/>
                    <a:lstStyle/>
                    <a:p>
                      <a:pPr marL="0" marR="0" lvl="0" indent="0" algn="l" defTabSz="683605" rtl="0" eaLnBrk="1" fontAlgn="auto" latinLnBrk="0" hangingPunct="1">
                        <a:lnSpc>
                          <a:spcPct val="100000"/>
                        </a:lnSpc>
                        <a:spcBef>
                          <a:spcPts val="0"/>
                        </a:spcBef>
                        <a:spcAft>
                          <a:spcPts val="0"/>
                        </a:spcAft>
                        <a:buClrTx/>
                        <a:buSzTx/>
                        <a:buFontTx/>
                        <a:buNone/>
                        <a:tabLst/>
                        <a:defRPr/>
                      </a:pPr>
                      <a:endParaRPr kumimoji="0" lang="zh-CN" altLang="en-US" sz="1187"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grpSp>
              <p:grpSp>
                <p:nvGrpSpPr>
                  <p:cNvPr id="83" name="组合 82"/>
                  <p:cNvGrpSpPr/>
                  <p:nvPr/>
                </p:nvGrpSpPr>
                <p:grpSpPr>
                  <a:xfrm>
                    <a:off x="1043608" y="764705"/>
                    <a:ext cx="72008" cy="260425"/>
                    <a:chOff x="6658297" y="2006204"/>
                    <a:chExt cx="990748" cy="3583036"/>
                  </a:xfrm>
                </p:grpSpPr>
                <p:sp>
                  <p:nvSpPr>
                    <p:cNvPr id="84" name="椭圆 83"/>
                    <p:cNvSpPr/>
                    <p:nvPr/>
                  </p:nvSpPr>
                  <p:spPr>
                    <a:xfrm>
                      <a:off x="6658297" y="2006204"/>
                      <a:ext cx="990748" cy="990748"/>
                    </a:xfrm>
                    <a:prstGeom prst="ellipse">
                      <a:avLst/>
                    </a:prstGeom>
                    <a:gradFill flip="none" rotWithShape="1">
                      <a:gsLst>
                        <a:gs pos="0">
                          <a:schemeClr val="tx1">
                            <a:lumMod val="50000"/>
                            <a:lumOff val="50000"/>
                          </a:schemeClr>
                        </a:gs>
                        <a:gs pos="70000">
                          <a:srgbClr val="F9F9F9">
                            <a:alpha val="0"/>
                          </a:srgbClr>
                        </a:gs>
                        <a:gs pos="100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3605" rtl="0" eaLnBrk="1" fontAlgn="auto" latinLnBrk="0" hangingPunct="1">
                        <a:lnSpc>
                          <a:spcPct val="100000"/>
                        </a:lnSpc>
                        <a:spcBef>
                          <a:spcPts val="0"/>
                        </a:spcBef>
                        <a:spcAft>
                          <a:spcPts val="0"/>
                        </a:spcAft>
                        <a:buClrTx/>
                        <a:buSzTx/>
                        <a:buFontTx/>
                        <a:buNone/>
                        <a:tabLst/>
                        <a:defRPr/>
                      </a:pPr>
                      <a:endParaRPr kumimoji="0" lang="zh-CN" altLang="en-US" sz="1187"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85" name="椭圆 84"/>
                    <p:cNvSpPr/>
                    <p:nvPr/>
                  </p:nvSpPr>
                  <p:spPr>
                    <a:xfrm>
                      <a:off x="6658297" y="4598492"/>
                      <a:ext cx="990748" cy="990748"/>
                    </a:xfrm>
                    <a:prstGeom prst="ellipse">
                      <a:avLst/>
                    </a:prstGeom>
                    <a:gradFill flip="none" rotWithShape="1">
                      <a:gsLst>
                        <a:gs pos="0">
                          <a:schemeClr val="tx1">
                            <a:lumMod val="50000"/>
                            <a:lumOff val="50000"/>
                          </a:schemeClr>
                        </a:gs>
                        <a:gs pos="70000">
                          <a:srgbClr val="F9F9F9">
                            <a:alpha val="0"/>
                          </a:srgbClr>
                        </a:gs>
                        <a:gs pos="100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3605" rtl="0" eaLnBrk="1" fontAlgn="auto" latinLnBrk="0" hangingPunct="1">
                        <a:lnSpc>
                          <a:spcPct val="100000"/>
                        </a:lnSpc>
                        <a:spcBef>
                          <a:spcPts val="0"/>
                        </a:spcBef>
                        <a:spcAft>
                          <a:spcPts val="0"/>
                        </a:spcAft>
                        <a:buClrTx/>
                        <a:buSzTx/>
                        <a:buFontTx/>
                        <a:buNone/>
                        <a:tabLst/>
                        <a:defRPr/>
                      </a:pPr>
                      <a:endParaRPr kumimoji="0" lang="zh-CN" altLang="en-US" sz="1187"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86" name="Freeform 6"/>
                    <p:cNvSpPr/>
                    <p:nvPr/>
                  </p:nvSpPr>
                  <p:spPr bwMode="auto">
                    <a:xfrm>
                      <a:off x="6915546" y="2348880"/>
                      <a:ext cx="476250" cy="2890837"/>
                    </a:xfrm>
                    <a:custGeom>
                      <a:avLst/>
                      <a:gdLst>
                        <a:gd name="T0" fmla="*/ 127 w 127"/>
                        <a:gd name="T1" fmla="*/ 81 h 771"/>
                        <a:gd name="T2" fmla="*/ 127 w 127"/>
                        <a:gd name="T3" fmla="*/ 690 h 771"/>
                        <a:gd name="T4" fmla="*/ 63 w 127"/>
                        <a:gd name="T5" fmla="*/ 771 h 771"/>
                        <a:gd name="T6" fmla="*/ 0 w 127"/>
                        <a:gd name="T7" fmla="*/ 690 h 771"/>
                        <a:gd name="T8" fmla="*/ 0 w 127"/>
                        <a:gd name="T9" fmla="*/ 81 h 771"/>
                        <a:gd name="T10" fmla="*/ 63 w 127"/>
                        <a:gd name="T11" fmla="*/ 0 h 771"/>
                        <a:gd name="T12" fmla="*/ 127 w 127"/>
                        <a:gd name="T13" fmla="*/ 81 h 771"/>
                      </a:gdLst>
                      <a:ahLst/>
                      <a:cxnLst>
                        <a:cxn ang="0">
                          <a:pos x="T0" y="T1"/>
                        </a:cxn>
                        <a:cxn ang="0">
                          <a:pos x="T2" y="T3"/>
                        </a:cxn>
                        <a:cxn ang="0">
                          <a:pos x="T4" y="T5"/>
                        </a:cxn>
                        <a:cxn ang="0">
                          <a:pos x="T6" y="T7"/>
                        </a:cxn>
                        <a:cxn ang="0">
                          <a:pos x="T8" y="T9"/>
                        </a:cxn>
                        <a:cxn ang="0">
                          <a:pos x="T10" y="T11"/>
                        </a:cxn>
                        <a:cxn ang="0">
                          <a:pos x="T12" y="T13"/>
                        </a:cxn>
                      </a:cxnLst>
                      <a:rect l="0" t="0" r="r" b="b"/>
                      <a:pathLst>
                        <a:path w="127" h="771">
                          <a:moveTo>
                            <a:pt x="127" y="81"/>
                          </a:moveTo>
                          <a:cubicBezTo>
                            <a:pt x="127" y="690"/>
                            <a:pt x="127" y="690"/>
                            <a:pt x="127" y="690"/>
                          </a:cubicBezTo>
                          <a:cubicBezTo>
                            <a:pt x="127" y="735"/>
                            <a:pt x="98" y="771"/>
                            <a:pt x="63" y="771"/>
                          </a:cubicBezTo>
                          <a:cubicBezTo>
                            <a:pt x="28" y="771"/>
                            <a:pt x="0" y="735"/>
                            <a:pt x="0" y="690"/>
                          </a:cubicBezTo>
                          <a:cubicBezTo>
                            <a:pt x="0" y="81"/>
                            <a:pt x="0" y="81"/>
                            <a:pt x="0" y="81"/>
                          </a:cubicBezTo>
                          <a:cubicBezTo>
                            <a:pt x="0" y="36"/>
                            <a:pt x="28" y="0"/>
                            <a:pt x="63" y="0"/>
                          </a:cubicBezTo>
                          <a:cubicBezTo>
                            <a:pt x="98" y="0"/>
                            <a:pt x="127" y="36"/>
                            <a:pt x="127" y="81"/>
                          </a:cubicBezTo>
                        </a:path>
                      </a:pathLst>
                    </a:custGeom>
                    <a:gradFill flip="none" rotWithShape="1">
                      <a:gsLst>
                        <a:gs pos="0">
                          <a:srgbClr val="FFFFFF">
                            <a:shade val="30000"/>
                            <a:satMod val="115000"/>
                          </a:srgbClr>
                        </a:gs>
                        <a:gs pos="50000">
                          <a:srgbClr val="FFFFFF">
                            <a:shade val="67500"/>
                            <a:satMod val="115000"/>
                          </a:srgbClr>
                        </a:gs>
                        <a:gs pos="100000">
                          <a:srgbClr val="FFFFFF">
                            <a:shade val="100000"/>
                            <a:satMod val="115000"/>
                          </a:srgbClr>
                        </a:gs>
                      </a:gsLst>
                      <a:lin ang="10800000" scaled="1"/>
                      <a:tileRect/>
                    </a:gradFill>
                    <a:ln>
                      <a:noFill/>
                    </a:ln>
                  </p:spPr>
                  <p:txBody>
                    <a:bodyPr vert="horz" wrap="square" lIns="67991" tIns="33995" rIns="67991" bIns="33995" numCol="1" anchor="t" anchorCtr="0" compatLnSpc="1"/>
                    <a:lstStyle/>
                    <a:p>
                      <a:pPr marL="0" marR="0" lvl="0" indent="0" algn="l" defTabSz="683605" rtl="0" eaLnBrk="1" fontAlgn="auto" latinLnBrk="0" hangingPunct="1">
                        <a:lnSpc>
                          <a:spcPct val="100000"/>
                        </a:lnSpc>
                        <a:spcBef>
                          <a:spcPts val="0"/>
                        </a:spcBef>
                        <a:spcAft>
                          <a:spcPts val="0"/>
                        </a:spcAft>
                        <a:buClrTx/>
                        <a:buSzTx/>
                        <a:buFontTx/>
                        <a:buNone/>
                        <a:tabLst/>
                        <a:defRPr/>
                      </a:pPr>
                      <a:endParaRPr kumimoji="0" lang="zh-CN" altLang="en-US" sz="1187"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grpSp>
            </p:grpSp>
          </p:grpSp>
          <p:grpSp>
            <p:nvGrpSpPr>
              <p:cNvPr id="73" name="组合 72"/>
              <p:cNvGrpSpPr/>
              <p:nvPr/>
            </p:nvGrpSpPr>
            <p:grpSpPr>
              <a:xfrm>
                <a:off x="1675055" y="1542989"/>
                <a:ext cx="808713" cy="1814003"/>
                <a:chOff x="1315015" y="908720"/>
                <a:chExt cx="808713" cy="1814003"/>
              </a:xfrm>
            </p:grpSpPr>
            <p:sp>
              <p:nvSpPr>
                <p:cNvPr id="74" name="椭圆 73"/>
                <p:cNvSpPr/>
                <p:nvPr/>
              </p:nvSpPr>
              <p:spPr>
                <a:xfrm>
                  <a:off x="1763688" y="908720"/>
                  <a:ext cx="360040" cy="1814003"/>
                </a:xfrm>
                <a:prstGeom prst="ellipse">
                  <a:avLst/>
                </a:prstGeom>
                <a:gradFill flip="none" rotWithShape="1">
                  <a:gsLst>
                    <a:gs pos="0">
                      <a:schemeClr val="bg1">
                        <a:lumMod val="49000"/>
                        <a:alpha val="97000"/>
                      </a:schemeClr>
                    </a:gs>
                    <a:gs pos="100000">
                      <a:schemeClr val="bg1">
                        <a:alpha val="0"/>
                      </a:schemeClr>
                    </a:gs>
                  </a:gsLst>
                  <a:path path="shap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3605" rtl="0" eaLnBrk="1" fontAlgn="auto" latinLnBrk="0" hangingPunct="1">
                    <a:lnSpc>
                      <a:spcPct val="100000"/>
                    </a:lnSpc>
                    <a:spcBef>
                      <a:spcPts val="0"/>
                    </a:spcBef>
                    <a:spcAft>
                      <a:spcPts val="0"/>
                    </a:spcAft>
                    <a:buClrTx/>
                    <a:buSzTx/>
                    <a:buFontTx/>
                    <a:buNone/>
                    <a:tabLst/>
                    <a:defRPr/>
                  </a:pPr>
                  <a:endParaRPr kumimoji="0" lang="zh-CN" altLang="en-US" sz="1187"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useBgFill="1">
              <p:nvSpPr>
                <p:cNvPr id="75" name="矩形 74"/>
                <p:cNvSpPr/>
                <p:nvPr/>
              </p:nvSpPr>
              <p:spPr>
                <a:xfrm>
                  <a:off x="1315015" y="1048728"/>
                  <a:ext cx="648072" cy="1599464"/>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3605" rtl="0" eaLnBrk="1" fontAlgn="auto" latinLnBrk="0" hangingPunct="1">
                    <a:lnSpc>
                      <a:spcPct val="100000"/>
                    </a:lnSpc>
                    <a:spcBef>
                      <a:spcPts val="0"/>
                    </a:spcBef>
                    <a:spcAft>
                      <a:spcPts val="0"/>
                    </a:spcAft>
                    <a:buClrTx/>
                    <a:buSzTx/>
                    <a:buFontTx/>
                    <a:buNone/>
                    <a:tabLst/>
                    <a:defRPr/>
                  </a:pPr>
                  <a:endParaRPr kumimoji="0" lang="zh-CN" altLang="en-US" sz="1187"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grpSp>
        </p:grpSp>
        <p:pic>
          <p:nvPicPr>
            <p:cNvPr id="61" name="Picture 6"/>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724048" y="3995406"/>
              <a:ext cx="281787" cy="328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5" name="TextBox 144"/>
            <p:cNvSpPr txBox="1"/>
            <p:nvPr/>
          </p:nvSpPr>
          <p:spPr>
            <a:xfrm>
              <a:off x="5328353" y="3870485"/>
              <a:ext cx="2694445" cy="606459"/>
            </a:xfrm>
            <a:prstGeom prst="rect">
              <a:avLst/>
            </a:prstGeom>
            <a:noFill/>
            <a:ln cmpd="dbl">
              <a:noFill/>
              <a:prstDash val="lgDash"/>
            </a:ln>
          </p:spPr>
          <p:txBody>
            <a:bodyPr wrap="square" rtlCol="0">
              <a:spAutoFit/>
            </a:bodyPr>
            <a:lstStyle/>
            <a:p>
              <a:pPr marL="0" marR="0" lvl="0" indent="0" algn="l" defTabSz="683605" rtl="0" eaLnBrk="1" fontAlgn="auto" latinLnBrk="0" hangingPunct="1">
                <a:lnSpc>
                  <a:spcPts val="1270"/>
                </a:lnSpc>
                <a:spcBef>
                  <a:spcPts val="0"/>
                </a:spcBef>
                <a:spcAft>
                  <a:spcPts val="0"/>
                </a:spcAft>
                <a:buClrTx/>
                <a:buSzTx/>
                <a:buFontTx/>
                <a:buNone/>
                <a:tabLst/>
                <a:defRPr/>
              </a:pPr>
              <a:r>
                <a:rPr kumimoji="0" lang="zh-CN" altLang="en-US" sz="782" b="0" i="0" u="none" strike="noStrike" kern="1200" cap="none" spc="0" normalizeH="0" baseline="0" noProof="0" dirty="0">
                  <a:ln>
                    <a:noFill/>
                  </a:ln>
                  <a:solidFill>
                    <a:prstClr val="black">
                      <a:lumMod val="95000"/>
                      <a:lumOff val="5000"/>
                    </a:prstClr>
                  </a:solidFill>
                  <a:effectLst/>
                  <a:uLnTx/>
                  <a:uFillTx/>
                  <a:latin typeface="微软雅黑" panose="020B0503020204020204" pitchFamily="34" charset="-122"/>
                  <a:ea typeface="微软雅黑" panose="020B0503020204020204" pitchFamily="34" charset="-122"/>
                  <a:cs typeface="Arial" panose="020B0604020202020204" pitchFamily="34" charset="0"/>
                </a:rPr>
                <a:t>点击增加标题文本   点击增加标题文本</a:t>
              </a:r>
              <a:endParaRPr kumimoji="0" lang="en-US" altLang="zh-CN" sz="782" b="0" i="0" u="none" strike="noStrike" kern="1200" cap="none" spc="0" normalizeH="0" baseline="0" noProof="0" dirty="0">
                <a:ln>
                  <a:noFill/>
                </a:ln>
                <a:solidFill>
                  <a:prstClr val="black">
                    <a:lumMod val="95000"/>
                    <a:lumOff val="5000"/>
                  </a:prstClr>
                </a:solidFill>
                <a:effectLst/>
                <a:uLnTx/>
                <a:uFillTx/>
                <a:latin typeface="微软雅黑" panose="020B0503020204020204" pitchFamily="34" charset="-122"/>
                <a:ea typeface="微软雅黑" panose="020B0503020204020204" pitchFamily="34" charset="-122"/>
                <a:cs typeface="Arial" panose="020B0604020202020204" pitchFamily="34" charset="0"/>
              </a:endParaRPr>
            </a:p>
            <a:p>
              <a:pPr marL="0" marR="0" lvl="0" indent="0" algn="l" defTabSz="683605" rtl="0" eaLnBrk="1" fontAlgn="auto" latinLnBrk="0" hangingPunct="1">
                <a:lnSpc>
                  <a:spcPts val="1270"/>
                </a:lnSpc>
                <a:spcBef>
                  <a:spcPts val="0"/>
                </a:spcBef>
                <a:spcAft>
                  <a:spcPts val="0"/>
                </a:spcAft>
                <a:buClrTx/>
                <a:buSzTx/>
                <a:buFontTx/>
                <a:buNone/>
                <a:tabLst/>
                <a:defRPr/>
              </a:pPr>
              <a:r>
                <a:rPr kumimoji="0" lang="zh-CN" altLang="en-US" sz="782" b="0" i="0" u="none" strike="noStrike" kern="1200" cap="none" spc="0" normalizeH="0" baseline="0" noProof="0" dirty="0">
                  <a:ln>
                    <a:noFill/>
                  </a:ln>
                  <a:solidFill>
                    <a:prstClr val="black">
                      <a:lumMod val="95000"/>
                      <a:lumOff val="5000"/>
                    </a:prstClr>
                  </a:solidFill>
                  <a:effectLst/>
                  <a:uLnTx/>
                  <a:uFillTx/>
                  <a:latin typeface="微软雅黑" panose="020B0503020204020204" pitchFamily="34" charset="-122"/>
                  <a:ea typeface="微软雅黑" panose="020B0503020204020204" pitchFamily="34" charset="-122"/>
                  <a:cs typeface="Arial" panose="020B0604020202020204" pitchFamily="34" charset="0"/>
                </a:rPr>
                <a:t>点击增加标题文本   点击增加标题文本</a:t>
              </a:r>
              <a:endParaRPr kumimoji="0" lang="en-US" altLang="zh-CN" sz="782" b="0" i="0" u="none" strike="noStrike" kern="1200" cap="none" spc="0" normalizeH="0" baseline="0" noProof="0" dirty="0">
                <a:ln>
                  <a:noFill/>
                </a:ln>
                <a:solidFill>
                  <a:prstClr val="black">
                    <a:lumMod val="95000"/>
                    <a:lumOff val="5000"/>
                  </a:prstClr>
                </a:solidFill>
                <a:effectLst/>
                <a:uLnTx/>
                <a:uFillTx/>
                <a:latin typeface="微软雅黑" panose="020B0503020204020204" pitchFamily="34" charset="-122"/>
                <a:ea typeface="微软雅黑" panose="020B0503020204020204" pitchFamily="34" charset="-122"/>
                <a:cs typeface="Arial" panose="020B0604020202020204" pitchFamily="34" charset="0"/>
              </a:endParaRPr>
            </a:p>
            <a:p>
              <a:pPr marL="0" marR="0" lvl="0" indent="0" algn="l" defTabSz="683605" rtl="0" eaLnBrk="1" fontAlgn="auto" latinLnBrk="0" hangingPunct="1">
                <a:lnSpc>
                  <a:spcPts val="1270"/>
                </a:lnSpc>
                <a:spcBef>
                  <a:spcPts val="0"/>
                </a:spcBef>
                <a:spcAft>
                  <a:spcPts val="0"/>
                </a:spcAft>
                <a:buClrTx/>
                <a:buSzTx/>
                <a:buFontTx/>
                <a:buNone/>
                <a:tabLst/>
                <a:defRPr/>
              </a:pPr>
              <a:r>
                <a:rPr kumimoji="0" lang="zh-CN" altLang="en-US" sz="782" b="0" i="0" u="none" strike="noStrike" kern="1200" cap="none" spc="0" normalizeH="0" baseline="0" noProof="0" dirty="0">
                  <a:ln>
                    <a:noFill/>
                  </a:ln>
                  <a:solidFill>
                    <a:prstClr val="black">
                      <a:lumMod val="95000"/>
                      <a:lumOff val="5000"/>
                    </a:prstClr>
                  </a:solidFill>
                  <a:effectLst/>
                  <a:uLnTx/>
                  <a:uFillTx/>
                  <a:latin typeface="微软雅黑" panose="020B0503020204020204" pitchFamily="34" charset="-122"/>
                  <a:ea typeface="微软雅黑" panose="020B0503020204020204" pitchFamily="34" charset="-122"/>
                  <a:cs typeface="Arial" panose="020B0604020202020204" pitchFamily="34" charset="0"/>
                </a:rPr>
                <a:t>点击增加标题文本   点击增加标题文本</a:t>
              </a:r>
              <a:endParaRPr kumimoji="0" lang="en-US" altLang="zh-CN" sz="782" b="0" i="0" u="none" strike="noStrike" kern="1200" cap="none" spc="0" normalizeH="0" baseline="0" noProof="0" dirty="0">
                <a:ln>
                  <a:noFill/>
                </a:ln>
                <a:solidFill>
                  <a:prstClr val="black">
                    <a:lumMod val="95000"/>
                    <a:lumOff val="5000"/>
                  </a:prstClr>
                </a:solidFill>
                <a:effectLst/>
                <a:uLnTx/>
                <a:uFillTx/>
                <a:latin typeface="微软雅黑" panose="020B0503020204020204" pitchFamily="34" charset="-122"/>
                <a:ea typeface="微软雅黑" panose="020B0503020204020204" pitchFamily="34" charset="-122"/>
                <a:cs typeface="Arial" panose="020B0604020202020204" pitchFamily="34" charset="0"/>
              </a:endParaRPr>
            </a:p>
          </p:txBody>
        </p:sp>
        <p:sp>
          <p:nvSpPr>
            <p:cNvPr id="190" name="TextBox 149"/>
            <p:cNvSpPr txBox="1"/>
            <p:nvPr/>
          </p:nvSpPr>
          <p:spPr>
            <a:xfrm>
              <a:off x="3278327" y="4040869"/>
              <a:ext cx="1261884" cy="307777"/>
            </a:xfrm>
            <a:prstGeom prst="rect">
              <a:avLst/>
            </a:prstGeom>
            <a:noFill/>
          </p:spPr>
          <p:txBody>
            <a:bodyPr wrap="none" rtlCol="0">
              <a:spAutoFit/>
            </a:bodyPr>
            <a:lstStyle/>
            <a:p>
              <a:pPr marL="0" marR="0" lvl="0" indent="0" algn="l" defTabSz="683605" rtl="0" eaLnBrk="1" fontAlgn="auto" latinLnBrk="0" hangingPunct="1">
                <a:lnSpc>
                  <a:spcPct val="100000"/>
                </a:lnSpc>
                <a:spcBef>
                  <a:spcPts val="0"/>
                </a:spcBef>
                <a:spcAft>
                  <a:spcPts val="0"/>
                </a:spcAft>
                <a:buClrTx/>
                <a:buSzTx/>
                <a:buFontTx/>
                <a:buNone/>
                <a:tabLst/>
                <a:defRPr/>
              </a:pPr>
              <a:r>
                <a:rPr kumimoji="0" lang="zh-CN" altLang="en-US" sz="1368"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rPr>
                <a:t>单击插入标题</a:t>
              </a:r>
            </a:p>
          </p:txBody>
        </p:sp>
      </p:grpSp>
      <p:grpSp>
        <p:nvGrpSpPr>
          <p:cNvPr id="7" name="组合 6"/>
          <p:cNvGrpSpPr/>
          <p:nvPr/>
        </p:nvGrpSpPr>
        <p:grpSpPr>
          <a:xfrm>
            <a:off x="996621" y="1309935"/>
            <a:ext cx="1778577" cy="2338874"/>
            <a:chOff x="1020152" y="1318242"/>
            <a:chExt cx="1820571" cy="2394097"/>
          </a:xfrm>
        </p:grpSpPr>
        <p:sp>
          <p:nvSpPr>
            <p:cNvPr id="186" name="TextBox 145"/>
            <p:cNvSpPr txBox="1"/>
            <p:nvPr/>
          </p:nvSpPr>
          <p:spPr>
            <a:xfrm>
              <a:off x="1020152" y="1955063"/>
              <a:ext cx="1820571" cy="1757276"/>
            </a:xfrm>
            <a:prstGeom prst="rect">
              <a:avLst/>
            </a:prstGeom>
            <a:noFill/>
            <a:ln cmpd="dbl">
              <a:noFill/>
              <a:prstDash val="lgDash"/>
            </a:ln>
          </p:spPr>
          <p:txBody>
            <a:bodyPr wrap="square" rtlCol="0">
              <a:spAutoFit/>
            </a:bodyPr>
            <a:lstStyle/>
            <a:p>
              <a:pPr marL="0" marR="0" lvl="0" indent="0" algn="l" defTabSz="683605" rtl="0" eaLnBrk="1" fontAlgn="auto" latinLnBrk="0" hangingPunct="1">
                <a:lnSpc>
                  <a:spcPts val="2149"/>
                </a:lnSpc>
                <a:spcBef>
                  <a:spcPts val="0"/>
                </a:spcBef>
                <a:spcAft>
                  <a:spcPts val="0"/>
                </a:spcAft>
                <a:buClrTx/>
                <a:buSzTx/>
                <a:buFontTx/>
                <a:buNone/>
                <a:tabLst/>
                <a:defRPr/>
              </a:pPr>
              <a:r>
                <a:rPr kumimoji="0" lang="zh-CN" altLang="en-US" sz="1368" b="0" i="0" u="none" strike="noStrike" kern="1200" cap="none" spc="0" normalizeH="0" baseline="0" noProof="0" dirty="0">
                  <a:ln>
                    <a:noFill/>
                  </a:ln>
                  <a:solidFill>
                    <a:prstClr val="black">
                      <a:lumMod val="95000"/>
                      <a:lumOff val="5000"/>
                    </a:prstClr>
                  </a:solidFill>
                  <a:effectLst/>
                  <a:uLnTx/>
                  <a:uFillTx/>
                  <a:latin typeface="微软雅黑" panose="020B0503020204020204" pitchFamily="34" charset="-122"/>
                  <a:ea typeface="微软雅黑" panose="020B0503020204020204" pitchFamily="34" charset="-122"/>
                  <a:cs typeface="Arial" panose="020B0604020202020204" pitchFamily="34" charset="0"/>
                </a:rPr>
                <a:t>点击增加标题文本   点击增加标题文本</a:t>
              </a:r>
              <a:endParaRPr kumimoji="0" lang="en-US" altLang="zh-CN" sz="1368" b="0" i="0" u="none" strike="noStrike" kern="1200" cap="none" spc="0" normalizeH="0" baseline="0" noProof="0" dirty="0">
                <a:ln>
                  <a:noFill/>
                </a:ln>
                <a:solidFill>
                  <a:prstClr val="black">
                    <a:lumMod val="95000"/>
                    <a:lumOff val="5000"/>
                  </a:prstClr>
                </a:solidFill>
                <a:effectLst/>
                <a:uLnTx/>
                <a:uFillTx/>
                <a:latin typeface="微软雅黑" panose="020B0503020204020204" pitchFamily="34" charset="-122"/>
                <a:ea typeface="微软雅黑" panose="020B0503020204020204" pitchFamily="34" charset="-122"/>
                <a:cs typeface="Arial" panose="020B0604020202020204" pitchFamily="34" charset="0"/>
              </a:endParaRPr>
            </a:p>
            <a:p>
              <a:pPr marL="0" marR="0" lvl="0" indent="0" algn="l" defTabSz="683605" rtl="0" eaLnBrk="1" fontAlgn="auto" latinLnBrk="0" hangingPunct="1">
                <a:lnSpc>
                  <a:spcPts val="2149"/>
                </a:lnSpc>
                <a:spcBef>
                  <a:spcPts val="0"/>
                </a:spcBef>
                <a:spcAft>
                  <a:spcPts val="0"/>
                </a:spcAft>
                <a:buClrTx/>
                <a:buSzTx/>
                <a:buFontTx/>
                <a:buNone/>
                <a:tabLst/>
                <a:defRPr/>
              </a:pPr>
              <a:r>
                <a:rPr kumimoji="0" lang="zh-CN" altLang="en-US" sz="1368" b="0" i="0" u="none" strike="noStrike" kern="1200" cap="none" spc="0" normalizeH="0" baseline="0" noProof="0" dirty="0">
                  <a:ln>
                    <a:noFill/>
                  </a:ln>
                  <a:solidFill>
                    <a:prstClr val="black">
                      <a:lumMod val="95000"/>
                      <a:lumOff val="5000"/>
                    </a:prstClr>
                  </a:solidFill>
                  <a:effectLst/>
                  <a:uLnTx/>
                  <a:uFillTx/>
                  <a:latin typeface="微软雅黑" panose="020B0503020204020204" pitchFamily="34" charset="-122"/>
                  <a:ea typeface="微软雅黑" panose="020B0503020204020204" pitchFamily="34" charset="-122"/>
                  <a:cs typeface="Arial" panose="020B0604020202020204" pitchFamily="34" charset="0"/>
                </a:rPr>
                <a:t>点击增加标题文本   点击增加标题文本</a:t>
              </a:r>
              <a:endParaRPr kumimoji="0" lang="en-US" altLang="zh-CN" sz="1368" b="0" i="0" u="none" strike="noStrike" kern="1200" cap="none" spc="0" normalizeH="0" baseline="0" noProof="0" dirty="0">
                <a:ln>
                  <a:noFill/>
                </a:ln>
                <a:solidFill>
                  <a:prstClr val="black">
                    <a:lumMod val="95000"/>
                    <a:lumOff val="5000"/>
                  </a:prstClr>
                </a:solidFill>
                <a:effectLst/>
                <a:uLnTx/>
                <a:uFillTx/>
                <a:latin typeface="微软雅黑" panose="020B0503020204020204" pitchFamily="34" charset="-122"/>
                <a:ea typeface="微软雅黑" panose="020B0503020204020204" pitchFamily="34" charset="-122"/>
                <a:cs typeface="Arial" panose="020B0604020202020204" pitchFamily="34" charset="0"/>
              </a:endParaRPr>
            </a:p>
            <a:p>
              <a:pPr marL="0" marR="0" lvl="0" indent="0" algn="l" defTabSz="683605" rtl="0" eaLnBrk="1" fontAlgn="auto" latinLnBrk="0" hangingPunct="1">
                <a:lnSpc>
                  <a:spcPts val="2149"/>
                </a:lnSpc>
                <a:spcBef>
                  <a:spcPts val="0"/>
                </a:spcBef>
                <a:spcAft>
                  <a:spcPts val="0"/>
                </a:spcAft>
                <a:buClrTx/>
                <a:buSzTx/>
                <a:buFontTx/>
                <a:buNone/>
                <a:tabLst/>
                <a:defRPr/>
              </a:pPr>
              <a:r>
                <a:rPr kumimoji="0" lang="zh-CN" altLang="en-US" sz="1368" b="0" i="0" u="none" strike="noStrike" kern="1200" cap="none" spc="0" normalizeH="0" baseline="0" noProof="0" dirty="0">
                  <a:ln>
                    <a:noFill/>
                  </a:ln>
                  <a:solidFill>
                    <a:prstClr val="black">
                      <a:lumMod val="95000"/>
                      <a:lumOff val="5000"/>
                    </a:prstClr>
                  </a:solidFill>
                  <a:effectLst/>
                  <a:uLnTx/>
                  <a:uFillTx/>
                  <a:latin typeface="微软雅黑" panose="020B0503020204020204" pitchFamily="34" charset="-122"/>
                  <a:ea typeface="微软雅黑" panose="020B0503020204020204" pitchFamily="34" charset="-122"/>
                  <a:cs typeface="Arial" panose="020B0604020202020204" pitchFamily="34" charset="0"/>
                </a:rPr>
                <a:t>点击增加标题文本   点击增加标题文本</a:t>
              </a:r>
              <a:endParaRPr kumimoji="0" lang="en-US" altLang="zh-CN" sz="1368" b="0" i="0" u="none" strike="noStrike" kern="1200" cap="none" spc="0" normalizeH="0" baseline="0" noProof="0" dirty="0">
                <a:ln>
                  <a:noFill/>
                </a:ln>
                <a:solidFill>
                  <a:prstClr val="black">
                    <a:lumMod val="95000"/>
                    <a:lumOff val="5000"/>
                  </a:prstClr>
                </a:solidFill>
                <a:effectLst/>
                <a:uLnTx/>
                <a:uFillTx/>
                <a:latin typeface="微软雅黑" panose="020B0503020204020204" pitchFamily="34" charset="-122"/>
                <a:ea typeface="微软雅黑" panose="020B0503020204020204" pitchFamily="34" charset="-122"/>
                <a:cs typeface="Arial" panose="020B0604020202020204" pitchFamily="34" charset="0"/>
              </a:endParaRPr>
            </a:p>
          </p:txBody>
        </p:sp>
        <p:cxnSp>
          <p:nvCxnSpPr>
            <p:cNvPr id="191" name="直接连接符 190"/>
            <p:cNvCxnSpPr/>
            <p:nvPr/>
          </p:nvCxnSpPr>
          <p:spPr>
            <a:xfrm>
              <a:off x="1068977" y="1756690"/>
              <a:ext cx="1456457" cy="0"/>
            </a:xfrm>
            <a:prstGeom prst="line">
              <a:avLst/>
            </a:prstGeom>
            <a:ln w="28575" cmpd="thickThin">
              <a:solidFill>
                <a:schemeClr val="tx1">
                  <a:lumMod val="75000"/>
                  <a:lumOff val="25000"/>
                </a:schemeClr>
              </a:solidFill>
              <a:prstDash val="dashDot"/>
            </a:ln>
          </p:spPr>
          <p:style>
            <a:lnRef idx="1">
              <a:schemeClr val="accent1"/>
            </a:lnRef>
            <a:fillRef idx="0">
              <a:schemeClr val="accent1"/>
            </a:fillRef>
            <a:effectRef idx="0">
              <a:schemeClr val="accent1"/>
            </a:effectRef>
            <a:fontRef idx="minor">
              <a:schemeClr val="tx1"/>
            </a:fontRef>
          </p:style>
        </p:cxnSp>
        <p:sp>
          <p:nvSpPr>
            <p:cNvPr id="192" name="TextBox 34"/>
            <p:cNvSpPr txBox="1"/>
            <p:nvPr/>
          </p:nvSpPr>
          <p:spPr>
            <a:xfrm>
              <a:off x="1245474" y="1318242"/>
              <a:ext cx="1120820" cy="373500"/>
            </a:xfrm>
            <a:prstGeom prst="rect">
              <a:avLst/>
            </a:prstGeom>
            <a:noFill/>
          </p:spPr>
          <p:txBody>
            <a:bodyPr wrap="none" rtlCol="0">
              <a:spAutoFit/>
            </a:bodyPr>
            <a:lstStyle/>
            <a:p>
              <a:pPr marL="0" marR="0" lvl="0" indent="0" algn="l" defTabSz="683605" rtl="0" eaLnBrk="1" fontAlgn="auto" latinLnBrk="0" hangingPunct="1">
                <a:lnSpc>
                  <a:spcPct val="100000"/>
                </a:lnSpc>
                <a:spcBef>
                  <a:spcPts val="0"/>
                </a:spcBef>
                <a:spcAft>
                  <a:spcPts val="0"/>
                </a:spcAft>
                <a:buClrTx/>
                <a:buSzTx/>
                <a:buFontTx/>
                <a:buNone/>
                <a:tabLst/>
                <a:defRPr/>
              </a:pPr>
              <a:r>
                <a:rPr kumimoji="0" lang="zh-CN" altLang="en-US" sz="1783" b="1" i="0" u="none" strike="noStrike" kern="120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mn-cs"/>
                </a:rPr>
                <a:t>标题内容</a:t>
              </a:r>
            </a:p>
          </p:txBody>
        </p:sp>
      </p:grpSp>
    </p:spTree>
    <p:extLst>
      <p:ext uri="{BB962C8B-B14F-4D97-AF65-F5344CB8AC3E}">
        <p14:creationId xmlns:p14="http://schemas.microsoft.com/office/powerpoint/2010/main" val="3557014108"/>
      </p:ext>
    </p:extLst>
  </p:cSld>
  <p:clrMapOvr>
    <a:masterClrMapping/>
  </p:clrMapOvr>
  <p:transition spd="slow" advClick="0" advTm="6263">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0-#ppt_w/2"/>
                                          </p:val>
                                        </p:tav>
                                        <p:tav tm="100000">
                                          <p:val>
                                            <p:strVal val="#ppt_x"/>
                                          </p:val>
                                        </p:tav>
                                      </p:tavLst>
                                    </p:anim>
                                    <p:anim calcmode="lin" valueType="num">
                                      <p:cBhvr additive="base">
                                        <p:cTn id="8" dur="500" fill="hold"/>
                                        <p:tgtEl>
                                          <p:spTgt spid="3"/>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2" fill="hold" nodeType="afterEffect">
                                  <p:stCondLst>
                                    <p:cond delay="0"/>
                                  </p:stCondLst>
                                  <p:childTnLst>
                                    <p:set>
                                      <p:cBhvr>
                                        <p:cTn id="11" dur="1" fill="hold">
                                          <p:stCondLst>
                                            <p:cond delay="0"/>
                                          </p:stCondLst>
                                        </p:cTn>
                                        <p:tgtEl>
                                          <p:spTgt spid="4"/>
                                        </p:tgtEl>
                                        <p:attrNameLst>
                                          <p:attrName>style.visibility</p:attrName>
                                        </p:attrNameLst>
                                      </p:cBhvr>
                                      <p:to>
                                        <p:strVal val="visible"/>
                                      </p:to>
                                    </p:set>
                                    <p:anim calcmode="lin" valueType="num">
                                      <p:cBhvr additive="base">
                                        <p:cTn id="12" dur="500" fill="hold"/>
                                        <p:tgtEl>
                                          <p:spTgt spid="4"/>
                                        </p:tgtEl>
                                        <p:attrNameLst>
                                          <p:attrName>ppt_x</p:attrName>
                                        </p:attrNameLst>
                                      </p:cBhvr>
                                      <p:tavLst>
                                        <p:tav tm="0">
                                          <p:val>
                                            <p:strVal val="1+#ppt_w/2"/>
                                          </p:val>
                                        </p:tav>
                                        <p:tav tm="100000">
                                          <p:val>
                                            <p:strVal val="#ppt_x"/>
                                          </p:val>
                                        </p:tav>
                                      </p:tavLst>
                                    </p:anim>
                                    <p:anim calcmode="lin" valueType="num">
                                      <p:cBhvr additive="base">
                                        <p:cTn id="13" dur="500" fill="hold"/>
                                        <p:tgtEl>
                                          <p:spTgt spid="4"/>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2" presetClass="entr" presetSubtype="8" fill="hold" nodeType="afterEffect">
                                  <p:stCondLst>
                                    <p:cond delay="0"/>
                                  </p:stCondLst>
                                  <p:childTnLst>
                                    <p:set>
                                      <p:cBhvr>
                                        <p:cTn id="16" dur="1" fill="hold">
                                          <p:stCondLst>
                                            <p:cond delay="0"/>
                                          </p:stCondLst>
                                        </p:cTn>
                                        <p:tgtEl>
                                          <p:spTgt spid="5"/>
                                        </p:tgtEl>
                                        <p:attrNameLst>
                                          <p:attrName>style.visibility</p:attrName>
                                        </p:attrNameLst>
                                      </p:cBhvr>
                                      <p:to>
                                        <p:strVal val="visible"/>
                                      </p:to>
                                    </p:set>
                                    <p:anim calcmode="lin" valueType="num">
                                      <p:cBhvr additive="base">
                                        <p:cTn id="17" dur="500" fill="hold"/>
                                        <p:tgtEl>
                                          <p:spTgt spid="5"/>
                                        </p:tgtEl>
                                        <p:attrNameLst>
                                          <p:attrName>ppt_x</p:attrName>
                                        </p:attrNameLst>
                                      </p:cBhvr>
                                      <p:tavLst>
                                        <p:tav tm="0">
                                          <p:val>
                                            <p:strVal val="0-#ppt_w/2"/>
                                          </p:val>
                                        </p:tav>
                                        <p:tav tm="100000">
                                          <p:val>
                                            <p:strVal val="#ppt_x"/>
                                          </p:val>
                                        </p:tav>
                                      </p:tavLst>
                                    </p:anim>
                                    <p:anim calcmode="lin" valueType="num">
                                      <p:cBhvr additive="base">
                                        <p:cTn id="18" dur="500" fill="hold"/>
                                        <p:tgtEl>
                                          <p:spTgt spid="5"/>
                                        </p:tgtEl>
                                        <p:attrNameLst>
                                          <p:attrName>ppt_y</p:attrName>
                                        </p:attrNameLst>
                                      </p:cBhvr>
                                      <p:tavLst>
                                        <p:tav tm="0">
                                          <p:val>
                                            <p:strVal val="#ppt_y"/>
                                          </p:val>
                                        </p:tav>
                                        <p:tav tm="100000">
                                          <p:val>
                                            <p:strVal val="#ppt_y"/>
                                          </p:val>
                                        </p:tav>
                                      </p:tavLst>
                                    </p:anim>
                                  </p:childTnLst>
                                </p:cTn>
                              </p:par>
                            </p:childTnLst>
                          </p:cTn>
                        </p:par>
                        <p:par>
                          <p:cTn id="19" fill="hold">
                            <p:stCondLst>
                              <p:cond delay="1500"/>
                            </p:stCondLst>
                            <p:childTnLst>
                              <p:par>
                                <p:cTn id="20" presetID="2" presetClass="entr" presetSubtype="2" fill="hold" nodeType="afterEffect">
                                  <p:stCondLst>
                                    <p:cond delay="0"/>
                                  </p:stCondLst>
                                  <p:childTnLst>
                                    <p:set>
                                      <p:cBhvr>
                                        <p:cTn id="21" dur="1" fill="hold">
                                          <p:stCondLst>
                                            <p:cond delay="0"/>
                                          </p:stCondLst>
                                        </p:cTn>
                                        <p:tgtEl>
                                          <p:spTgt spid="6"/>
                                        </p:tgtEl>
                                        <p:attrNameLst>
                                          <p:attrName>style.visibility</p:attrName>
                                        </p:attrNameLst>
                                      </p:cBhvr>
                                      <p:to>
                                        <p:strVal val="visible"/>
                                      </p:to>
                                    </p:set>
                                    <p:anim calcmode="lin" valueType="num">
                                      <p:cBhvr additive="base">
                                        <p:cTn id="22" dur="500" fill="hold"/>
                                        <p:tgtEl>
                                          <p:spTgt spid="6"/>
                                        </p:tgtEl>
                                        <p:attrNameLst>
                                          <p:attrName>ppt_x</p:attrName>
                                        </p:attrNameLst>
                                      </p:cBhvr>
                                      <p:tavLst>
                                        <p:tav tm="0">
                                          <p:val>
                                            <p:strVal val="1+#ppt_w/2"/>
                                          </p:val>
                                        </p:tav>
                                        <p:tav tm="100000">
                                          <p:val>
                                            <p:strVal val="#ppt_x"/>
                                          </p:val>
                                        </p:tav>
                                      </p:tavLst>
                                    </p:anim>
                                    <p:anim calcmode="lin" valueType="num">
                                      <p:cBhvr additive="base">
                                        <p:cTn id="23" dur="500" fill="hold"/>
                                        <p:tgtEl>
                                          <p:spTgt spid="6"/>
                                        </p:tgtEl>
                                        <p:attrNameLst>
                                          <p:attrName>ppt_y</p:attrName>
                                        </p:attrNameLst>
                                      </p:cBhvr>
                                      <p:tavLst>
                                        <p:tav tm="0">
                                          <p:val>
                                            <p:strVal val="#ppt_y"/>
                                          </p:val>
                                        </p:tav>
                                        <p:tav tm="100000">
                                          <p:val>
                                            <p:strVal val="#ppt_y"/>
                                          </p:val>
                                        </p:tav>
                                      </p:tavLst>
                                    </p:anim>
                                  </p:childTnLst>
                                </p:cTn>
                              </p:par>
                            </p:childTnLst>
                          </p:cTn>
                        </p:par>
                        <p:par>
                          <p:cTn id="24" fill="hold">
                            <p:stCondLst>
                              <p:cond delay="2000"/>
                            </p:stCondLst>
                            <p:childTnLst>
                              <p:par>
                                <p:cTn id="25" presetID="47" presetClass="entr" presetSubtype="0" fill="hold" nodeType="afterEffect">
                                  <p:stCondLst>
                                    <p:cond delay="0"/>
                                  </p:stCondLst>
                                  <p:childTnLst>
                                    <p:set>
                                      <p:cBhvr>
                                        <p:cTn id="26" dur="1" fill="hold">
                                          <p:stCondLst>
                                            <p:cond delay="0"/>
                                          </p:stCondLst>
                                        </p:cTn>
                                        <p:tgtEl>
                                          <p:spTgt spid="7"/>
                                        </p:tgtEl>
                                        <p:attrNameLst>
                                          <p:attrName>style.visibility</p:attrName>
                                        </p:attrNameLst>
                                      </p:cBhvr>
                                      <p:to>
                                        <p:strVal val="visible"/>
                                      </p:to>
                                    </p:set>
                                    <p:animEffect transition="in" filter="fade">
                                      <p:cBhvr>
                                        <p:cTn id="27" dur="1000"/>
                                        <p:tgtEl>
                                          <p:spTgt spid="7"/>
                                        </p:tgtEl>
                                      </p:cBhvr>
                                    </p:animEffect>
                                    <p:anim calcmode="lin" valueType="num">
                                      <p:cBhvr>
                                        <p:cTn id="28" dur="1000" fill="hold"/>
                                        <p:tgtEl>
                                          <p:spTgt spid="7"/>
                                        </p:tgtEl>
                                        <p:attrNameLst>
                                          <p:attrName>ppt_x</p:attrName>
                                        </p:attrNameLst>
                                      </p:cBhvr>
                                      <p:tavLst>
                                        <p:tav tm="0">
                                          <p:val>
                                            <p:strVal val="#ppt_x"/>
                                          </p:val>
                                        </p:tav>
                                        <p:tav tm="100000">
                                          <p:val>
                                            <p:strVal val="#ppt_x"/>
                                          </p:val>
                                        </p:tav>
                                      </p:tavLst>
                                    </p:anim>
                                    <p:anim calcmode="lin" valueType="num">
                                      <p:cBhvr>
                                        <p:cTn id="29" dur="100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 name="组合 11"/>
          <p:cNvGrpSpPr/>
          <p:nvPr/>
        </p:nvGrpSpPr>
        <p:grpSpPr>
          <a:xfrm>
            <a:off x="1484751" y="1221638"/>
            <a:ext cx="6486783" cy="3116995"/>
            <a:chOff x="1519807" y="1227860"/>
            <a:chExt cx="6639943" cy="3190591"/>
          </a:xfrm>
        </p:grpSpPr>
        <p:sp>
          <p:nvSpPr>
            <p:cNvPr id="2" name="椭圆 1"/>
            <p:cNvSpPr/>
            <p:nvPr/>
          </p:nvSpPr>
          <p:spPr>
            <a:xfrm>
              <a:off x="4918875" y="3633863"/>
              <a:ext cx="3240875" cy="784588"/>
            </a:xfrm>
            <a:prstGeom prst="ellipse">
              <a:avLst/>
            </a:prstGeom>
            <a:gradFill flip="none" rotWithShape="1">
              <a:gsLst>
                <a:gs pos="41000">
                  <a:schemeClr val="bg1">
                    <a:lumMod val="85000"/>
                    <a:alpha val="64000"/>
                  </a:schemeClr>
                </a:gs>
                <a:gs pos="0">
                  <a:schemeClr val="tx1">
                    <a:lumMod val="50000"/>
                    <a:lumOff val="50000"/>
                    <a:alpha val="80000"/>
                  </a:schemeClr>
                </a:gs>
                <a:gs pos="69000">
                  <a:schemeClr val="bg1">
                    <a:lumMod val="95000"/>
                    <a:alpha val="10000"/>
                  </a:schemeClr>
                </a:gs>
                <a:gs pos="100000">
                  <a:schemeClr val="bg1">
                    <a:alpha val="0"/>
                  </a:schemeClr>
                </a:gs>
              </a:gsLst>
              <a:path path="shape">
                <a:fillToRect l="50000" t="50000" r="50000" b="50000"/>
              </a:path>
              <a:tileRect/>
            </a:gra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3605" rtl="0" eaLnBrk="1" fontAlgn="auto" latinLnBrk="0" hangingPunct="1">
                <a:lnSpc>
                  <a:spcPct val="100000"/>
                </a:lnSpc>
                <a:spcBef>
                  <a:spcPts val="0"/>
                </a:spcBef>
                <a:spcAft>
                  <a:spcPts val="0"/>
                </a:spcAft>
                <a:buClrTx/>
                <a:buSzTx/>
                <a:buFontTx/>
                <a:buNone/>
                <a:tabLst/>
                <a:defRPr/>
              </a:pPr>
              <a:endParaRPr kumimoji="0" lang="zh-CN" altLang="en-US" sz="1338"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3" name="椭圆 2"/>
            <p:cNvSpPr/>
            <p:nvPr/>
          </p:nvSpPr>
          <p:spPr>
            <a:xfrm>
              <a:off x="1519807" y="3633863"/>
              <a:ext cx="3240875" cy="784588"/>
            </a:xfrm>
            <a:prstGeom prst="ellipse">
              <a:avLst/>
            </a:prstGeom>
            <a:gradFill flip="none" rotWithShape="1">
              <a:gsLst>
                <a:gs pos="41000">
                  <a:schemeClr val="bg1">
                    <a:lumMod val="85000"/>
                    <a:alpha val="64000"/>
                  </a:schemeClr>
                </a:gs>
                <a:gs pos="0">
                  <a:schemeClr val="tx1">
                    <a:lumMod val="50000"/>
                    <a:lumOff val="50000"/>
                    <a:alpha val="80000"/>
                  </a:schemeClr>
                </a:gs>
                <a:gs pos="69000">
                  <a:schemeClr val="bg1">
                    <a:lumMod val="95000"/>
                    <a:alpha val="10000"/>
                  </a:schemeClr>
                </a:gs>
                <a:gs pos="100000">
                  <a:schemeClr val="bg1">
                    <a:alpha val="0"/>
                  </a:schemeClr>
                </a:gs>
              </a:gsLst>
              <a:path path="shape">
                <a:fillToRect l="50000" t="50000" r="50000" b="50000"/>
              </a:path>
              <a:tileRect/>
            </a:gra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3605" rtl="0" eaLnBrk="1" fontAlgn="auto" latinLnBrk="0" hangingPunct="1">
                <a:lnSpc>
                  <a:spcPct val="100000"/>
                </a:lnSpc>
                <a:spcBef>
                  <a:spcPts val="0"/>
                </a:spcBef>
                <a:spcAft>
                  <a:spcPts val="0"/>
                </a:spcAft>
                <a:buClrTx/>
                <a:buSzTx/>
                <a:buFontTx/>
                <a:buNone/>
                <a:tabLst/>
                <a:defRPr/>
              </a:pPr>
              <a:endParaRPr kumimoji="0" lang="zh-CN" altLang="en-US" sz="1338"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4" name="Freeform 11"/>
            <p:cNvSpPr/>
            <p:nvPr/>
          </p:nvSpPr>
          <p:spPr bwMode="auto">
            <a:xfrm>
              <a:off x="2205351" y="1987429"/>
              <a:ext cx="5182393" cy="1858254"/>
            </a:xfrm>
            <a:custGeom>
              <a:avLst/>
              <a:gdLst>
                <a:gd name="T0" fmla="*/ 3841 w 4680"/>
                <a:gd name="T1" fmla="*/ 0 h 1678"/>
                <a:gd name="T2" fmla="*/ 3117 w 4680"/>
                <a:gd name="T3" fmla="*/ 416 h 1678"/>
                <a:gd name="T4" fmla="*/ 1563 w 4680"/>
                <a:gd name="T5" fmla="*/ 416 h 1678"/>
                <a:gd name="T6" fmla="*/ 839 w 4680"/>
                <a:gd name="T7" fmla="*/ 0 h 1678"/>
                <a:gd name="T8" fmla="*/ 0 w 4680"/>
                <a:gd name="T9" fmla="*/ 839 h 1678"/>
                <a:gd name="T10" fmla="*/ 839 w 4680"/>
                <a:gd name="T11" fmla="*/ 1678 h 1678"/>
                <a:gd name="T12" fmla="*/ 1563 w 4680"/>
                <a:gd name="T13" fmla="*/ 1262 h 1678"/>
                <a:gd name="T14" fmla="*/ 3117 w 4680"/>
                <a:gd name="T15" fmla="*/ 1262 h 1678"/>
                <a:gd name="T16" fmla="*/ 3841 w 4680"/>
                <a:gd name="T17" fmla="*/ 1678 h 1678"/>
                <a:gd name="T18" fmla="*/ 4680 w 4680"/>
                <a:gd name="T19" fmla="*/ 839 h 1678"/>
                <a:gd name="T20" fmla="*/ 3841 w 4680"/>
                <a:gd name="T21" fmla="*/ 0 h 16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680" h="1678">
                  <a:moveTo>
                    <a:pt x="3841" y="0"/>
                  </a:moveTo>
                  <a:cubicBezTo>
                    <a:pt x="3532" y="0"/>
                    <a:pt x="3262" y="167"/>
                    <a:pt x="3117" y="416"/>
                  </a:cubicBezTo>
                  <a:cubicBezTo>
                    <a:pt x="1563" y="416"/>
                    <a:pt x="1563" y="416"/>
                    <a:pt x="1563" y="416"/>
                  </a:cubicBezTo>
                  <a:cubicBezTo>
                    <a:pt x="1418" y="167"/>
                    <a:pt x="1148" y="0"/>
                    <a:pt x="839" y="0"/>
                  </a:cubicBezTo>
                  <a:cubicBezTo>
                    <a:pt x="376" y="0"/>
                    <a:pt x="0" y="376"/>
                    <a:pt x="0" y="839"/>
                  </a:cubicBezTo>
                  <a:cubicBezTo>
                    <a:pt x="0" y="1302"/>
                    <a:pt x="376" y="1678"/>
                    <a:pt x="839" y="1678"/>
                  </a:cubicBezTo>
                  <a:cubicBezTo>
                    <a:pt x="1148" y="1678"/>
                    <a:pt x="1418" y="1511"/>
                    <a:pt x="1563" y="1262"/>
                  </a:cubicBezTo>
                  <a:cubicBezTo>
                    <a:pt x="3117" y="1262"/>
                    <a:pt x="3117" y="1262"/>
                    <a:pt x="3117" y="1262"/>
                  </a:cubicBezTo>
                  <a:cubicBezTo>
                    <a:pt x="3262" y="1511"/>
                    <a:pt x="3532" y="1678"/>
                    <a:pt x="3841" y="1678"/>
                  </a:cubicBezTo>
                  <a:cubicBezTo>
                    <a:pt x="4304" y="1678"/>
                    <a:pt x="4680" y="1302"/>
                    <a:pt x="4680" y="839"/>
                  </a:cubicBezTo>
                  <a:cubicBezTo>
                    <a:pt x="4680" y="376"/>
                    <a:pt x="4304" y="0"/>
                    <a:pt x="3841" y="0"/>
                  </a:cubicBezTo>
                  <a:close/>
                </a:path>
              </a:pathLst>
            </a:custGeom>
            <a:gradFill flip="none" rotWithShape="1">
              <a:gsLst>
                <a:gs pos="0">
                  <a:schemeClr val="bg1">
                    <a:lumMod val="85000"/>
                  </a:schemeClr>
                </a:gs>
                <a:gs pos="50000">
                  <a:schemeClr val="bg1">
                    <a:lumMod val="85000"/>
                  </a:schemeClr>
                </a:gs>
                <a:gs pos="100000">
                  <a:schemeClr val="bg1">
                    <a:lumMod val="75000"/>
                  </a:schemeClr>
                </a:gs>
              </a:gsLst>
              <a:lin ang="2700000" scaled="1"/>
              <a:tileRect/>
            </a:gradFill>
            <a:ln>
              <a:noFill/>
            </a:ln>
          </p:spPr>
          <p:txBody>
            <a:bodyPr vert="horz" wrap="square" lIns="67991" tIns="33995" rIns="67991" bIns="33995" numCol="1" anchor="t" anchorCtr="0" compatLnSpc="1"/>
            <a:lstStyle/>
            <a:p>
              <a:pPr marL="0" marR="0" lvl="0" indent="0" algn="l" defTabSz="683605" rtl="0" eaLnBrk="1" fontAlgn="auto" latinLnBrk="0" hangingPunct="1">
                <a:lnSpc>
                  <a:spcPct val="100000"/>
                </a:lnSpc>
                <a:spcBef>
                  <a:spcPts val="0"/>
                </a:spcBef>
                <a:spcAft>
                  <a:spcPts val="0"/>
                </a:spcAft>
                <a:buClrTx/>
                <a:buSzTx/>
                <a:buFontTx/>
                <a:buNone/>
                <a:tabLst/>
                <a:defRPr/>
              </a:pPr>
              <a:endParaRPr kumimoji="0" lang="zh-CN" altLang="en-US" sz="1338"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
          <p:nvSpPr>
            <p:cNvPr id="5" name="Freeform 21"/>
            <p:cNvSpPr/>
            <p:nvPr/>
          </p:nvSpPr>
          <p:spPr bwMode="auto">
            <a:xfrm>
              <a:off x="3802259" y="2647476"/>
              <a:ext cx="1988576" cy="538163"/>
            </a:xfrm>
            <a:custGeom>
              <a:avLst/>
              <a:gdLst>
                <a:gd name="T0" fmla="*/ 1749 w 1796"/>
                <a:gd name="T1" fmla="*/ 243 h 486"/>
                <a:gd name="T2" fmla="*/ 1796 w 1796"/>
                <a:gd name="T3" fmla="*/ 0 h 486"/>
                <a:gd name="T4" fmla="*/ 0 w 1796"/>
                <a:gd name="T5" fmla="*/ 0 h 486"/>
                <a:gd name="T6" fmla="*/ 47 w 1796"/>
                <a:gd name="T7" fmla="*/ 243 h 486"/>
                <a:gd name="T8" fmla="*/ 0 w 1796"/>
                <a:gd name="T9" fmla="*/ 486 h 486"/>
                <a:gd name="T10" fmla="*/ 1796 w 1796"/>
                <a:gd name="T11" fmla="*/ 486 h 486"/>
                <a:gd name="T12" fmla="*/ 1749 w 1796"/>
                <a:gd name="T13" fmla="*/ 243 h 486"/>
              </a:gdLst>
              <a:ahLst/>
              <a:cxnLst>
                <a:cxn ang="0">
                  <a:pos x="T0" y="T1"/>
                </a:cxn>
                <a:cxn ang="0">
                  <a:pos x="T2" y="T3"/>
                </a:cxn>
                <a:cxn ang="0">
                  <a:pos x="T4" y="T5"/>
                </a:cxn>
                <a:cxn ang="0">
                  <a:pos x="T6" y="T7"/>
                </a:cxn>
                <a:cxn ang="0">
                  <a:pos x="T8" y="T9"/>
                </a:cxn>
                <a:cxn ang="0">
                  <a:pos x="T10" y="T11"/>
                </a:cxn>
                <a:cxn ang="0">
                  <a:pos x="T12" y="T13"/>
                </a:cxn>
              </a:cxnLst>
              <a:rect l="0" t="0" r="r" b="b"/>
              <a:pathLst>
                <a:path w="1796" h="486">
                  <a:moveTo>
                    <a:pt x="1749" y="243"/>
                  </a:moveTo>
                  <a:cubicBezTo>
                    <a:pt x="1749" y="157"/>
                    <a:pt x="1765" y="75"/>
                    <a:pt x="1796" y="0"/>
                  </a:cubicBezTo>
                  <a:cubicBezTo>
                    <a:pt x="0" y="0"/>
                    <a:pt x="0" y="0"/>
                    <a:pt x="0" y="0"/>
                  </a:cubicBezTo>
                  <a:cubicBezTo>
                    <a:pt x="31" y="75"/>
                    <a:pt x="47" y="157"/>
                    <a:pt x="47" y="243"/>
                  </a:cubicBezTo>
                  <a:cubicBezTo>
                    <a:pt x="47" y="329"/>
                    <a:pt x="31" y="411"/>
                    <a:pt x="0" y="486"/>
                  </a:cubicBezTo>
                  <a:cubicBezTo>
                    <a:pt x="1796" y="486"/>
                    <a:pt x="1796" y="486"/>
                    <a:pt x="1796" y="486"/>
                  </a:cubicBezTo>
                  <a:cubicBezTo>
                    <a:pt x="1765" y="411"/>
                    <a:pt x="1749" y="329"/>
                    <a:pt x="1749" y="243"/>
                  </a:cubicBezTo>
                  <a:close/>
                </a:path>
              </a:pathLst>
            </a:custGeom>
            <a:solidFill>
              <a:srgbClr val="ECECEC"/>
            </a:solidFill>
            <a:ln>
              <a:noFill/>
            </a:ln>
            <a:extLst>
              <a:ext uri="{91240B29-F687-4F45-9708-019B960494DF}">
                <a14:hiddenLine xmlns:a14="http://schemas.microsoft.com/office/drawing/2010/main" w="9525">
                  <a:solidFill>
                    <a:srgbClr val="000000"/>
                  </a:solidFill>
                  <a:round/>
                </a14:hiddenLine>
              </a:ext>
            </a:extLst>
          </p:spPr>
          <p:txBody>
            <a:bodyPr vert="horz" wrap="square" lIns="67991" tIns="33995" rIns="67991" bIns="33995" numCol="1" anchor="t" anchorCtr="0" compatLnSpc="1"/>
            <a:lstStyle/>
            <a:p>
              <a:pPr marL="0" marR="0" lvl="0" indent="0" algn="l" defTabSz="683605" rtl="0" eaLnBrk="1" fontAlgn="auto" latinLnBrk="0" hangingPunct="1">
                <a:lnSpc>
                  <a:spcPct val="100000"/>
                </a:lnSpc>
                <a:spcBef>
                  <a:spcPts val="0"/>
                </a:spcBef>
                <a:spcAft>
                  <a:spcPts val="0"/>
                </a:spcAft>
                <a:buClrTx/>
                <a:buSzTx/>
                <a:buFontTx/>
                <a:buNone/>
                <a:tabLst/>
                <a:defRPr/>
              </a:pPr>
              <a:endParaRPr kumimoji="0" lang="zh-CN" altLang="en-US" sz="1338"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
          <p:nvSpPr>
            <p:cNvPr id="6" name="Freeform 16"/>
            <p:cNvSpPr>
              <a:spLocks noEditPoints="1"/>
            </p:cNvSpPr>
            <p:nvPr/>
          </p:nvSpPr>
          <p:spPr bwMode="auto">
            <a:xfrm>
              <a:off x="2290669" y="2072747"/>
              <a:ext cx="5011757" cy="1687618"/>
            </a:xfrm>
            <a:custGeom>
              <a:avLst/>
              <a:gdLst>
                <a:gd name="T0" fmla="*/ 3777 w 4526"/>
                <a:gd name="T1" fmla="*/ 0 h 1524"/>
                <a:gd name="T2" fmla="*/ 3777 w 4526"/>
                <a:gd name="T3" fmla="*/ 1 h 1524"/>
                <a:gd name="T4" fmla="*/ 3766 w 4526"/>
                <a:gd name="T5" fmla="*/ 1 h 1524"/>
                <a:gd name="T6" fmla="*/ 3093 w 4526"/>
                <a:gd name="T7" fmla="*/ 404 h 1524"/>
                <a:gd name="T8" fmla="*/ 2787 w 4526"/>
                <a:gd name="T9" fmla="*/ 404 h 1524"/>
                <a:gd name="T10" fmla="*/ 2787 w 4526"/>
                <a:gd name="T11" fmla="*/ 404 h 1524"/>
                <a:gd name="T12" fmla="*/ 2704 w 4526"/>
                <a:gd name="T13" fmla="*/ 404 h 1524"/>
                <a:gd name="T14" fmla="*/ 1981 w 4526"/>
                <a:gd name="T15" fmla="*/ 404 h 1524"/>
                <a:gd name="T16" fmla="*/ 1739 w 4526"/>
                <a:gd name="T17" fmla="*/ 404 h 1524"/>
                <a:gd name="T18" fmla="*/ 1739 w 4526"/>
                <a:gd name="T19" fmla="*/ 404 h 1524"/>
                <a:gd name="T20" fmla="*/ 1433 w 4526"/>
                <a:gd name="T21" fmla="*/ 404 h 1524"/>
                <a:gd name="T22" fmla="*/ 760 w 4526"/>
                <a:gd name="T23" fmla="*/ 1 h 1524"/>
                <a:gd name="T24" fmla="*/ 749 w 4526"/>
                <a:gd name="T25" fmla="*/ 1 h 1524"/>
                <a:gd name="T26" fmla="*/ 749 w 4526"/>
                <a:gd name="T27" fmla="*/ 0 h 1524"/>
                <a:gd name="T28" fmla="*/ 0 w 4526"/>
                <a:gd name="T29" fmla="*/ 762 h 1524"/>
                <a:gd name="T30" fmla="*/ 749 w 4526"/>
                <a:gd name="T31" fmla="*/ 1524 h 1524"/>
                <a:gd name="T32" fmla="*/ 749 w 4526"/>
                <a:gd name="T33" fmla="*/ 1523 h 1524"/>
                <a:gd name="T34" fmla="*/ 760 w 4526"/>
                <a:gd name="T35" fmla="*/ 1524 h 1524"/>
                <a:gd name="T36" fmla="*/ 1433 w 4526"/>
                <a:gd name="T37" fmla="*/ 1120 h 1524"/>
                <a:gd name="T38" fmla="*/ 3093 w 4526"/>
                <a:gd name="T39" fmla="*/ 1120 h 1524"/>
                <a:gd name="T40" fmla="*/ 3766 w 4526"/>
                <a:gd name="T41" fmla="*/ 1524 h 1524"/>
                <a:gd name="T42" fmla="*/ 3777 w 4526"/>
                <a:gd name="T43" fmla="*/ 1523 h 1524"/>
                <a:gd name="T44" fmla="*/ 3777 w 4526"/>
                <a:gd name="T45" fmla="*/ 1524 h 1524"/>
                <a:gd name="T46" fmla="*/ 4526 w 4526"/>
                <a:gd name="T47" fmla="*/ 762 h 1524"/>
                <a:gd name="T48" fmla="*/ 3777 w 4526"/>
                <a:gd name="T49" fmla="*/ 0 h 1524"/>
                <a:gd name="T50" fmla="*/ 4095 w 4526"/>
                <a:gd name="T51" fmla="*/ 1326 h 1524"/>
                <a:gd name="T52" fmla="*/ 4095 w 4526"/>
                <a:gd name="T53" fmla="*/ 1326 h 1524"/>
                <a:gd name="T54" fmla="*/ 3766 w 4526"/>
                <a:gd name="T55" fmla="*/ 1415 h 1524"/>
                <a:gd name="T56" fmla="*/ 3160 w 4526"/>
                <a:gd name="T57" fmla="*/ 1007 h 1524"/>
                <a:gd name="T58" fmla="*/ 2704 w 4526"/>
                <a:gd name="T59" fmla="*/ 1007 h 1524"/>
                <a:gd name="T60" fmla="*/ 1981 w 4526"/>
                <a:gd name="T61" fmla="*/ 1007 h 1524"/>
                <a:gd name="T62" fmla="*/ 1366 w 4526"/>
                <a:gd name="T63" fmla="*/ 1007 h 1524"/>
                <a:gd name="T64" fmla="*/ 760 w 4526"/>
                <a:gd name="T65" fmla="*/ 1415 h 1524"/>
                <a:gd name="T66" fmla="*/ 431 w 4526"/>
                <a:gd name="T67" fmla="*/ 1326 h 1524"/>
                <a:gd name="T68" fmla="*/ 431 w 4526"/>
                <a:gd name="T69" fmla="*/ 1326 h 1524"/>
                <a:gd name="T70" fmla="*/ 108 w 4526"/>
                <a:gd name="T71" fmla="*/ 762 h 1524"/>
                <a:gd name="T72" fmla="*/ 431 w 4526"/>
                <a:gd name="T73" fmla="*/ 198 h 1524"/>
                <a:gd name="T74" fmla="*/ 431 w 4526"/>
                <a:gd name="T75" fmla="*/ 198 h 1524"/>
                <a:gd name="T76" fmla="*/ 760 w 4526"/>
                <a:gd name="T77" fmla="*/ 109 h 1524"/>
                <a:gd name="T78" fmla="*/ 1366 w 4526"/>
                <a:gd name="T79" fmla="*/ 518 h 1524"/>
                <a:gd name="T80" fmla="*/ 1619 w 4526"/>
                <a:gd name="T81" fmla="*/ 518 h 1524"/>
                <a:gd name="T82" fmla="*/ 1981 w 4526"/>
                <a:gd name="T83" fmla="*/ 518 h 1524"/>
                <a:gd name="T84" fmla="*/ 2704 w 4526"/>
                <a:gd name="T85" fmla="*/ 518 h 1524"/>
                <a:gd name="T86" fmla="*/ 2907 w 4526"/>
                <a:gd name="T87" fmla="*/ 518 h 1524"/>
                <a:gd name="T88" fmla="*/ 3160 w 4526"/>
                <a:gd name="T89" fmla="*/ 518 h 1524"/>
                <a:gd name="T90" fmla="*/ 3766 w 4526"/>
                <a:gd name="T91" fmla="*/ 109 h 1524"/>
                <a:gd name="T92" fmla="*/ 4095 w 4526"/>
                <a:gd name="T93" fmla="*/ 198 h 1524"/>
                <a:gd name="T94" fmla="*/ 4095 w 4526"/>
                <a:gd name="T95" fmla="*/ 198 h 1524"/>
                <a:gd name="T96" fmla="*/ 4418 w 4526"/>
                <a:gd name="T97" fmla="*/ 762 h 1524"/>
                <a:gd name="T98" fmla="*/ 4095 w 4526"/>
                <a:gd name="T99" fmla="*/ 1326 h 1524"/>
                <a:gd name="T100" fmla="*/ 1412 w 4526"/>
                <a:gd name="T101" fmla="*/ 762 h 1524"/>
                <a:gd name="T102" fmla="*/ 1407 w 4526"/>
                <a:gd name="T103" fmla="*/ 844 h 1524"/>
                <a:gd name="T104" fmla="*/ 2336 w 4526"/>
                <a:gd name="T105" fmla="*/ 734 h 1524"/>
                <a:gd name="T106" fmla="*/ 3113 w 4526"/>
                <a:gd name="T107" fmla="*/ 519 h 1524"/>
                <a:gd name="T108" fmla="*/ 1365 w 4526"/>
                <a:gd name="T109" fmla="*/ 519 h 1524"/>
                <a:gd name="T110" fmla="*/ 1412 w 4526"/>
                <a:gd name="T111" fmla="*/ 762 h 15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4526" h="1524">
                  <a:moveTo>
                    <a:pt x="3777" y="0"/>
                  </a:moveTo>
                  <a:cubicBezTo>
                    <a:pt x="3777" y="1"/>
                    <a:pt x="3777" y="1"/>
                    <a:pt x="3777" y="1"/>
                  </a:cubicBezTo>
                  <a:cubicBezTo>
                    <a:pt x="3773" y="1"/>
                    <a:pt x="3769" y="1"/>
                    <a:pt x="3766" y="1"/>
                  </a:cubicBezTo>
                  <a:cubicBezTo>
                    <a:pt x="3474" y="1"/>
                    <a:pt x="3221" y="164"/>
                    <a:pt x="3093" y="404"/>
                  </a:cubicBezTo>
                  <a:cubicBezTo>
                    <a:pt x="2787" y="404"/>
                    <a:pt x="2787" y="404"/>
                    <a:pt x="2787" y="404"/>
                  </a:cubicBezTo>
                  <a:cubicBezTo>
                    <a:pt x="2810" y="419"/>
                    <a:pt x="2810" y="419"/>
                    <a:pt x="2787" y="404"/>
                  </a:cubicBezTo>
                  <a:cubicBezTo>
                    <a:pt x="2787" y="404"/>
                    <a:pt x="2757" y="404"/>
                    <a:pt x="2704" y="404"/>
                  </a:cubicBezTo>
                  <a:cubicBezTo>
                    <a:pt x="2684" y="404"/>
                    <a:pt x="2000" y="404"/>
                    <a:pt x="1981" y="404"/>
                  </a:cubicBezTo>
                  <a:cubicBezTo>
                    <a:pt x="1836" y="404"/>
                    <a:pt x="1739" y="404"/>
                    <a:pt x="1739" y="404"/>
                  </a:cubicBezTo>
                  <a:cubicBezTo>
                    <a:pt x="1716" y="419"/>
                    <a:pt x="1716" y="419"/>
                    <a:pt x="1739" y="404"/>
                  </a:cubicBezTo>
                  <a:cubicBezTo>
                    <a:pt x="1433" y="404"/>
                    <a:pt x="1433" y="404"/>
                    <a:pt x="1433" y="404"/>
                  </a:cubicBezTo>
                  <a:cubicBezTo>
                    <a:pt x="1305" y="164"/>
                    <a:pt x="1052" y="1"/>
                    <a:pt x="760" y="1"/>
                  </a:cubicBezTo>
                  <a:cubicBezTo>
                    <a:pt x="757" y="1"/>
                    <a:pt x="753" y="1"/>
                    <a:pt x="749" y="1"/>
                  </a:cubicBezTo>
                  <a:cubicBezTo>
                    <a:pt x="749" y="0"/>
                    <a:pt x="749" y="0"/>
                    <a:pt x="749" y="0"/>
                  </a:cubicBezTo>
                  <a:cubicBezTo>
                    <a:pt x="334" y="7"/>
                    <a:pt x="0" y="345"/>
                    <a:pt x="0" y="762"/>
                  </a:cubicBezTo>
                  <a:cubicBezTo>
                    <a:pt x="0" y="1179"/>
                    <a:pt x="334" y="1518"/>
                    <a:pt x="749" y="1524"/>
                  </a:cubicBezTo>
                  <a:cubicBezTo>
                    <a:pt x="749" y="1523"/>
                    <a:pt x="749" y="1523"/>
                    <a:pt x="749" y="1523"/>
                  </a:cubicBezTo>
                  <a:cubicBezTo>
                    <a:pt x="753" y="1524"/>
                    <a:pt x="757" y="1524"/>
                    <a:pt x="760" y="1524"/>
                  </a:cubicBezTo>
                  <a:cubicBezTo>
                    <a:pt x="1052" y="1524"/>
                    <a:pt x="1305" y="1360"/>
                    <a:pt x="1433" y="1120"/>
                  </a:cubicBezTo>
                  <a:cubicBezTo>
                    <a:pt x="3093" y="1120"/>
                    <a:pt x="3093" y="1120"/>
                    <a:pt x="3093" y="1120"/>
                  </a:cubicBezTo>
                  <a:cubicBezTo>
                    <a:pt x="3221" y="1360"/>
                    <a:pt x="3474" y="1524"/>
                    <a:pt x="3766" y="1524"/>
                  </a:cubicBezTo>
                  <a:cubicBezTo>
                    <a:pt x="3769" y="1524"/>
                    <a:pt x="3773" y="1524"/>
                    <a:pt x="3777" y="1523"/>
                  </a:cubicBezTo>
                  <a:cubicBezTo>
                    <a:pt x="3777" y="1524"/>
                    <a:pt x="3777" y="1524"/>
                    <a:pt x="3777" y="1524"/>
                  </a:cubicBezTo>
                  <a:cubicBezTo>
                    <a:pt x="4192" y="1518"/>
                    <a:pt x="4526" y="1179"/>
                    <a:pt x="4526" y="762"/>
                  </a:cubicBezTo>
                  <a:cubicBezTo>
                    <a:pt x="4526" y="345"/>
                    <a:pt x="4192" y="7"/>
                    <a:pt x="3777" y="0"/>
                  </a:cubicBezTo>
                  <a:close/>
                  <a:moveTo>
                    <a:pt x="4095" y="1326"/>
                  </a:moveTo>
                  <a:cubicBezTo>
                    <a:pt x="4095" y="1326"/>
                    <a:pt x="4095" y="1326"/>
                    <a:pt x="4095" y="1326"/>
                  </a:cubicBezTo>
                  <a:cubicBezTo>
                    <a:pt x="3998" y="1383"/>
                    <a:pt x="3886" y="1415"/>
                    <a:pt x="3766" y="1415"/>
                  </a:cubicBezTo>
                  <a:cubicBezTo>
                    <a:pt x="3492" y="1415"/>
                    <a:pt x="3257" y="1246"/>
                    <a:pt x="3160" y="1007"/>
                  </a:cubicBezTo>
                  <a:cubicBezTo>
                    <a:pt x="3160" y="1007"/>
                    <a:pt x="2877" y="1007"/>
                    <a:pt x="2704" y="1007"/>
                  </a:cubicBezTo>
                  <a:cubicBezTo>
                    <a:pt x="2686" y="1007"/>
                    <a:pt x="2002" y="1007"/>
                    <a:pt x="1981" y="1007"/>
                  </a:cubicBezTo>
                  <a:cubicBezTo>
                    <a:pt x="1735" y="1007"/>
                    <a:pt x="1366" y="1007"/>
                    <a:pt x="1366" y="1007"/>
                  </a:cubicBezTo>
                  <a:cubicBezTo>
                    <a:pt x="1269" y="1246"/>
                    <a:pt x="1034" y="1415"/>
                    <a:pt x="760" y="1415"/>
                  </a:cubicBezTo>
                  <a:cubicBezTo>
                    <a:pt x="640" y="1415"/>
                    <a:pt x="528" y="1383"/>
                    <a:pt x="431" y="1326"/>
                  </a:cubicBezTo>
                  <a:cubicBezTo>
                    <a:pt x="431" y="1326"/>
                    <a:pt x="431" y="1326"/>
                    <a:pt x="431" y="1326"/>
                  </a:cubicBezTo>
                  <a:cubicBezTo>
                    <a:pt x="238" y="1213"/>
                    <a:pt x="108" y="1003"/>
                    <a:pt x="108" y="762"/>
                  </a:cubicBezTo>
                  <a:cubicBezTo>
                    <a:pt x="108" y="522"/>
                    <a:pt x="238" y="312"/>
                    <a:pt x="431" y="198"/>
                  </a:cubicBezTo>
                  <a:cubicBezTo>
                    <a:pt x="431" y="198"/>
                    <a:pt x="431" y="198"/>
                    <a:pt x="431" y="198"/>
                  </a:cubicBezTo>
                  <a:cubicBezTo>
                    <a:pt x="528" y="142"/>
                    <a:pt x="640" y="109"/>
                    <a:pt x="760" y="109"/>
                  </a:cubicBezTo>
                  <a:cubicBezTo>
                    <a:pt x="1034" y="109"/>
                    <a:pt x="1269" y="278"/>
                    <a:pt x="1366" y="518"/>
                  </a:cubicBezTo>
                  <a:cubicBezTo>
                    <a:pt x="1619" y="518"/>
                    <a:pt x="1619" y="518"/>
                    <a:pt x="1619" y="518"/>
                  </a:cubicBezTo>
                  <a:cubicBezTo>
                    <a:pt x="1619" y="518"/>
                    <a:pt x="1770" y="518"/>
                    <a:pt x="1981" y="518"/>
                  </a:cubicBezTo>
                  <a:cubicBezTo>
                    <a:pt x="2000" y="518"/>
                    <a:pt x="2685" y="518"/>
                    <a:pt x="2704" y="518"/>
                  </a:cubicBezTo>
                  <a:cubicBezTo>
                    <a:pt x="2828" y="518"/>
                    <a:pt x="2907" y="518"/>
                    <a:pt x="2907" y="518"/>
                  </a:cubicBezTo>
                  <a:cubicBezTo>
                    <a:pt x="3160" y="518"/>
                    <a:pt x="3160" y="518"/>
                    <a:pt x="3160" y="518"/>
                  </a:cubicBezTo>
                  <a:cubicBezTo>
                    <a:pt x="3257" y="278"/>
                    <a:pt x="3492" y="109"/>
                    <a:pt x="3766" y="109"/>
                  </a:cubicBezTo>
                  <a:cubicBezTo>
                    <a:pt x="3886" y="109"/>
                    <a:pt x="3998" y="142"/>
                    <a:pt x="4095" y="198"/>
                  </a:cubicBezTo>
                  <a:cubicBezTo>
                    <a:pt x="4095" y="198"/>
                    <a:pt x="4095" y="198"/>
                    <a:pt x="4095" y="198"/>
                  </a:cubicBezTo>
                  <a:cubicBezTo>
                    <a:pt x="4288" y="312"/>
                    <a:pt x="4418" y="522"/>
                    <a:pt x="4418" y="762"/>
                  </a:cubicBezTo>
                  <a:cubicBezTo>
                    <a:pt x="4418" y="1003"/>
                    <a:pt x="4288" y="1213"/>
                    <a:pt x="4095" y="1326"/>
                  </a:cubicBezTo>
                  <a:close/>
                  <a:moveTo>
                    <a:pt x="1412" y="762"/>
                  </a:moveTo>
                  <a:cubicBezTo>
                    <a:pt x="1412" y="790"/>
                    <a:pt x="1411" y="817"/>
                    <a:pt x="1407" y="844"/>
                  </a:cubicBezTo>
                  <a:cubicBezTo>
                    <a:pt x="1694" y="836"/>
                    <a:pt x="2009" y="800"/>
                    <a:pt x="2336" y="734"/>
                  </a:cubicBezTo>
                  <a:cubicBezTo>
                    <a:pt x="2614" y="678"/>
                    <a:pt x="2876" y="604"/>
                    <a:pt x="3113" y="519"/>
                  </a:cubicBezTo>
                  <a:cubicBezTo>
                    <a:pt x="1365" y="519"/>
                    <a:pt x="1365" y="519"/>
                    <a:pt x="1365" y="519"/>
                  </a:cubicBezTo>
                  <a:cubicBezTo>
                    <a:pt x="1396" y="594"/>
                    <a:pt x="1412" y="676"/>
                    <a:pt x="1412" y="762"/>
                  </a:cubicBezTo>
                  <a:close/>
                </a:path>
              </a:pathLst>
            </a:custGeom>
            <a:gradFill>
              <a:gsLst>
                <a:gs pos="0">
                  <a:schemeClr val="bg1"/>
                </a:gs>
                <a:gs pos="100000">
                  <a:schemeClr val="bg1">
                    <a:alpha val="0"/>
                  </a:schemeClr>
                </a:gs>
              </a:gsLst>
              <a:lin ang="2700000" scaled="1"/>
            </a:gradFill>
            <a:ln>
              <a:noFill/>
            </a:ln>
          </p:spPr>
          <p:txBody>
            <a:bodyPr vert="horz" wrap="square" lIns="67991" tIns="33995" rIns="67991" bIns="33995" numCol="1" anchor="t" anchorCtr="0" compatLnSpc="1"/>
            <a:lstStyle/>
            <a:p>
              <a:pPr marL="0" marR="0" lvl="0" indent="0" algn="l" defTabSz="683605" rtl="0" eaLnBrk="1" fontAlgn="auto" latinLnBrk="0" hangingPunct="1">
                <a:lnSpc>
                  <a:spcPct val="100000"/>
                </a:lnSpc>
                <a:spcBef>
                  <a:spcPts val="0"/>
                </a:spcBef>
                <a:spcAft>
                  <a:spcPts val="0"/>
                </a:spcAft>
                <a:buClrTx/>
                <a:buSzTx/>
                <a:buFontTx/>
                <a:buNone/>
                <a:tabLst/>
                <a:defRPr/>
              </a:pPr>
              <a:endParaRPr kumimoji="0" lang="zh-CN" altLang="en-US" sz="1338"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
          <p:nvSpPr>
            <p:cNvPr id="7" name="AutoShape 24"/>
            <p:cNvSpPr>
              <a:spLocks noChangeAspect="1" noChangeArrowheads="1" noTextEdit="1"/>
            </p:cNvSpPr>
            <p:nvPr/>
          </p:nvSpPr>
          <p:spPr bwMode="auto">
            <a:xfrm>
              <a:off x="4098296" y="2218539"/>
              <a:ext cx="1305560" cy="13055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7991" tIns="33995" rIns="67991" bIns="33995" numCol="1" anchor="t" anchorCtr="0" compatLnSpc="1"/>
            <a:lstStyle/>
            <a:p>
              <a:pPr marL="0" marR="0" lvl="0" indent="0" algn="l" defTabSz="683605" rtl="0" eaLnBrk="1" fontAlgn="auto" latinLnBrk="0" hangingPunct="1">
                <a:lnSpc>
                  <a:spcPct val="100000"/>
                </a:lnSpc>
                <a:spcBef>
                  <a:spcPts val="0"/>
                </a:spcBef>
                <a:spcAft>
                  <a:spcPts val="0"/>
                </a:spcAft>
                <a:buClrTx/>
                <a:buSzTx/>
                <a:buFontTx/>
                <a:buNone/>
                <a:tabLst/>
                <a:defRPr/>
              </a:pPr>
              <a:endParaRPr kumimoji="0" lang="zh-CN" altLang="en-US" sz="1338"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
          <p:nvSpPr>
            <p:cNvPr id="8" name="AutoShape 29"/>
            <p:cNvSpPr>
              <a:spLocks noChangeAspect="1" noChangeArrowheads="1" noTextEdit="1"/>
            </p:cNvSpPr>
            <p:nvPr/>
          </p:nvSpPr>
          <p:spPr bwMode="auto">
            <a:xfrm>
              <a:off x="4143299" y="2263542"/>
              <a:ext cx="1305560" cy="13055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7991" tIns="33995" rIns="67991" bIns="33995" numCol="1" anchor="t" anchorCtr="0" compatLnSpc="1"/>
            <a:lstStyle/>
            <a:p>
              <a:pPr marL="0" marR="0" lvl="0" indent="0" algn="l" defTabSz="683605" rtl="0" eaLnBrk="1" fontAlgn="auto" latinLnBrk="0" hangingPunct="1">
                <a:lnSpc>
                  <a:spcPct val="100000"/>
                </a:lnSpc>
                <a:spcBef>
                  <a:spcPts val="0"/>
                </a:spcBef>
                <a:spcAft>
                  <a:spcPts val="0"/>
                </a:spcAft>
                <a:buClrTx/>
                <a:buSzTx/>
                <a:buFontTx/>
                <a:buNone/>
                <a:tabLst/>
                <a:defRPr/>
              </a:pPr>
              <a:endParaRPr kumimoji="0" lang="zh-CN" altLang="en-US" sz="1338"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
          <p:nvSpPr>
            <p:cNvPr id="9" name="Oval 36"/>
            <p:cNvSpPr>
              <a:spLocks noChangeArrowheads="1"/>
            </p:cNvSpPr>
            <p:nvPr/>
          </p:nvSpPr>
          <p:spPr bwMode="auto">
            <a:xfrm>
              <a:off x="2487464" y="2264292"/>
              <a:ext cx="1305560" cy="1305560"/>
            </a:xfrm>
            <a:prstGeom prst="ellipse">
              <a:avLst/>
            </a:prstGeom>
            <a:gradFill>
              <a:gsLst>
                <a:gs pos="0">
                  <a:schemeClr val="bg1">
                    <a:lumMod val="75000"/>
                  </a:schemeClr>
                </a:gs>
                <a:gs pos="100000">
                  <a:schemeClr val="bg1">
                    <a:lumMod val="75000"/>
                  </a:schemeClr>
                </a:gs>
              </a:gsLst>
              <a:lin ang="2700000" scaled="1"/>
            </a:gradFill>
            <a:ln>
              <a:noFill/>
            </a:ln>
          </p:spPr>
          <p:txBody>
            <a:bodyPr vert="horz" wrap="square" lIns="67991" tIns="33995" rIns="67991" bIns="33995" numCol="1" anchor="t" anchorCtr="0" compatLnSpc="1"/>
            <a:lstStyle/>
            <a:p>
              <a:pPr marL="0" marR="0" lvl="0" indent="0" algn="l" defTabSz="683605" rtl="0" eaLnBrk="1" fontAlgn="auto" latinLnBrk="0" hangingPunct="1">
                <a:lnSpc>
                  <a:spcPct val="100000"/>
                </a:lnSpc>
                <a:spcBef>
                  <a:spcPts val="0"/>
                </a:spcBef>
                <a:spcAft>
                  <a:spcPts val="0"/>
                </a:spcAft>
                <a:buClrTx/>
                <a:buSzTx/>
                <a:buFontTx/>
                <a:buNone/>
                <a:tabLst/>
                <a:defRPr/>
              </a:pPr>
              <a:endParaRPr kumimoji="0" lang="zh-CN" altLang="en-US" sz="1338"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
          <p:nvSpPr>
            <p:cNvPr id="10" name="Oval 41"/>
            <p:cNvSpPr>
              <a:spLocks noChangeArrowheads="1"/>
            </p:cNvSpPr>
            <p:nvPr/>
          </p:nvSpPr>
          <p:spPr bwMode="auto">
            <a:xfrm>
              <a:off x="2534578" y="2311123"/>
              <a:ext cx="1211335" cy="1210397"/>
            </a:xfrm>
            <a:prstGeom prst="ellipse">
              <a:avLst/>
            </a:prstGeom>
            <a:gradFill flip="none" rotWithShape="1">
              <a:gsLst>
                <a:gs pos="0">
                  <a:schemeClr val="tx1">
                    <a:lumMod val="50000"/>
                    <a:lumOff val="50000"/>
                  </a:schemeClr>
                </a:gs>
                <a:gs pos="100000">
                  <a:schemeClr val="bg1">
                    <a:lumMod val="85000"/>
                  </a:schemeClr>
                </a:gs>
              </a:gsLst>
              <a:lin ang="16200000" scaled="1"/>
              <a:tileRect/>
            </a:gradFill>
            <a:ln w="6350">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683605" rtl="0" eaLnBrk="1" fontAlgn="auto" latinLnBrk="0" hangingPunct="1">
                <a:lnSpc>
                  <a:spcPct val="100000"/>
                </a:lnSpc>
                <a:spcBef>
                  <a:spcPts val="0"/>
                </a:spcBef>
                <a:spcAft>
                  <a:spcPts val="0"/>
                </a:spcAft>
                <a:buClrTx/>
                <a:buSzTx/>
                <a:buFontTx/>
                <a:buNone/>
                <a:tabLst/>
                <a:defRPr/>
              </a:pPr>
              <a:endParaRPr kumimoji="0" lang="zh-CN" altLang="en-US" sz="104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1" name="Oval 46"/>
            <p:cNvSpPr>
              <a:spLocks noChangeArrowheads="1"/>
            </p:cNvSpPr>
            <p:nvPr/>
          </p:nvSpPr>
          <p:spPr bwMode="auto">
            <a:xfrm>
              <a:off x="2696401" y="2361225"/>
              <a:ext cx="938034" cy="781460"/>
            </a:xfrm>
            <a:prstGeom prst="ellipse">
              <a:avLst/>
            </a:prstGeom>
            <a:gradFill flip="none" rotWithShape="1">
              <a:gsLst>
                <a:gs pos="0">
                  <a:schemeClr val="bg1">
                    <a:lumMod val="95000"/>
                  </a:schemeClr>
                </a:gs>
                <a:gs pos="100000">
                  <a:schemeClr val="bg1">
                    <a:lumMod val="85000"/>
                  </a:schemeClr>
                </a:gs>
              </a:gsLst>
              <a:lin ang="16200000" scaled="1"/>
              <a:tileRect/>
            </a:gradFill>
            <a:ln w="6350">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683605" rtl="0" eaLnBrk="1" fontAlgn="auto" latinLnBrk="0" hangingPunct="1">
                <a:lnSpc>
                  <a:spcPct val="100000"/>
                </a:lnSpc>
                <a:spcBef>
                  <a:spcPts val="0"/>
                </a:spcBef>
                <a:spcAft>
                  <a:spcPts val="0"/>
                </a:spcAft>
                <a:buClrTx/>
                <a:buSzTx/>
                <a:buFontTx/>
                <a:buNone/>
                <a:tabLst/>
                <a:defRPr/>
              </a:pPr>
              <a:endParaRPr kumimoji="0" lang="zh-CN" altLang="en-US" sz="104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grpSp>
          <p:nvGrpSpPr>
            <p:cNvPr id="13" name="Group 55"/>
            <p:cNvGrpSpPr>
              <a:grpSpLocks noChangeAspect="1"/>
            </p:cNvGrpSpPr>
            <p:nvPr/>
          </p:nvGrpSpPr>
          <p:grpSpPr bwMode="auto">
            <a:xfrm>
              <a:off x="3305380" y="2426487"/>
              <a:ext cx="377839" cy="339867"/>
              <a:chOff x="-6507" y="2255"/>
              <a:chExt cx="806" cy="725"/>
            </a:xfrm>
          </p:grpSpPr>
          <p:sp>
            <p:nvSpPr>
              <p:cNvPr id="14" name="Freeform 56"/>
              <p:cNvSpPr/>
              <p:nvPr/>
            </p:nvSpPr>
            <p:spPr bwMode="auto">
              <a:xfrm>
                <a:off x="-6507" y="2274"/>
                <a:ext cx="397" cy="297"/>
              </a:xfrm>
              <a:custGeom>
                <a:avLst/>
                <a:gdLst>
                  <a:gd name="T0" fmla="*/ 168 w 168"/>
                  <a:gd name="T1" fmla="*/ 116 h 126"/>
                  <a:gd name="T2" fmla="*/ 74 w 168"/>
                  <a:gd name="T3" fmla="*/ 126 h 126"/>
                  <a:gd name="T4" fmla="*/ 0 w 168"/>
                  <a:gd name="T5" fmla="*/ 7 h 126"/>
                  <a:gd name="T6" fmla="*/ 66 w 168"/>
                  <a:gd name="T7" fmla="*/ 0 h 126"/>
                  <a:gd name="T8" fmla="*/ 168 w 168"/>
                  <a:gd name="T9" fmla="*/ 116 h 126"/>
                </a:gdLst>
                <a:ahLst/>
                <a:cxnLst>
                  <a:cxn ang="0">
                    <a:pos x="T0" y="T1"/>
                  </a:cxn>
                  <a:cxn ang="0">
                    <a:pos x="T2" y="T3"/>
                  </a:cxn>
                  <a:cxn ang="0">
                    <a:pos x="T4" y="T5"/>
                  </a:cxn>
                  <a:cxn ang="0">
                    <a:pos x="T6" y="T7"/>
                  </a:cxn>
                  <a:cxn ang="0">
                    <a:pos x="T8" y="T9"/>
                  </a:cxn>
                </a:cxnLst>
                <a:rect l="0" t="0" r="r" b="b"/>
                <a:pathLst>
                  <a:path w="168" h="126">
                    <a:moveTo>
                      <a:pt x="168" y="116"/>
                    </a:moveTo>
                    <a:cubicBezTo>
                      <a:pt x="141" y="119"/>
                      <a:pt x="109" y="122"/>
                      <a:pt x="74" y="126"/>
                    </a:cubicBezTo>
                    <a:cubicBezTo>
                      <a:pt x="52" y="80"/>
                      <a:pt x="27" y="39"/>
                      <a:pt x="0" y="7"/>
                    </a:cubicBezTo>
                    <a:cubicBezTo>
                      <a:pt x="24" y="4"/>
                      <a:pt x="46" y="2"/>
                      <a:pt x="66" y="0"/>
                    </a:cubicBezTo>
                    <a:cubicBezTo>
                      <a:pt x="104" y="31"/>
                      <a:pt x="138" y="71"/>
                      <a:pt x="168" y="116"/>
                    </a:cubicBezTo>
                    <a:close/>
                  </a:path>
                </a:pathLst>
              </a:custGeom>
              <a:solidFill>
                <a:srgbClr val="FFFFFF">
                  <a:alpha val="70000"/>
                </a:srgbClr>
              </a:solidFill>
              <a:ln>
                <a:noFill/>
              </a:ln>
              <a:extLst>
                <a:ext uri="{91240B29-F687-4F45-9708-019B960494DF}">
                  <a14:hiddenLine xmlns:a14="http://schemas.microsoft.com/office/drawing/2010/main" w="9525">
                    <a:solidFill>
                      <a:srgbClr val="000000"/>
                    </a:solidFill>
                    <a:round/>
                  </a14:hiddenLine>
                </a:ext>
              </a:extLst>
            </p:spPr>
            <p:txBody>
              <a:bodyPr vert="horz" wrap="square" lIns="67991" tIns="33995" rIns="67991" bIns="33995" numCol="1" anchor="t" anchorCtr="0" compatLnSpc="1"/>
              <a:lstStyle/>
              <a:p>
                <a:pPr marL="0" marR="0" lvl="0" indent="0" algn="l" defTabSz="683605" rtl="0" eaLnBrk="1" fontAlgn="auto" latinLnBrk="0" hangingPunct="1">
                  <a:lnSpc>
                    <a:spcPct val="100000"/>
                  </a:lnSpc>
                  <a:spcBef>
                    <a:spcPts val="0"/>
                  </a:spcBef>
                  <a:spcAft>
                    <a:spcPts val="0"/>
                  </a:spcAft>
                  <a:buClrTx/>
                  <a:buSzTx/>
                  <a:buFontTx/>
                  <a:buNone/>
                  <a:tabLst/>
                  <a:defRPr/>
                </a:pPr>
                <a:endParaRPr kumimoji="0" lang="zh-CN" altLang="en-US" sz="1338"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
            <p:nvSpPr>
              <p:cNvPr id="15" name="Freeform 57"/>
              <p:cNvSpPr/>
              <p:nvPr/>
            </p:nvSpPr>
            <p:spPr bwMode="auto">
              <a:xfrm>
                <a:off x="-6334" y="2255"/>
                <a:ext cx="406" cy="290"/>
              </a:xfrm>
              <a:custGeom>
                <a:avLst/>
                <a:gdLst>
                  <a:gd name="T0" fmla="*/ 172 w 172"/>
                  <a:gd name="T1" fmla="*/ 114 h 123"/>
                  <a:gd name="T2" fmla="*/ 105 w 172"/>
                  <a:gd name="T3" fmla="*/ 123 h 123"/>
                  <a:gd name="T4" fmla="*/ 0 w 172"/>
                  <a:gd name="T5" fmla="*/ 7 h 123"/>
                  <a:gd name="T6" fmla="*/ 47 w 172"/>
                  <a:gd name="T7" fmla="*/ 0 h 123"/>
                  <a:gd name="T8" fmla="*/ 172 w 172"/>
                  <a:gd name="T9" fmla="*/ 114 h 123"/>
                </a:gdLst>
                <a:ahLst/>
                <a:cxnLst>
                  <a:cxn ang="0">
                    <a:pos x="T0" y="T1"/>
                  </a:cxn>
                  <a:cxn ang="0">
                    <a:pos x="T2" y="T3"/>
                  </a:cxn>
                  <a:cxn ang="0">
                    <a:pos x="T4" y="T5"/>
                  </a:cxn>
                  <a:cxn ang="0">
                    <a:pos x="T6" y="T7"/>
                  </a:cxn>
                  <a:cxn ang="0">
                    <a:pos x="T8" y="T9"/>
                  </a:cxn>
                </a:cxnLst>
                <a:rect l="0" t="0" r="r" b="b"/>
                <a:pathLst>
                  <a:path w="172" h="123">
                    <a:moveTo>
                      <a:pt x="172" y="114"/>
                    </a:moveTo>
                    <a:cubicBezTo>
                      <a:pt x="154" y="117"/>
                      <a:pt x="132" y="120"/>
                      <a:pt x="105" y="123"/>
                    </a:cubicBezTo>
                    <a:cubicBezTo>
                      <a:pt x="75" y="77"/>
                      <a:pt x="39" y="38"/>
                      <a:pt x="0" y="7"/>
                    </a:cubicBezTo>
                    <a:cubicBezTo>
                      <a:pt x="19" y="5"/>
                      <a:pt x="35" y="2"/>
                      <a:pt x="47" y="0"/>
                    </a:cubicBezTo>
                    <a:cubicBezTo>
                      <a:pt x="94" y="31"/>
                      <a:pt x="136" y="69"/>
                      <a:pt x="172" y="114"/>
                    </a:cubicBezTo>
                    <a:close/>
                  </a:path>
                </a:pathLst>
              </a:custGeom>
              <a:solidFill>
                <a:srgbClr val="FFFFFF">
                  <a:alpha val="70000"/>
                </a:srgbClr>
              </a:solidFill>
              <a:ln>
                <a:noFill/>
              </a:ln>
              <a:extLst>
                <a:ext uri="{91240B29-F687-4F45-9708-019B960494DF}">
                  <a14:hiddenLine xmlns:a14="http://schemas.microsoft.com/office/drawing/2010/main" w="9525">
                    <a:solidFill>
                      <a:srgbClr val="000000"/>
                    </a:solidFill>
                    <a:round/>
                  </a14:hiddenLine>
                </a:ext>
              </a:extLst>
            </p:spPr>
            <p:txBody>
              <a:bodyPr vert="horz" wrap="square" lIns="67991" tIns="33995" rIns="67991" bIns="33995" numCol="1" anchor="t" anchorCtr="0" compatLnSpc="1"/>
              <a:lstStyle/>
              <a:p>
                <a:pPr marL="0" marR="0" lvl="0" indent="0" algn="l" defTabSz="683605" rtl="0" eaLnBrk="1" fontAlgn="auto" latinLnBrk="0" hangingPunct="1">
                  <a:lnSpc>
                    <a:spcPct val="100000"/>
                  </a:lnSpc>
                  <a:spcBef>
                    <a:spcPts val="0"/>
                  </a:spcBef>
                  <a:spcAft>
                    <a:spcPts val="0"/>
                  </a:spcAft>
                  <a:buClrTx/>
                  <a:buSzTx/>
                  <a:buFontTx/>
                  <a:buNone/>
                  <a:tabLst/>
                  <a:defRPr/>
                </a:pPr>
                <a:endParaRPr kumimoji="0" lang="zh-CN" altLang="en-US" sz="1338"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
            <p:nvSpPr>
              <p:cNvPr id="16" name="Freeform 58"/>
              <p:cNvSpPr/>
              <p:nvPr/>
            </p:nvSpPr>
            <p:spPr bwMode="auto">
              <a:xfrm>
                <a:off x="-6313" y="2583"/>
                <a:ext cx="392" cy="397"/>
              </a:xfrm>
              <a:custGeom>
                <a:avLst/>
                <a:gdLst>
                  <a:gd name="T0" fmla="*/ 166 w 166"/>
                  <a:gd name="T1" fmla="*/ 156 h 168"/>
                  <a:gd name="T2" fmla="*/ 52 w 166"/>
                  <a:gd name="T3" fmla="*/ 168 h 168"/>
                  <a:gd name="T4" fmla="*/ 0 w 166"/>
                  <a:gd name="T5" fmla="*/ 10 h 168"/>
                  <a:gd name="T6" fmla="*/ 96 w 166"/>
                  <a:gd name="T7" fmla="*/ 0 h 168"/>
                  <a:gd name="T8" fmla="*/ 166 w 166"/>
                  <a:gd name="T9" fmla="*/ 156 h 168"/>
                </a:gdLst>
                <a:ahLst/>
                <a:cxnLst>
                  <a:cxn ang="0">
                    <a:pos x="T0" y="T1"/>
                  </a:cxn>
                  <a:cxn ang="0">
                    <a:pos x="T2" y="T3"/>
                  </a:cxn>
                  <a:cxn ang="0">
                    <a:pos x="T4" y="T5"/>
                  </a:cxn>
                  <a:cxn ang="0">
                    <a:pos x="T6" y="T7"/>
                  </a:cxn>
                  <a:cxn ang="0">
                    <a:pos x="T8" y="T9"/>
                  </a:cxn>
                </a:cxnLst>
                <a:rect l="0" t="0" r="r" b="b"/>
                <a:pathLst>
                  <a:path w="166" h="168">
                    <a:moveTo>
                      <a:pt x="166" y="156"/>
                    </a:moveTo>
                    <a:cubicBezTo>
                      <a:pt x="133" y="160"/>
                      <a:pt x="94" y="164"/>
                      <a:pt x="52" y="168"/>
                    </a:cubicBezTo>
                    <a:cubicBezTo>
                      <a:pt x="39" y="111"/>
                      <a:pt x="21" y="58"/>
                      <a:pt x="0" y="10"/>
                    </a:cubicBezTo>
                    <a:cubicBezTo>
                      <a:pt x="35" y="7"/>
                      <a:pt x="67" y="3"/>
                      <a:pt x="96" y="0"/>
                    </a:cubicBezTo>
                    <a:cubicBezTo>
                      <a:pt x="125" y="47"/>
                      <a:pt x="148" y="99"/>
                      <a:pt x="166" y="156"/>
                    </a:cubicBezTo>
                    <a:close/>
                  </a:path>
                </a:pathLst>
              </a:custGeom>
              <a:solidFill>
                <a:srgbClr val="FFFFFF">
                  <a:alpha val="70000"/>
                </a:srgbClr>
              </a:solidFill>
              <a:ln>
                <a:noFill/>
              </a:ln>
              <a:extLst>
                <a:ext uri="{91240B29-F687-4F45-9708-019B960494DF}">
                  <a14:hiddenLine xmlns:a14="http://schemas.microsoft.com/office/drawing/2010/main" w="9525">
                    <a:solidFill>
                      <a:srgbClr val="000000"/>
                    </a:solidFill>
                    <a:round/>
                  </a14:hiddenLine>
                </a:ext>
              </a:extLst>
            </p:spPr>
            <p:txBody>
              <a:bodyPr vert="horz" wrap="square" lIns="67991" tIns="33995" rIns="67991" bIns="33995" numCol="1" anchor="t" anchorCtr="0" compatLnSpc="1"/>
              <a:lstStyle/>
              <a:p>
                <a:pPr marL="0" marR="0" lvl="0" indent="0" algn="l" defTabSz="683605" rtl="0" eaLnBrk="1" fontAlgn="auto" latinLnBrk="0" hangingPunct="1">
                  <a:lnSpc>
                    <a:spcPct val="100000"/>
                  </a:lnSpc>
                  <a:spcBef>
                    <a:spcPts val="0"/>
                  </a:spcBef>
                  <a:spcAft>
                    <a:spcPts val="0"/>
                  </a:spcAft>
                  <a:buClrTx/>
                  <a:buSzTx/>
                  <a:buFontTx/>
                  <a:buNone/>
                  <a:tabLst/>
                  <a:defRPr/>
                </a:pPr>
                <a:endParaRPr kumimoji="0" lang="zh-CN" altLang="en-US" sz="1338"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
            <p:nvSpPr>
              <p:cNvPr id="17" name="Freeform 59"/>
              <p:cNvSpPr/>
              <p:nvPr/>
            </p:nvSpPr>
            <p:spPr bwMode="auto">
              <a:xfrm>
                <a:off x="-6063" y="2557"/>
                <a:ext cx="362" cy="390"/>
              </a:xfrm>
              <a:custGeom>
                <a:avLst/>
                <a:gdLst>
                  <a:gd name="T0" fmla="*/ 153 w 153"/>
                  <a:gd name="T1" fmla="*/ 155 h 165"/>
                  <a:gd name="T2" fmla="*/ 72 w 153"/>
                  <a:gd name="T3" fmla="*/ 165 h 165"/>
                  <a:gd name="T4" fmla="*/ 0 w 153"/>
                  <a:gd name="T5" fmla="*/ 10 h 165"/>
                  <a:gd name="T6" fmla="*/ 69 w 153"/>
                  <a:gd name="T7" fmla="*/ 0 h 165"/>
                  <a:gd name="T8" fmla="*/ 153 w 153"/>
                  <a:gd name="T9" fmla="*/ 155 h 165"/>
                </a:gdLst>
                <a:ahLst/>
                <a:cxnLst>
                  <a:cxn ang="0">
                    <a:pos x="T0" y="T1"/>
                  </a:cxn>
                  <a:cxn ang="0">
                    <a:pos x="T2" y="T3"/>
                  </a:cxn>
                  <a:cxn ang="0">
                    <a:pos x="T4" y="T5"/>
                  </a:cxn>
                  <a:cxn ang="0">
                    <a:pos x="T6" y="T7"/>
                  </a:cxn>
                  <a:cxn ang="0">
                    <a:pos x="T8" y="T9"/>
                  </a:cxn>
                </a:cxnLst>
                <a:rect l="0" t="0" r="r" b="b"/>
                <a:pathLst>
                  <a:path w="153" h="165">
                    <a:moveTo>
                      <a:pt x="153" y="155"/>
                    </a:moveTo>
                    <a:cubicBezTo>
                      <a:pt x="132" y="158"/>
                      <a:pt x="104" y="162"/>
                      <a:pt x="72" y="165"/>
                    </a:cubicBezTo>
                    <a:cubicBezTo>
                      <a:pt x="54" y="109"/>
                      <a:pt x="30" y="56"/>
                      <a:pt x="0" y="10"/>
                    </a:cubicBezTo>
                    <a:cubicBezTo>
                      <a:pt x="28" y="6"/>
                      <a:pt x="51" y="3"/>
                      <a:pt x="69" y="0"/>
                    </a:cubicBezTo>
                    <a:cubicBezTo>
                      <a:pt x="104" y="46"/>
                      <a:pt x="132" y="98"/>
                      <a:pt x="153" y="155"/>
                    </a:cubicBezTo>
                    <a:close/>
                  </a:path>
                </a:pathLst>
              </a:custGeom>
              <a:solidFill>
                <a:srgbClr val="FFFFFF">
                  <a:alpha val="70000"/>
                </a:srgbClr>
              </a:solidFill>
              <a:ln>
                <a:noFill/>
              </a:ln>
              <a:extLst>
                <a:ext uri="{91240B29-F687-4F45-9708-019B960494DF}">
                  <a14:hiddenLine xmlns:a14="http://schemas.microsoft.com/office/drawing/2010/main" w="9525">
                    <a:solidFill>
                      <a:srgbClr val="000000"/>
                    </a:solidFill>
                    <a:round/>
                  </a14:hiddenLine>
                </a:ext>
              </a:extLst>
            </p:spPr>
            <p:txBody>
              <a:bodyPr vert="horz" wrap="square" lIns="67991" tIns="33995" rIns="67991" bIns="33995" numCol="1" anchor="t" anchorCtr="0" compatLnSpc="1"/>
              <a:lstStyle/>
              <a:p>
                <a:pPr marL="0" marR="0" lvl="0" indent="0" algn="l" defTabSz="683605" rtl="0" eaLnBrk="1" fontAlgn="auto" latinLnBrk="0" hangingPunct="1">
                  <a:lnSpc>
                    <a:spcPct val="100000"/>
                  </a:lnSpc>
                  <a:spcBef>
                    <a:spcPts val="0"/>
                  </a:spcBef>
                  <a:spcAft>
                    <a:spcPts val="0"/>
                  </a:spcAft>
                  <a:buClrTx/>
                  <a:buSzTx/>
                  <a:buFontTx/>
                  <a:buNone/>
                  <a:tabLst/>
                  <a:defRPr/>
                </a:pPr>
                <a:endParaRPr kumimoji="0" lang="zh-CN" altLang="en-US" sz="1338"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grpSp>
        <p:sp>
          <p:nvSpPr>
            <p:cNvPr id="18" name="Oval 36"/>
            <p:cNvSpPr>
              <a:spLocks noChangeArrowheads="1"/>
            </p:cNvSpPr>
            <p:nvPr/>
          </p:nvSpPr>
          <p:spPr bwMode="auto">
            <a:xfrm>
              <a:off x="5801881" y="2264292"/>
              <a:ext cx="1305560" cy="1305560"/>
            </a:xfrm>
            <a:prstGeom prst="ellipse">
              <a:avLst/>
            </a:prstGeom>
            <a:gradFill>
              <a:gsLst>
                <a:gs pos="0">
                  <a:schemeClr val="bg1">
                    <a:lumMod val="75000"/>
                  </a:schemeClr>
                </a:gs>
                <a:gs pos="100000">
                  <a:schemeClr val="bg1">
                    <a:lumMod val="75000"/>
                  </a:schemeClr>
                </a:gs>
              </a:gsLst>
              <a:lin ang="2700000" scaled="1"/>
            </a:gradFill>
            <a:ln>
              <a:noFill/>
            </a:ln>
          </p:spPr>
          <p:txBody>
            <a:bodyPr vert="horz" wrap="square" lIns="67991" tIns="33995" rIns="67991" bIns="33995" numCol="1" anchor="t" anchorCtr="0" compatLnSpc="1"/>
            <a:lstStyle/>
            <a:p>
              <a:pPr marL="0" marR="0" lvl="0" indent="0" algn="l" defTabSz="683605" rtl="0" eaLnBrk="1" fontAlgn="auto" latinLnBrk="0" hangingPunct="1">
                <a:lnSpc>
                  <a:spcPct val="100000"/>
                </a:lnSpc>
                <a:spcBef>
                  <a:spcPts val="0"/>
                </a:spcBef>
                <a:spcAft>
                  <a:spcPts val="0"/>
                </a:spcAft>
                <a:buClrTx/>
                <a:buSzTx/>
                <a:buFontTx/>
                <a:buNone/>
                <a:tabLst/>
                <a:defRPr/>
              </a:pPr>
              <a:endParaRPr kumimoji="0" lang="zh-CN" altLang="en-US" sz="1338"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
          <p:nvSpPr>
            <p:cNvPr id="19" name="Oval 41"/>
            <p:cNvSpPr>
              <a:spLocks noChangeArrowheads="1"/>
            </p:cNvSpPr>
            <p:nvPr/>
          </p:nvSpPr>
          <p:spPr bwMode="auto">
            <a:xfrm>
              <a:off x="5848994" y="2311123"/>
              <a:ext cx="1211335" cy="1210397"/>
            </a:xfrm>
            <a:prstGeom prst="ellipse">
              <a:avLst/>
            </a:prstGeom>
            <a:gradFill flip="none" rotWithShape="1">
              <a:gsLst>
                <a:gs pos="100000">
                  <a:srgbClr val="FF0000"/>
                </a:gs>
                <a:gs pos="0">
                  <a:srgbClr val="C00000"/>
                </a:gs>
              </a:gsLst>
              <a:lin ang="16200000" scaled="1"/>
              <a:tileRect/>
            </a:gradFill>
            <a:ln w="6350">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683605" rtl="0" eaLnBrk="1" fontAlgn="auto" latinLnBrk="0" hangingPunct="1">
                <a:lnSpc>
                  <a:spcPct val="100000"/>
                </a:lnSpc>
                <a:spcBef>
                  <a:spcPts val="0"/>
                </a:spcBef>
                <a:spcAft>
                  <a:spcPts val="0"/>
                </a:spcAft>
                <a:buClrTx/>
                <a:buSzTx/>
                <a:buFontTx/>
                <a:buNone/>
                <a:tabLst/>
                <a:defRPr/>
              </a:pPr>
              <a:endParaRPr kumimoji="0" lang="zh-CN" altLang="en-US" sz="1338"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20" name="Oval 46"/>
            <p:cNvSpPr>
              <a:spLocks noChangeArrowheads="1"/>
            </p:cNvSpPr>
            <p:nvPr/>
          </p:nvSpPr>
          <p:spPr bwMode="auto">
            <a:xfrm>
              <a:off x="6010818" y="2361225"/>
              <a:ext cx="938034" cy="781460"/>
            </a:xfrm>
            <a:prstGeom prst="ellipse">
              <a:avLst/>
            </a:prstGeom>
            <a:gradFill flip="none" rotWithShape="1">
              <a:gsLst>
                <a:gs pos="100000">
                  <a:srgbClr val="FF0000"/>
                </a:gs>
                <a:gs pos="0">
                  <a:srgbClr val="C00000"/>
                </a:gs>
              </a:gsLst>
              <a:lin ang="16200000" scaled="1"/>
              <a:tileRect/>
            </a:gradFill>
            <a:ln w="6350">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683605" rtl="0" eaLnBrk="1" fontAlgn="auto" latinLnBrk="0" hangingPunct="1">
                <a:lnSpc>
                  <a:spcPct val="100000"/>
                </a:lnSpc>
                <a:spcBef>
                  <a:spcPts val="0"/>
                </a:spcBef>
                <a:spcAft>
                  <a:spcPts val="0"/>
                </a:spcAft>
                <a:buClrTx/>
                <a:buSzTx/>
                <a:buFontTx/>
                <a:buNone/>
                <a:tabLst/>
                <a:defRPr/>
              </a:pPr>
              <a:endParaRPr kumimoji="0" lang="zh-CN" altLang="en-US" sz="1338"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21" name="Freeform 51"/>
            <p:cNvSpPr/>
            <p:nvPr/>
          </p:nvSpPr>
          <p:spPr bwMode="auto">
            <a:xfrm>
              <a:off x="5874329" y="2917072"/>
              <a:ext cx="442531" cy="560664"/>
            </a:xfrm>
            <a:custGeom>
              <a:avLst/>
              <a:gdLst>
                <a:gd name="T0" fmla="*/ 133 w 400"/>
                <a:gd name="T1" fmla="*/ 306 h 506"/>
                <a:gd name="T2" fmla="*/ 0 w 400"/>
                <a:gd name="T3" fmla="*/ 0 h 506"/>
                <a:gd name="T4" fmla="*/ 117 w 400"/>
                <a:gd name="T5" fmla="*/ 319 h 506"/>
                <a:gd name="T6" fmla="*/ 400 w 400"/>
                <a:gd name="T7" fmla="*/ 506 h 506"/>
                <a:gd name="T8" fmla="*/ 133 w 400"/>
                <a:gd name="T9" fmla="*/ 306 h 506"/>
              </a:gdLst>
              <a:ahLst/>
              <a:cxnLst>
                <a:cxn ang="0">
                  <a:pos x="T0" y="T1"/>
                </a:cxn>
                <a:cxn ang="0">
                  <a:pos x="T2" y="T3"/>
                </a:cxn>
                <a:cxn ang="0">
                  <a:pos x="T4" y="T5"/>
                </a:cxn>
                <a:cxn ang="0">
                  <a:pos x="T6" y="T7"/>
                </a:cxn>
                <a:cxn ang="0">
                  <a:pos x="T8" y="T9"/>
                </a:cxn>
              </a:cxnLst>
              <a:rect l="0" t="0" r="r" b="b"/>
              <a:pathLst>
                <a:path w="400" h="506">
                  <a:moveTo>
                    <a:pt x="133" y="306"/>
                  </a:moveTo>
                  <a:cubicBezTo>
                    <a:pt x="60" y="214"/>
                    <a:pt x="16" y="108"/>
                    <a:pt x="0" y="0"/>
                  </a:cubicBezTo>
                  <a:cubicBezTo>
                    <a:pt x="4" y="112"/>
                    <a:pt x="42" y="224"/>
                    <a:pt x="117" y="319"/>
                  </a:cubicBezTo>
                  <a:cubicBezTo>
                    <a:pt x="192" y="413"/>
                    <a:pt x="292" y="476"/>
                    <a:pt x="400" y="506"/>
                  </a:cubicBezTo>
                  <a:cubicBezTo>
                    <a:pt x="298" y="465"/>
                    <a:pt x="206" y="398"/>
                    <a:pt x="133" y="306"/>
                  </a:cubicBezTo>
                  <a:close/>
                </a:path>
              </a:pathLst>
            </a:custGeom>
            <a:gradFill flip="none" rotWithShape="1">
              <a:gsLst>
                <a:gs pos="59000">
                  <a:srgbClr val="FFAA01">
                    <a:alpha val="78824"/>
                  </a:srgbClr>
                </a:gs>
                <a:gs pos="100000">
                  <a:srgbClr val="FECE02">
                    <a:alpha val="70000"/>
                  </a:srgbClr>
                </a:gs>
                <a:gs pos="0">
                  <a:srgbClr val="FEB898">
                    <a:alpha val="80000"/>
                  </a:srgbClr>
                </a:gs>
              </a:gsLst>
              <a:lin ang="16200000" scaled="1"/>
              <a:tileRect/>
            </a:gradFill>
            <a:ln w="6350">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683605" rtl="0" eaLnBrk="1" fontAlgn="auto" latinLnBrk="0" hangingPunct="1">
                <a:lnSpc>
                  <a:spcPct val="100000"/>
                </a:lnSpc>
                <a:spcBef>
                  <a:spcPts val="0"/>
                </a:spcBef>
                <a:spcAft>
                  <a:spcPts val="0"/>
                </a:spcAft>
                <a:buClrTx/>
                <a:buSzTx/>
                <a:buFontTx/>
                <a:buNone/>
                <a:tabLst/>
                <a:defRPr/>
              </a:pPr>
              <a:endParaRPr kumimoji="0" lang="zh-CN" altLang="en-US" sz="1338"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grpSp>
          <p:nvGrpSpPr>
            <p:cNvPr id="22" name="Group 55"/>
            <p:cNvGrpSpPr>
              <a:grpSpLocks noChangeAspect="1"/>
            </p:cNvGrpSpPr>
            <p:nvPr/>
          </p:nvGrpSpPr>
          <p:grpSpPr bwMode="auto">
            <a:xfrm>
              <a:off x="6619797" y="2426487"/>
              <a:ext cx="377839" cy="339867"/>
              <a:chOff x="-6507" y="2255"/>
              <a:chExt cx="806" cy="725"/>
            </a:xfrm>
          </p:grpSpPr>
          <p:sp>
            <p:nvSpPr>
              <p:cNvPr id="23" name="Freeform 56"/>
              <p:cNvSpPr/>
              <p:nvPr/>
            </p:nvSpPr>
            <p:spPr bwMode="auto">
              <a:xfrm>
                <a:off x="-6507" y="2274"/>
                <a:ext cx="397" cy="297"/>
              </a:xfrm>
              <a:custGeom>
                <a:avLst/>
                <a:gdLst>
                  <a:gd name="T0" fmla="*/ 168 w 168"/>
                  <a:gd name="T1" fmla="*/ 116 h 126"/>
                  <a:gd name="T2" fmla="*/ 74 w 168"/>
                  <a:gd name="T3" fmla="*/ 126 h 126"/>
                  <a:gd name="T4" fmla="*/ 0 w 168"/>
                  <a:gd name="T5" fmla="*/ 7 h 126"/>
                  <a:gd name="T6" fmla="*/ 66 w 168"/>
                  <a:gd name="T7" fmla="*/ 0 h 126"/>
                  <a:gd name="T8" fmla="*/ 168 w 168"/>
                  <a:gd name="T9" fmla="*/ 116 h 126"/>
                </a:gdLst>
                <a:ahLst/>
                <a:cxnLst>
                  <a:cxn ang="0">
                    <a:pos x="T0" y="T1"/>
                  </a:cxn>
                  <a:cxn ang="0">
                    <a:pos x="T2" y="T3"/>
                  </a:cxn>
                  <a:cxn ang="0">
                    <a:pos x="T4" y="T5"/>
                  </a:cxn>
                  <a:cxn ang="0">
                    <a:pos x="T6" y="T7"/>
                  </a:cxn>
                  <a:cxn ang="0">
                    <a:pos x="T8" y="T9"/>
                  </a:cxn>
                </a:cxnLst>
                <a:rect l="0" t="0" r="r" b="b"/>
                <a:pathLst>
                  <a:path w="168" h="126">
                    <a:moveTo>
                      <a:pt x="168" y="116"/>
                    </a:moveTo>
                    <a:cubicBezTo>
                      <a:pt x="141" y="119"/>
                      <a:pt x="109" y="122"/>
                      <a:pt x="74" y="126"/>
                    </a:cubicBezTo>
                    <a:cubicBezTo>
                      <a:pt x="52" y="80"/>
                      <a:pt x="27" y="39"/>
                      <a:pt x="0" y="7"/>
                    </a:cubicBezTo>
                    <a:cubicBezTo>
                      <a:pt x="24" y="4"/>
                      <a:pt x="46" y="2"/>
                      <a:pt x="66" y="0"/>
                    </a:cubicBezTo>
                    <a:cubicBezTo>
                      <a:pt x="104" y="31"/>
                      <a:pt x="138" y="71"/>
                      <a:pt x="168" y="116"/>
                    </a:cubicBezTo>
                    <a:close/>
                  </a:path>
                </a:pathLst>
              </a:custGeom>
              <a:solidFill>
                <a:srgbClr val="FFFFFF">
                  <a:alpha val="70000"/>
                </a:srgbClr>
              </a:solidFill>
              <a:ln>
                <a:noFill/>
              </a:ln>
              <a:extLst>
                <a:ext uri="{91240B29-F687-4F45-9708-019B960494DF}">
                  <a14:hiddenLine xmlns:a14="http://schemas.microsoft.com/office/drawing/2010/main" w="9525">
                    <a:solidFill>
                      <a:srgbClr val="000000"/>
                    </a:solidFill>
                    <a:round/>
                  </a14:hiddenLine>
                </a:ext>
              </a:extLst>
            </p:spPr>
            <p:txBody>
              <a:bodyPr vert="horz" wrap="square" lIns="67991" tIns="33995" rIns="67991" bIns="33995" numCol="1" anchor="t" anchorCtr="0" compatLnSpc="1"/>
              <a:lstStyle/>
              <a:p>
                <a:pPr marL="0" marR="0" lvl="0" indent="0" algn="l" defTabSz="683605" rtl="0" eaLnBrk="1" fontAlgn="auto" latinLnBrk="0" hangingPunct="1">
                  <a:lnSpc>
                    <a:spcPct val="100000"/>
                  </a:lnSpc>
                  <a:spcBef>
                    <a:spcPts val="0"/>
                  </a:spcBef>
                  <a:spcAft>
                    <a:spcPts val="0"/>
                  </a:spcAft>
                  <a:buClrTx/>
                  <a:buSzTx/>
                  <a:buFontTx/>
                  <a:buNone/>
                  <a:tabLst/>
                  <a:defRPr/>
                </a:pPr>
                <a:endParaRPr kumimoji="0" lang="zh-CN" altLang="en-US" sz="1338"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
            <p:nvSpPr>
              <p:cNvPr id="24" name="Freeform 57"/>
              <p:cNvSpPr/>
              <p:nvPr/>
            </p:nvSpPr>
            <p:spPr bwMode="auto">
              <a:xfrm>
                <a:off x="-6334" y="2255"/>
                <a:ext cx="406" cy="290"/>
              </a:xfrm>
              <a:custGeom>
                <a:avLst/>
                <a:gdLst>
                  <a:gd name="T0" fmla="*/ 172 w 172"/>
                  <a:gd name="T1" fmla="*/ 114 h 123"/>
                  <a:gd name="T2" fmla="*/ 105 w 172"/>
                  <a:gd name="T3" fmla="*/ 123 h 123"/>
                  <a:gd name="T4" fmla="*/ 0 w 172"/>
                  <a:gd name="T5" fmla="*/ 7 h 123"/>
                  <a:gd name="T6" fmla="*/ 47 w 172"/>
                  <a:gd name="T7" fmla="*/ 0 h 123"/>
                  <a:gd name="T8" fmla="*/ 172 w 172"/>
                  <a:gd name="T9" fmla="*/ 114 h 123"/>
                </a:gdLst>
                <a:ahLst/>
                <a:cxnLst>
                  <a:cxn ang="0">
                    <a:pos x="T0" y="T1"/>
                  </a:cxn>
                  <a:cxn ang="0">
                    <a:pos x="T2" y="T3"/>
                  </a:cxn>
                  <a:cxn ang="0">
                    <a:pos x="T4" y="T5"/>
                  </a:cxn>
                  <a:cxn ang="0">
                    <a:pos x="T6" y="T7"/>
                  </a:cxn>
                  <a:cxn ang="0">
                    <a:pos x="T8" y="T9"/>
                  </a:cxn>
                </a:cxnLst>
                <a:rect l="0" t="0" r="r" b="b"/>
                <a:pathLst>
                  <a:path w="172" h="123">
                    <a:moveTo>
                      <a:pt x="172" y="114"/>
                    </a:moveTo>
                    <a:cubicBezTo>
                      <a:pt x="154" y="117"/>
                      <a:pt x="132" y="120"/>
                      <a:pt x="105" y="123"/>
                    </a:cubicBezTo>
                    <a:cubicBezTo>
                      <a:pt x="75" y="77"/>
                      <a:pt x="39" y="38"/>
                      <a:pt x="0" y="7"/>
                    </a:cubicBezTo>
                    <a:cubicBezTo>
                      <a:pt x="19" y="5"/>
                      <a:pt x="35" y="2"/>
                      <a:pt x="47" y="0"/>
                    </a:cubicBezTo>
                    <a:cubicBezTo>
                      <a:pt x="94" y="31"/>
                      <a:pt x="136" y="69"/>
                      <a:pt x="172" y="114"/>
                    </a:cubicBezTo>
                    <a:close/>
                  </a:path>
                </a:pathLst>
              </a:custGeom>
              <a:solidFill>
                <a:srgbClr val="FFFFFF">
                  <a:alpha val="70000"/>
                </a:srgbClr>
              </a:solidFill>
              <a:ln>
                <a:noFill/>
              </a:ln>
              <a:extLst>
                <a:ext uri="{91240B29-F687-4F45-9708-019B960494DF}">
                  <a14:hiddenLine xmlns:a14="http://schemas.microsoft.com/office/drawing/2010/main" w="9525">
                    <a:solidFill>
                      <a:srgbClr val="000000"/>
                    </a:solidFill>
                    <a:round/>
                  </a14:hiddenLine>
                </a:ext>
              </a:extLst>
            </p:spPr>
            <p:txBody>
              <a:bodyPr vert="horz" wrap="square" lIns="67991" tIns="33995" rIns="67991" bIns="33995" numCol="1" anchor="t" anchorCtr="0" compatLnSpc="1"/>
              <a:lstStyle/>
              <a:p>
                <a:pPr marL="0" marR="0" lvl="0" indent="0" algn="l" defTabSz="683605" rtl="0" eaLnBrk="1" fontAlgn="auto" latinLnBrk="0" hangingPunct="1">
                  <a:lnSpc>
                    <a:spcPct val="100000"/>
                  </a:lnSpc>
                  <a:spcBef>
                    <a:spcPts val="0"/>
                  </a:spcBef>
                  <a:spcAft>
                    <a:spcPts val="0"/>
                  </a:spcAft>
                  <a:buClrTx/>
                  <a:buSzTx/>
                  <a:buFontTx/>
                  <a:buNone/>
                  <a:tabLst/>
                  <a:defRPr/>
                </a:pPr>
                <a:endParaRPr kumimoji="0" lang="zh-CN" altLang="en-US" sz="1338"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
            <p:nvSpPr>
              <p:cNvPr id="25" name="Freeform 58"/>
              <p:cNvSpPr/>
              <p:nvPr/>
            </p:nvSpPr>
            <p:spPr bwMode="auto">
              <a:xfrm>
                <a:off x="-6313" y="2583"/>
                <a:ext cx="392" cy="397"/>
              </a:xfrm>
              <a:custGeom>
                <a:avLst/>
                <a:gdLst>
                  <a:gd name="T0" fmla="*/ 166 w 166"/>
                  <a:gd name="T1" fmla="*/ 156 h 168"/>
                  <a:gd name="T2" fmla="*/ 52 w 166"/>
                  <a:gd name="T3" fmla="*/ 168 h 168"/>
                  <a:gd name="T4" fmla="*/ 0 w 166"/>
                  <a:gd name="T5" fmla="*/ 10 h 168"/>
                  <a:gd name="T6" fmla="*/ 96 w 166"/>
                  <a:gd name="T7" fmla="*/ 0 h 168"/>
                  <a:gd name="T8" fmla="*/ 166 w 166"/>
                  <a:gd name="T9" fmla="*/ 156 h 168"/>
                </a:gdLst>
                <a:ahLst/>
                <a:cxnLst>
                  <a:cxn ang="0">
                    <a:pos x="T0" y="T1"/>
                  </a:cxn>
                  <a:cxn ang="0">
                    <a:pos x="T2" y="T3"/>
                  </a:cxn>
                  <a:cxn ang="0">
                    <a:pos x="T4" y="T5"/>
                  </a:cxn>
                  <a:cxn ang="0">
                    <a:pos x="T6" y="T7"/>
                  </a:cxn>
                  <a:cxn ang="0">
                    <a:pos x="T8" y="T9"/>
                  </a:cxn>
                </a:cxnLst>
                <a:rect l="0" t="0" r="r" b="b"/>
                <a:pathLst>
                  <a:path w="166" h="168">
                    <a:moveTo>
                      <a:pt x="166" y="156"/>
                    </a:moveTo>
                    <a:cubicBezTo>
                      <a:pt x="133" y="160"/>
                      <a:pt x="94" y="164"/>
                      <a:pt x="52" y="168"/>
                    </a:cubicBezTo>
                    <a:cubicBezTo>
                      <a:pt x="39" y="111"/>
                      <a:pt x="21" y="58"/>
                      <a:pt x="0" y="10"/>
                    </a:cubicBezTo>
                    <a:cubicBezTo>
                      <a:pt x="35" y="7"/>
                      <a:pt x="67" y="3"/>
                      <a:pt x="96" y="0"/>
                    </a:cubicBezTo>
                    <a:cubicBezTo>
                      <a:pt x="125" y="47"/>
                      <a:pt x="148" y="99"/>
                      <a:pt x="166" y="156"/>
                    </a:cubicBezTo>
                    <a:close/>
                  </a:path>
                </a:pathLst>
              </a:custGeom>
              <a:solidFill>
                <a:srgbClr val="FFFFFF">
                  <a:alpha val="70000"/>
                </a:srgbClr>
              </a:solidFill>
              <a:ln>
                <a:noFill/>
              </a:ln>
              <a:extLst>
                <a:ext uri="{91240B29-F687-4F45-9708-019B960494DF}">
                  <a14:hiddenLine xmlns:a14="http://schemas.microsoft.com/office/drawing/2010/main" w="9525">
                    <a:solidFill>
                      <a:srgbClr val="000000"/>
                    </a:solidFill>
                    <a:round/>
                  </a14:hiddenLine>
                </a:ext>
              </a:extLst>
            </p:spPr>
            <p:txBody>
              <a:bodyPr vert="horz" wrap="square" lIns="67991" tIns="33995" rIns="67991" bIns="33995" numCol="1" anchor="t" anchorCtr="0" compatLnSpc="1"/>
              <a:lstStyle/>
              <a:p>
                <a:pPr marL="0" marR="0" lvl="0" indent="0" algn="l" defTabSz="683605" rtl="0" eaLnBrk="1" fontAlgn="auto" latinLnBrk="0" hangingPunct="1">
                  <a:lnSpc>
                    <a:spcPct val="100000"/>
                  </a:lnSpc>
                  <a:spcBef>
                    <a:spcPts val="0"/>
                  </a:spcBef>
                  <a:spcAft>
                    <a:spcPts val="0"/>
                  </a:spcAft>
                  <a:buClrTx/>
                  <a:buSzTx/>
                  <a:buFontTx/>
                  <a:buNone/>
                  <a:tabLst/>
                  <a:defRPr/>
                </a:pPr>
                <a:endParaRPr kumimoji="0" lang="zh-CN" altLang="en-US" sz="1338"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
            <p:nvSpPr>
              <p:cNvPr id="26" name="Freeform 59"/>
              <p:cNvSpPr/>
              <p:nvPr/>
            </p:nvSpPr>
            <p:spPr bwMode="auto">
              <a:xfrm>
                <a:off x="-6063" y="2557"/>
                <a:ext cx="362" cy="390"/>
              </a:xfrm>
              <a:custGeom>
                <a:avLst/>
                <a:gdLst>
                  <a:gd name="T0" fmla="*/ 153 w 153"/>
                  <a:gd name="T1" fmla="*/ 155 h 165"/>
                  <a:gd name="T2" fmla="*/ 72 w 153"/>
                  <a:gd name="T3" fmla="*/ 165 h 165"/>
                  <a:gd name="T4" fmla="*/ 0 w 153"/>
                  <a:gd name="T5" fmla="*/ 10 h 165"/>
                  <a:gd name="T6" fmla="*/ 69 w 153"/>
                  <a:gd name="T7" fmla="*/ 0 h 165"/>
                  <a:gd name="T8" fmla="*/ 153 w 153"/>
                  <a:gd name="T9" fmla="*/ 155 h 165"/>
                </a:gdLst>
                <a:ahLst/>
                <a:cxnLst>
                  <a:cxn ang="0">
                    <a:pos x="T0" y="T1"/>
                  </a:cxn>
                  <a:cxn ang="0">
                    <a:pos x="T2" y="T3"/>
                  </a:cxn>
                  <a:cxn ang="0">
                    <a:pos x="T4" y="T5"/>
                  </a:cxn>
                  <a:cxn ang="0">
                    <a:pos x="T6" y="T7"/>
                  </a:cxn>
                  <a:cxn ang="0">
                    <a:pos x="T8" y="T9"/>
                  </a:cxn>
                </a:cxnLst>
                <a:rect l="0" t="0" r="r" b="b"/>
                <a:pathLst>
                  <a:path w="153" h="165">
                    <a:moveTo>
                      <a:pt x="153" y="155"/>
                    </a:moveTo>
                    <a:cubicBezTo>
                      <a:pt x="132" y="158"/>
                      <a:pt x="104" y="162"/>
                      <a:pt x="72" y="165"/>
                    </a:cubicBezTo>
                    <a:cubicBezTo>
                      <a:pt x="54" y="109"/>
                      <a:pt x="30" y="56"/>
                      <a:pt x="0" y="10"/>
                    </a:cubicBezTo>
                    <a:cubicBezTo>
                      <a:pt x="28" y="6"/>
                      <a:pt x="51" y="3"/>
                      <a:pt x="69" y="0"/>
                    </a:cubicBezTo>
                    <a:cubicBezTo>
                      <a:pt x="104" y="46"/>
                      <a:pt x="132" y="98"/>
                      <a:pt x="153" y="155"/>
                    </a:cubicBezTo>
                    <a:close/>
                  </a:path>
                </a:pathLst>
              </a:custGeom>
              <a:solidFill>
                <a:srgbClr val="FFFFFF">
                  <a:alpha val="70000"/>
                </a:srgbClr>
              </a:solidFill>
              <a:ln>
                <a:noFill/>
              </a:ln>
              <a:extLst>
                <a:ext uri="{91240B29-F687-4F45-9708-019B960494DF}">
                  <a14:hiddenLine xmlns:a14="http://schemas.microsoft.com/office/drawing/2010/main" w="9525">
                    <a:solidFill>
                      <a:srgbClr val="000000"/>
                    </a:solidFill>
                    <a:round/>
                  </a14:hiddenLine>
                </a:ext>
              </a:extLst>
            </p:spPr>
            <p:txBody>
              <a:bodyPr vert="horz" wrap="square" lIns="67991" tIns="33995" rIns="67991" bIns="33995" numCol="1" anchor="t" anchorCtr="0" compatLnSpc="1"/>
              <a:lstStyle/>
              <a:p>
                <a:pPr marL="0" marR="0" lvl="0" indent="0" algn="l" defTabSz="683605" rtl="0" eaLnBrk="1" fontAlgn="auto" latinLnBrk="0" hangingPunct="1">
                  <a:lnSpc>
                    <a:spcPct val="100000"/>
                  </a:lnSpc>
                  <a:spcBef>
                    <a:spcPts val="0"/>
                  </a:spcBef>
                  <a:spcAft>
                    <a:spcPts val="0"/>
                  </a:spcAft>
                  <a:buClrTx/>
                  <a:buSzTx/>
                  <a:buFontTx/>
                  <a:buNone/>
                  <a:tabLst/>
                  <a:defRPr/>
                </a:pPr>
                <a:endParaRPr kumimoji="0" lang="zh-CN" altLang="en-US" sz="1338"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grpSp>
        <p:sp>
          <p:nvSpPr>
            <p:cNvPr id="27" name="TextBox 11"/>
            <p:cNvSpPr txBox="1">
              <a:spLocks noChangeArrowheads="1"/>
            </p:cNvSpPr>
            <p:nvPr/>
          </p:nvSpPr>
          <p:spPr bwMode="auto">
            <a:xfrm flipH="1">
              <a:off x="2521934" y="2548944"/>
              <a:ext cx="1227056" cy="724814"/>
            </a:xfrm>
            <a:prstGeom prst="rect">
              <a:avLst/>
            </a:prstGeom>
            <a:noFill/>
            <a:ln>
              <a:noFill/>
            </a:ln>
            <a:effec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ctr" defTabSz="683605" rtl="0" eaLnBrk="1" fontAlgn="auto" latinLnBrk="0" hangingPunct="1">
                <a:lnSpc>
                  <a:spcPct val="100000"/>
                </a:lnSpc>
                <a:spcBef>
                  <a:spcPts val="0"/>
                </a:spcBef>
                <a:spcAft>
                  <a:spcPts val="0"/>
                </a:spcAft>
                <a:buClrTx/>
                <a:buSzTx/>
                <a:buFontTx/>
                <a:buNone/>
                <a:tabLst/>
                <a:defRPr/>
              </a:pPr>
              <a:r>
                <a:rPr kumimoji="0" lang="en-US" altLang="zh-CN" sz="4015" b="1" i="0" u="none" strike="noStrike" kern="0" cap="none" spc="0" normalizeH="0" baseline="0" noProof="0" dirty="0">
                  <a:ln>
                    <a:noFill/>
                  </a:ln>
                  <a:solidFill>
                    <a:srgbClr val="C00000"/>
                  </a:solidFill>
                  <a:effectLst/>
                  <a:uLnTx/>
                  <a:uFillTx/>
                  <a:latin typeface="微软雅黑" panose="020B0503020204020204" pitchFamily="34" charset="-122"/>
                  <a:ea typeface="微软雅黑" panose="020B0503020204020204" pitchFamily="34" charset="-122"/>
                  <a:cs typeface="经典特黑简" pitchFamily="49" charset="-122"/>
                </a:rPr>
                <a:t>A</a:t>
              </a:r>
            </a:p>
          </p:txBody>
        </p:sp>
        <p:sp>
          <p:nvSpPr>
            <p:cNvPr id="28" name="TextBox 11"/>
            <p:cNvSpPr txBox="1">
              <a:spLocks noChangeArrowheads="1"/>
            </p:cNvSpPr>
            <p:nvPr/>
          </p:nvSpPr>
          <p:spPr bwMode="auto">
            <a:xfrm flipH="1">
              <a:off x="5848994" y="2539419"/>
              <a:ext cx="1227056" cy="724814"/>
            </a:xfrm>
            <a:prstGeom prst="rect">
              <a:avLst/>
            </a:prstGeom>
            <a:noFill/>
            <a:ln>
              <a:noFill/>
            </a:ln>
            <a:effec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ctr" defTabSz="683605" rtl="0" eaLnBrk="1" fontAlgn="auto" latinLnBrk="0" hangingPunct="1">
                <a:lnSpc>
                  <a:spcPct val="100000"/>
                </a:lnSpc>
                <a:spcBef>
                  <a:spcPts val="0"/>
                </a:spcBef>
                <a:spcAft>
                  <a:spcPts val="0"/>
                </a:spcAft>
                <a:buClrTx/>
                <a:buSzTx/>
                <a:buFontTx/>
                <a:buNone/>
                <a:tabLst/>
                <a:defRPr/>
              </a:pPr>
              <a:r>
                <a:rPr kumimoji="0" lang="en-US" altLang="zh-CN" sz="4015" b="1"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经典特黑简" pitchFamily="49" charset="-122"/>
                </a:rPr>
                <a:t>B</a:t>
              </a:r>
            </a:p>
          </p:txBody>
        </p:sp>
        <p:sp>
          <p:nvSpPr>
            <p:cNvPr id="29" name="TextBox 11"/>
            <p:cNvSpPr txBox="1">
              <a:spLocks noChangeArrowheads="1"/>
            </p:cNvSpPr>
            <p:nvPr/>
          </p:nvSpPr>
          <p:spPr bwMode="auto">
            <a:xfrm flipH="1">
              <a:off x="4104882" y="2630982"/>
              <a:ext cx="1430096" cy="584391"/>
            </a:xfrm>
            <a:prstGeom prst="rect">
              <a:avLst/>
            </a:prstGeom>
            <a:noFill/>
            <a:ln>
              <a:noFill/>
            </a:ln>
            <a:effec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ctr" defTabSz="683605" rtl="0" eaLnBrk="1" fontAlgn="auto" latinLnBrk="0" hangingPunct="1">
                <a:lnSpc>
                  <a:spcPct val="100000"/>
                </a:lnSpc>
                <a:spcBef>
                  <a:spcPts val="0"/>
                </a:spcBef>
                <a:spcAft>
                  <a:spcPts val="0"/>
                </a:spcAft>
                <a:buClrTx/>
                <a:buSzTx/>
                <a:buFontTx/>
                <a:buNone/>
                <a:tabLst/>
                <a:defRPr/>
              </a:pPr>
              <a:r>
                <a:rPr kumimoji="0" lang="en-US" altLang="zh-CN" sz="1040" b="0" i="0" u="none" strike="noStrike" kern="0" cap="none" spc="0" normalizeH="0" baseline="0" noProof="0" dirty="0">
                  <a:ln>
                    <a:noFill/>
                  </a:ln>
                  <a:solidFill>
                    <a:prstClr val="black">
                      <a:lumMod val="50000"/>
                      <a:lumOff val="50000"/>
                    </a:prstClr>
                  </a:solidFill>
                  <a:effectLst/>
                  <a:uLnTx/>
                  <a:uFillTx/>
                  <a:latin typeface="微软雅黑" panose="020B0503020204020204" pitchFamily="34" charset="-122"/>
                  <a:ea typeface="微软雅黑" panose="020B0503020204020204" pitchFamily="34" charset="-122"/>
                  <a:cs typeface="+mn-cs"/>
                </a:rPr>
                <a:t>AB</a:t>
              </a:r>
              <a:r>
                <a:rPr kumimoji="0" lang="zh-CN" altLang="en-US" sz="1040" b="0" i="0" u="none" strike="noStrike" kern="0" cap="none" spc="0" normalizeH="0" baseline="0" noProof="0" dirty="0">
                  <a:ln>
                    <a:noFill/>
                  </a:ln>
                  <a:solidFill>
                    <a:prstClr val="black">
                      <a:lumMod val="50000"/>
                      <a:lumOff val="50000"/>
                    </a:prstClr>
                  </a:solidFill>
                  <a:effectLst/>
                  <a:uLnTx/>
                  <a:uFillTx/>
                  <a:latin typeface="微软雅黑" panose="020B0503020204020204" pitchFamily="34" charset="-122"/>
                  <a:ea typeface="微软雅黑" panose="020B0503020204020204" pitchFamily="34" charset="-122"/>
                  <a:cs typeface="+mn-cs"/>
                </a:rPr>
                <a:t>双方是上一个问题的两个方面，却有着不同的观点</a:t>
              </a:r>
              <a:endParaRPr kumimoji="0" lang="en-US" altLang="zh-CN" sz="1040" b="0" i="0" u="none" strike="noStrike" kern="0" cap="none" spc="0" normalizeH="0" baseline="0" noProof="0" dirty="0">
                <a:ln>
                  <a:noFill/>
                </a:ln>
                <a:solidFill>
                  <a:prstClr val="black">
                    <a:lumMod val="50000"/>
                    <a:lumOff val="50000"/>
                  </a:prstClr>
                </a:solidFill>
                <a:effectLst/>
                <a:uLnTx/>
                <a:uFillTx/>
                <a:latin typeface="微软雅黑" panose="020B0503020204020204" pitchFamily="34" charset="-122"/>
                <a:ea typeface="微软雅黑" panose="020B0503020204020204" pitchFamily="34" charset="-122"/>
                <a:cs typeface="+mn-cs"/>
              </a:endParaRPr>
            </a:p>
          </p:txBody>
        </p:sp>
        <p:sp>
          <p:nvSpPr>
            <p:cNvPr id="30" name="TextBox 11"/>
            <p:cNvSpPr txBox="1">
              <a:spLocks noChangeArrowheads="1"/>
            </p:cNvSpPr>
            <p:nvPr/>
          </p:nvSpPr>
          <p:spPr bwMode="auto">
            <a:xfrm flipH="1">
              <a:off x="2521191" y="1227860"/>
              <a:ext cx="1227056" cy="256352"/>
            </a:xfrm>
            <a:prstGeom prst="rect">
              <a:avLst/>
            </a:prstGeom>
            <a:noFill/>
            <a:ln>
              <a:noFill/>
            </a:ln>
            <a:effec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ctr" defTabSz="683605" rtl="0" eaLnBrk="1" fontAlgn="auto" latinLnBrk="0" hangingPunct="1">
                <a:lnSpc>
                  <a:spcPct val="100000"/>
                </a:lnSpc>
                <a:spcBef>
                  <a:spcPts val="0"/>
                </a:spcBef>
                <a:spcAft>
                  <a:spcPts val="0"/>
                </a:spcAft>
                <a:buClrTx/>
                <a:buSzTx/>
                <a:buFontTx/>
                <a:buNone/>
                <a:tabLst/>
                <a:defRPr/>
              </a:pPr>
              <a:r>
                <a:rPr kumimoji="0" lang="zh-CN" altLang="en-US" sz="1040" b="0" i="0" u="none" strike="noStrike" kern="0" cap="none" spc="0" normalizeH="0" baseline="0" noProof="0" dirty="0">
                  <a:ln>
                    <a:noFill/>
                  </a:ln>
                  <a:solidFill>
                    <a:prstClr val="black">
                      <a:lumMod val="50000"/>
                      <a:lumOff val="50000"/>
                    </a:prstClr>
                  </a:solidFill>
                  <a:effectLst/>
                  <a:uLnTx/>
                  <a:uFillTx/>
                  <a:latin typeface="微软雅黑" panose="020B0503020204020204" pitchFamily="34" charset="-122"/>
                  <a:ea typeface="微软雅黑" panose="020B0503020204020204" pitchFamily="34" charset="-122"/>
                  <a:cs typeface="+mn-cs"/>
                </a:rPr>
                <a:t>点击添加文本    </a:t>
              </a:r>
              <a:endParaRPr kumimoji="0" lang="en-US" altLang="zh-CN" sz="1040" b="0" i="0" u="none" strike="noStrike" kern="0" cap="none" spc="0" normalizeH="0" baseline="0" noProof="0" dirty="0">
                <a:ln>
                  <a:noFill/>
                </a:ln>
                <a:solidFill>
                  <a:prstClr val="black">
                    <a:lumMod val="50000"/>
                    <a:lumOff val="50000"/>
                  </a:prstClr>
                </a:solidFill>
                <a:effectLst/>
                <a:uLnTx/>
                <a:uFillTx/>
                <a:latin typeface="微软雅黑" panose="020B0503020204020204" pitchFamily="34" charset="-122"/>
                <a:ea typeface="微软雅黑" panose="020B0503020204020204" pitchFamily="34" charset="-122"/>
                <a:cs typeface="+mn-cs"/>
              </a:endParaRPr>
            </a:p>
          </p:txBody>
        </p:sp>
        <p:sp>
          <p:nvSpPr>
            <p:cNvPr id="31" name="TextBox 11"/>
            <p:cNvSpPr txBox="1">
              <a:spLocks noChangeArrowheads="1"/>
            </p:cNvSpPr>
            <p:nvPr/>
          </p:nvSpPr>
          <p:spPr bwMode="auto">
            <a:xfrm flipH="1">
              <a:off x="2521191" y="1462112"/>
              <a:ext cx="1227056" cy="256352"/>
            </a:xfrm>
            <a:prstGeom prst="rect">
              <a:avLst/>
            </a:prstGeom>
            <a:noFill/>
            <a:ln>
              <a:noFill/>
            </a:ln>
            <a:effec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ctr" defTabSz="683605" rtl="0" eaLnBrk="1" fontAlgn="auto" latinLnBrk="0" hangingPunct="1">
                <a:lnSpc>
                  <a:spcPct val="100000"/>
                </a:lnSpc>
                <a:spcBef>
                  <a:spcPts val="0"/>
                </a:spcBef>
                <a:spcAft>
                  <a:spcPts val="0"/>
                </a:spcAft>
                <a:buClrTx/>
                <a:buSzTx/>
                <a:buFontTx/>
                <a:buNone/>
                <a:tabLst/>
                <a:defRPr/>
              </a:pPr>
              <a:r>
                <a:rPr kumimoji="0" lang="zh-CN" altLang="en-US" sz="1040" b="0" i="0" u="none" strike="noStrike" kern="0" cap="none" spc="0" normalizeH="0" baseline="0" noProof="0" dirty="0">
                  <a:ln>
                    <a:noFill/>
                  </a:ln>
                  <a:solidFill>
                    <a:prstClr val="black">
                      <a:lumMod val="50000"/>
                      <a:lumOff val="50000"/>
                    </a:prstClr>
                  </a:solidFill>
                  <a:effectLst/>
                  <a:uLnTx/>
                  <a:uFillTx/>
                  <a:latin typeface="微软雅黑" panose="020B0503020204020204" pitchFamily="34" charset="-122"/>
                  <a:ea typeface="微软雅黑" panose="020B0503020204020204" pitchFamily="34" charset="-122"/>
                  <a:cs typeface="+mn-cs"/>
                </a:rPr>
                <a:t>点击添加文本    </a:t>
              </a:r>
              <a:endParaRPr kumimoji="0" lang="en-US" altLang="zh-CN" sz="1040" b="0" i="0" u="none" strike="noStrike" kern="0" cap="none" spc="0" normalizeH="0" baseline="0" noProof="0" dirty="0">
                <a:ln>
                  <a:noFill/>
                </a:ln>
                <a:solidFill>
                  <a:prstClr val="black">
                    <a:lumMod val="50000"/>
                    <a:lumOff val="50000"/>
                  </a:prstClr>
                </a:solidFill>
                <a:effectLst/>
                <a:uLnTx/>
                <a:uFillTx/>
                <a:latin typeface="微软雅黑" panose="020B0503020204020204" pitchFamily="34" charset="-122"/>
                <a:ea typeface="微软雅黑" panose="020B0503020204020204" pitchFamily="34" charset="-122"/>
                <a:cs typeface="+mn-cs"/>
              </a:endParaRPr>
            </a:p>
          </p:txBody>
        </p:sp>
        <p:sp>
          <p:nvSpPr>
            <p:cNvPr id="32" name="TextBox 11"/>
            <p:cNvSpPr txBox="1">
              <a:spLocks noChangeArrowheads="1"/>
            </p:cNvSpPr>
            <p:nvPr/>
          </p:nvSpPr>
          <p:spPr bwMode="auto">
            <a:xfrm flipH="1">
              <a:off x="2521191" y="1696365"/>
              <a:ext cx="1227056" cy="256352"/>
            </a:xfrm>
            <a:prstGeom prst="rect">
              <a:avLst/>
            </a:prstGeom>
            <a:noFill/>
            <a:ln>
              <a:noFill/>
            </a:ln>
            <a:effec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ctr" defTabSz="683605" rtl="0" eaLnBrk="1" fontAlgn="auto" latinLnBrk="0" hangingPunct="1">
                <a:lnSpc>
                  <a:spcPct val="100000"/>
                </a:lnSpc>
                <a:spcBef>
                  <a:spcPts val="0"/>
                </a:spcBef>
                <a:spcAft>
                  <a:spcPts val="0"/>
                </a:spcAft>
                <a:buClrTx/>
                <a:buSzTx/>
                <a:buFontTx/>
                <a:buNone/>
                <a:tabLst/>
                <a:defRPr/>
              </a:pPr>
              <a:r>
                <a:rPr kumimoji="0" lang="zh-CN" altLang="en-US" sz="1040" b="0" i="0" u="none" strike="noStrike" kern="0" cap="none" spc="0" normalizeH="0" baseline="0" noProof="0" dirty="0">
                  <a:ln>
                    <a:noFill/>
                  </a:ln>
                  <a:solidFill>
                    <a:prstClr val="black">
                      <a:lumMod val="50000"/>
                      <a:lumOff val="50000"/>
                    </a:prstClr>
                  </a:solidFill>
                  <a:effectLst/>
                  <a:uLnTx/>
                  <a:uFillTx/>
                  <a:latin typeface="微软雅黑" panose="020B0503020204020204" pitchFamily="34" charset="-122"/>
                  <a:ea typeface="微软雅黑" panose="020B0503020204020204" pitchFamily="34" charset="-122"/>
                  <a:cs typeface="+mn-cs"/>
                </a:rPr>
                <a:t>点击添加文本    </a:t>
              </a:r>
              <a:endParaRPr kumimoji="0" lang="en-US" altLang="zh-CN" sz="1040" b="0" i="0" u="none" strike="noStrike" kern="0" cap="none" spc="0" normalizeH="0" baseline="0" noProof="0" dirty="0">
                <a:ln>
                  <a:noFill/>
                </a:ln>
                <a:solidFill>
                  <a:prstClr val="black">
                    <a:lumMod val="50000"/>
                    <a:lumOff val="50000"/>
                  </a:prstClr>
                </a:solidFill>
                <a:effectLst/>
                <a:uLnTx/>
                <a:uFillTx/>
                <a:latin typeface="微软雅黑" panose="020B0503020204020204" pitchFamily="34" charset="-122"/>
                <a:ea typeface="微软雅黑" panose="020B0503020204020204" pitchFamily="34" charset="-122"/>
                <a:cs typeface="+mn-cs"/>
              </a:endParaRPr>
            </a:p>
          </p:txBody>
        </p:sp>
        <p:sp>
          <p:nvSpPr>
            <p:cNvPr id="33" name="TextBox 11"/>
            <p:cNvSpPr txBox="1">
              <a:spLocks noChangeArrowheads="1"/>
            </p:cNvSpPr>
            <p:nvPr/>
          </p:nvSpPr>
          <p:spPr bwMode="auto">
            <a:xfrm flipH="1">
              <a:off x="5884518" y="1227860"/>
              <a:ext cx="1227056" cy="256352"/>
            </a:xfrm>
            <a:prstGeom prst="rect">
              <a:avLst/>
            </a:prstGeom>
            <a:noFill/>
            <a:ln>
              <a:noFill/>
            </a:ln>
            <a:effec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ctr" defTabSz="683605" rtl="0" eaLnBrk="1" fontAlgn="auto" latinLnBrk="0" hangingPunct="1">
                <a:lnSpc>
                  <a:spcPct val="100000"/>
                </a:lnSpc>
                <a:spcBef>
                  <a:spcPts val="0"/>
                </a:spcBef>
                <a:spcAft>
                  <a:spcPts val="0"/>
                </a:spcAft>
                <a:buClrTx/>
                <a:buSzTx/>
                <a:buFontTx/>
                <a:buNone/>
                <a:tabLst/>
                <a:defRPr/>
              </a:pPr>
              <a:r>
                <a:rPr kumimoji="0" lang="zh-CN" altLang="en-US" sz="1040" b="0" i="0" u="none" strike="noStrike" kern="0" cap="none" spc="0" normalizeH="0" baseline="0" noProof="0" dirty="0">
                  <a:ln>
                    <a:noFill/>
                  </a:ln>
                  <a:solidFill>
                    <a:prstClr val="black">
                      <a:lumMod val="50000"/>
                      <a:lumOff val="50000"/>
                    </a:prstClr>
                  </a:solidFill>
                  <a:effectLst/>
                  <a:uLnTx/>
                  <a:uFillTx/>
                  <a:latin typeface="微软雅黑" panose="020B0503020204020204" pitchFamily="34" charset="-122"/>
                  <a:ea typeface="微软雅黑" panose="020B0503020204020204" pitchFamily="34" charset="-122"/>
                  <a:cs typeface="+mn-cs"/>
                </a:rPr>
                <a:t>点击添加文本    </a:t>
              </a:r>
              <a:endParaRPr kumimoji="0" lang="en-US" altLang="zh-CN" sz="1040" b="0" i="0" u="none" strike="noStrike" kern="0" cap="none" spc="0" normalizeH="0" baseline="0" noProof="0" dirty="0">
                <a:ln>
                  <a:noFill/>
                </a:ln>
                <a:solidFill>
                  <a:prstClr val="black">
                    <a:lumMod val="50000"/>
                    <a:lumOff val="50000"/>
                  </a:prstClr>
                </a:solidFill>
                <a:effectLst/>
                <a:uLnTx/>
                <a:uFillTx/>
                <a:latin typeface="微软雅黑" panose="020B0503020204020204" pitchFamily="34" charset="-122"/>
                <a:ea typeface="微软雅黑" panose="020B0503020204020204" pitchFamily="34" charset="-122"/>
                <a:cs typeface="+mn-cs"/>
              </a:endParaRPr>
            </a:p>
          </p:txBody>
        </p:sp>
        <p:sp>
          <p:nvSpPr>
            <p:cNvPr id="34" name="TextBox 11"/>
            <p:cNvSpPr txBox="1">
              <a:spLocks noChangeArrowheads="1"/>
            </p:cNvSpPr>
            <p:nvPr/>
          </p:nvSpPr>
          <p:spPr bwMode="auto">
            <a:xfrm flipH="1">
              <a:off x="5884518" y="1462112"/>
              <a:ext cx="1227056" cy="256352"/>
            </a:xfrm>
            <a:prstGeom prst="rect">
              <a:avLst/>
            </a:prstGeom>
            <a:noFill/>
            <a:ln>
              <a:noFill/>
            </a:ln>
            <a:effec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ctr" defTabSz="683605" rtl="0" eaLnBrk="1" fontAlgn="auto" latinLnBrk="0" hangingPunct="1">
                <a:lnSpc>
                  <a:spcPct val="100000"/>
                </a:lnSpc>
                <a:spcBef>
                  <a:spcPts val="0"/>
                </a:spcBef>
                <a:spcAft>
                  <a:spcPts val="0"/>
                </a:spcAft>
                <a:buClrTx/>
                <a:buSzTx/>
                <a:buFontTx/>
                <a:buNone/>
                <a:tabLst/>
                <a:defRPr/>
              </a:pPr>
              <a:r>
                <a:rPr kumimoji="0" lang="zh-CN" altLang="en-US" sz="1040" b="0" i="0" u="none" strike="noStrike" kern="0" cap="none" spc="0" normalizeH="0" baseline="0" noProof="0" dirty="0">
                  <a:ln>
                    <a:noFill/>
                  </a:ln>
                  <a:solidFill>
                    <a:prstClr val="black">
                      <a:lumMod val="50000"/>
                      <a:lumOff val="50000"/>
                    </a:prstClr>
                  </a:solidFill>
                  <a:effectLst/>
                  <a:uLnTx/>
                  <a:uFillTx/>
                  <a:latin typeface="微软雅黑" panose="020B0503020204020204" pitchFamily="34" charset="-122"/>
                  <a:ea typeface="微软雅黑" panose="020B0503020204020204" pitchFamily="34" charset="-122"/>
                  <a:cs typeface="+mn-cs"/>
                </a:rPr>
                <a:t>点击添加文本    </a:t>
              </a:r>
              <a:endParaRPr kumimoji="0" lang="en-US" altLang="zh-CN" sz="1040" b="0" i="0" u="none" strike="noStrike" kern="0" cap="none" spc="0" normalizeH="0" baseline="0" noProof="0" dirty="0">
                <a:ln>
                  <a:noFill/>
                </a:ln>
                <a:solidFill>
                  <a:prstClr val="black">
                    <a:lumMod val="50000"/>
                    <a:lumOff val="50000"/>
                  </a:prstClr>
                </a:solidFill>
                <a:effectLst/>
                <a:uLnTx/>
                <a:uFillTx/>
                <a:latin typeface="微软雅黑" panose="020B0503020204020204" pitchFamily="34" charset="-122"/>
                <a:ea typeface="微软雅黑" panose="020B0503020204020204" pitchFamily="34" charset="-122"/>
                <a:cs typeface="+mn-cs"/>
              </a:endParaRPr>
            </a:p>
          </p:txBody>
        </p:sp>
        <p:sp>
          <p:nvSpPr>
            <p:cNvPr id="35" name="TextBox 11"/>
            <p:cNvSpPr txBox="1">
              <a:spLocks noChangeArrowheads="1"/>
            </p:cNvSpPr>
            <p:nvPr/>
          </p:nvSpPr>
          <p:spPr bwMode="auto">
            <a:xfrm flipH="1">
              <a:off x="5884518" y="1696365"/>
              <a:ext cx="1227056" cy="256352"/>
            </a:xfrm>
            <a:prstGeom prst="rect">
              <a:avLst/>
            </a:prstGeom>
            <a:noFill/>
            <a:ln>
              <a:noFill/>
            </a:ln>
            <a:effec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ctr" defTabSz="683605" rtl="0" eaLnBrk="1" fontAlgn="auto" latinLnBrk="0" hangingPunct="1">
                <a:lnSpc>
                  <a:spcPct val="100000"/>
                </a:lnSpc>
                <a:spcBef>
                  <a:spcPts val="0"/>
                </a:spcBef>
                <a:spcAft>
                  <a:spcPts val="0"/>
                </a:spcAft>
                <a:buClrTx/>
                <a:buSzTx/>
                <a:buFontTx/>
                <a:buNone/>
                <a:tabLst/>
                <a:defRPr/>
              </a:pPr>
              <a:r>
                <a:rPr kumimoji="0" lang="zh-CN" altLang="en-US" sz="1040" b="0" i="0" u="none" strike="noStrike" kern="0" cap="none" spc="0" normalizeH="0" baseline="0" noProof="0" dirty="0">
                  <a:ln>
                    <a:noFill/>
                  </a:ln>
                  <a:solidFill>
                    <a:prstClr val="black">
                      <a:lumMod val="50000"/>
                      <a:lumOff val="50000"/>
                    </a:prstClr>
                  </a:solidFill>
                  <a:effectLst/>
                  <a:uLnTx/>
                  <a:uFillTx/>
                  <a:latin typeface="微软雅黑" panose="020B0503020204020204" pitchFamily="34" charset="-122"/>
                  <a:ea typeface="微软雅黑" panose="020B0503020204020204" pitchFamily="34" charset="-122"/>
                  <a:cs typeface="+mn-cs"/>
                </a:rPr>
                <a:t>点击添加文本    </a:t>
              </a:r>
              <a:endParaRPr kumimoji="0" lang="en-US" altLang="zh-CN" sz="1040" b="0" i="0" u="none" strike="noStrike" kern="0" cap="none" spc="0" normalizeH="0" baseline="0" noProof="0" dirty="0">
                <a:ln>
                  <a:noFill/>
                </a:ln>
                <a:solidFill>
                  <a:prstClr val="black">
                    <a:lumMod val="50000"/>
                    <a:lumOff val="50000"/>
                  </a:prstClr>
                </a:solidFill>
                <a:effectLst/>
                <a:uLnTx/>
                <a:uFillTx/>
                <a:latin typeface="微软雅黑" panose="020B0503020204020204" pitchFamily="34" charset="-122"/>
                <a:ea typeface="微软雅黑" panose="020B0503020204020204" pitchFamily="34" charset="-122"/>
                <a:cs typeface="+mn-cs"/>
              </a:endParaRPr>
            </a:p>
          </p:txBody>
        </p:sp>
        <p:cxnSp>
          <p:nvCxnSpPr>
            <p:cNvPr id="36" name="直接连接符 35"/>
            <p:cNvCxnSpPr/>
            <p:nvPr/>
          </p:nvCxnSpPr>
          <p:spPr>
            <a:xfrm flipH="1">
              <a:off x="2449719" y="1930617"/>
              <a:ext cx="1370000" cy="0"/>
            </a:xfrm>
            <a:prstGeom prst="line">
              <a:avLst/>
            </a:prstGeom>
            <a:noFill/>
            <a:ln w="6350">
              <a:solidFill>
                <a:srgbClr val="C00000"/>
              </a:solidFill>
              <a:prstDash val="sysDash"/>
              <a:headEnd type="oval"/>
              <a:tailEnd type="oval"/>
            </a:ln>
          </p:spPr>
          <p:style>
            <a:lnRef idx="2">
              <a:schemeClr val="accent1">
                <a:shade val="50000"/>
              </a:schemeClr>
            </a:lnRef>
            <a:fillRef idx="1">
              <a:schemeClr val="accent1"/>
            </a:fillRef>
            <a:effectRef idx="0">
              <a:schemeClr val="accent1"/>
            </a:effectRef>
            <a:fontRef idx="minor">
              <a:schemeClr val="lt1"/>
            </a:fontRef>
          </p:style>
        </p:cxnSp>
        <p:cxnSp>
          <p:nvCxnSpPr>
            <p:cNvPr id="37" name="直接连接符 36"/>
            <p:cNvCxnSpPr/>
            <p:nvPr/>
          </p:nvCxnSpPr>
          <p:spPr>
            <a:xfrm flipH="1">
              <a:off x="5813046" y="1930617"/>
              <a:ext cx="1370000" cy="0"/>
            </a:xfrm>
            <a:prstGeom prst="line">
              <a:avLst/>
            </a:prstGeom>
            <a:noFill/>
            <a:ln w="6350">
              <a:solidFill>
                <a:srgbClr val="C00000"/>
              </a:solidFill>
              <a:prstDash val="sysDash"/>
              <a:headEnd type="oval"/>
              <a:tailEnd type="oval"/>
            </a:ln>
          </p:spPr>
          <p:style>
            <a:lnRef idx="2">
              <a:schemeClr val="accent1">
                <a:shade val="50000"/>
              </a:schemeClr>
            </a:lnRef>
            <a:fillRef idx="1">
              <a:schemeClr val="accent1"/>
            </a:fillRef>
            <a:effectRef idx="0">
              <a:schemeClr val="accent1"/>
            </a:effectRef>
            <a:fontRef idx="minor">
              <a:schemeClr val="lt1"/>
            </a:fontRef>
          </p:style>
        </p:cxnSp>
      </p:grpSp>
    </p:spTree>
    <p:extLst>
      <p:ext uri="{BB962C8B-B14F-4D97-AF65-F5344CB8AC3E}">
        <p14:creationId xmlns:p14="http://schemas.microsoft.com/office/powerpoint/2010/main" val="3315181830"/>
      </p:ext>
    </p:extLst>
  </p:cSld>
  <p:clrMapOvr>
    <a:masterClrMapping/>
  </p:clrMapOvr>
  <p:transition spd="slow" advClick="0" advTm="6263">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9" presetClass="entr" presetSubtype="10" fill="hold" nodeType="after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p:cTn id="7" dur="5000" fill="hold"/>
                                        <p:tgtEl>
                                          <p:spTgt spid="12"/>
                                        </p:tgtEl>
                                        <p:attrNameLst>
                                          <p:attrName>ppt_w</p:attrName>
                                        </p:attrNameLst>
                                      </p:cBhvr>
                                      <p:tavLst>
                                        <p:tav tm="0" fmla="#ppt_w*sin(2.5*pi*$)">
                                          <p:val>
                                            <p:fltVal val="0"/>
                                          </p:val>
                                        </p:tav>
                                        <p:tav tm="100000">
                                          <p:val>
                                            <p:fltVal val="1"/>
                                          </p:val>
                                        </p:tav>
                                      </p:tavLst>
                                    </p:anim>
                                    <p:anim calcmode="lin" valueType="num">
                                      <p:cBhvr>
                                        <p:cTn id="8" dur="5000" fill="hold"/>
                                        <p:tgtEl>
                                          <p:spTgt spid="12"/>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图片 1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grpSp>
        <p:nvGrpSpPr>
          <p:cNvPr id="2" name="组合 1"/>
          <p:cNvGrpSpPr/>
          <p:nvPr/>
        </p:nvGrpSpPr>
        <p:grpSpPr>
          <a:xfrm>
            <a:off x="856919" y="2666998"/>
            <a:ext cx="7631913" cy="899190"/>
            <a:chOff x="1727263" y="1724876"/>
            <a:chExt cx="4501491" cy="664882"/>
          </a:xfrm>
        </p:grpSpPr>
        <p:grpSp>
          <p:nvGrpSpPr>
            <p:cNvPr id="3" name="组合 2"/>
            <p:cNvGrpSpPr/>
            <p:nvPr/>
          </p:nvGrpSpPr>
          <p:grpSpPr>
            <a:xfrm>
              <a:off x="1727263" y="1776200"/>
              <a:ext cx="4501491" cy="564097"/>
              <a:chOff x="1843542" y="1833013"/>
              <a:chExt cx="7512857" cy="834457"/>
            </a:xfrm>
          </p:grpSpPr>
          <p:sp>
            <p:nvSpPr>
              <p:cNvPr id="6" name="圆角矩形 5"/>
              <p:cNvSpPr/>
              <p:nvPr/>
            </p:nvSpPr>
            <p:spPr>
              <a:xfrm>
                <a:off x="1843542" y="1833013"/>
                <a:ext cx="7512857" cy="827314"/>
              </a:xfrm>
              <a:prstGeom prst="roundRect">
                <a:avLst/>
              </a:prstGeom>
              <a:gradFill flip="none" rotWithShape="1">
                <a:gsLst>
                  <a:gs pos="0">
                    <a:schemeClr val="bg1">
                      <a:lumMod val="65000"/>
                    </a:schemeClr>
                  </a:gs>
                  <a:gs pos="100000">
                    <a:schemeClr val="bg1">
                      <a:lumMod val="85000"/>
                    </a:schemeClr>
                  </a:gs>
                </a:gsLst>
                <a:lin ang="16200000" scaled="1"/>
                <a:tileRect/>
              </a:gradFill>
              <a:ln>
                <a:noFill/>
              </a:ln>
              <a:effectLst/>
              <a:scene3d>
                <a:camera prst="orthographicFront">
                  <a:rot lat="0" lon="0" rev="0"/>
                </a:camera>
                <a:lightRig rig="threePt" dir="t"/>
              </a:scene3d>
              <a:sp3d extrusionH="25400">
                <a:bevelT w="25400" h="0"/>
                <a:bevelB w="0" h="0"/>
                <a:contourClr>
                  <a:srgbClr val="524F4C"/>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3605" rtl="0" eaLnBrk="1" fontAlgn="auto" latinLnBrk="0" hangingPunct="1">
                  <a:lnSpc>
                    <a:spcPct val="100000"/>
                  </a:lnSpc>
                  <a:spcBef>
                    <a:spcPts val="0"/>
                  </a:spcBef>
                  <a:spcAft>
                    <a:spcPts val="0"/>
                  </a:spcAft>
                  <a:buClrTx/>
                  <a:buSzTx/>
                  <a:buFontTx/>
                  <a:buNone/>
                  <a:tabLst/>
                  <a:defRPr/>
                </a:pPr>
                <a:endParaRPr kumimoji="0" lang="zh-CN" altLang="en-US" sz="1368"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7" name="任意多边形 6"/>
              <p:cNvSpPr/>
              <p:nvPr/>
            </p:nvSpPr>
            <p:spPr>
              <a:xfrm>
                <a:off x="1843542" y="1833013"/>
                <a:ext cx="2489668" cy="827314"/>
              </a:xfrm>
              <a:custGeom>
                <a:avLst/>
                <a:gdLst>
                  <a:gd name="connsiteX0" fmla="*/ 137888 w 2489668"/>
                  <a:gd name="connsiteY0" fmla="*/ 0 h 827314"/>
                  <a:gd name="connsiteX1" fmla="*/ 1279741 w 2489668"/>
                  <a:gd name="connsiteY1" fmla="*/ 0 h 827314"/>
                  <a:gd name="connsiteX2" fmla="*/ 2489668 w 2489668"/>
                  <a:gd name="connsiteY2" fmla="*/ 827314 h 827314"/>
                  <a:gd name="connsiteX3" fmla="*/ 137888 w 2489668"/>
                  <a:gd name="connsiteY3" fmla="*/ 827314 h 827314"/>
                  <a:gd name="connsiteX4" fmla="*/ 0 w 2489668"/>
                  <a:gd name="connsiteY4" fmla="*/ 689426 h 827314"/>
                  <a:gd name="connsiteX5" fmla="*/ 0 w 2489668"/>
                  <a:gd name="connsiteY5" fmla="*/ 137888 h 827314"/>
                  <a:gd name="connsiteX6" fmla="*/ 137888 w 2489668"/>
                  <a:gd name="connsiteY6" fmla="*/ 0 h 8273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489668" h="827314">
                    <a:moveTo>
                      <a:pt x="137888" y="0"/>
                    </a:moveTo>
                    <a:lnTo>
                      <a:pt x="1279741" y="0"/>
                    </a:lnTo>
                    <a:lnTo>
                      <a:pt x="2489668" y="827314"/>
                    </a:lnTo>
                    <a:lnTo>
                      <a:pt x="137888" y="827314"/>
                    </a:lnTo>
                    <a:cubicBezTo>
                      <a:pt x="61735" y="827314"/>
                      <a:pt x="0" y="765579"/>
                      <a:pt x="0" y="689426"/>
                    </a:cubicBezTo>
                    <a:lnTo>
                      <a:pt x="0" y="137888"/>
                    </a:lnTo>
                    <a:cubicBezTo>
                      <a:pt x="0" y="61735"/>
                      <a:pt x="61735" y="0"/>
                      <a:pt x="137888" y="0"/>
                    </a:cubicBezTo>
                    <a:close/>
                  </a:path>
                </a:pathLst>
              </a:custGeom>
              <a:solidFill>
                <a:srgbClr val="FF0000"/>
              </a:solidFill>
              <a:ln>
                <a:noFill/>
              </a:ln>
              <a:effectLst>
                <a:innerShdw blurRad="444500" dist="50800" dir="2700000">
                  <a:prstClr val="black">
                    <a:alpha val="40000"/>
                  </a:prstClr>
                </a:innerShdw>
              </a:effectLst>
              <a:scene3d>
                <a:camera prst="orthographicFront">
                  <a:rot lat="0" lon="0" rev="0"/>
                </a:camera>
                <a:lightRig rig="threePt" dir="t"/>
              </a:scene3d>
              <a:sp3d>
                <a:bevelT w="0" h="0"/>
                <a:bevelB w="0" h="0"/>
                <a:contourClr>
                  <a:srgbClr val="524F4C"/>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3605" rtl="0" eaLnBrk="1" fontAlgn="auto" latinLnBrk="0" hangingPunct="1">
                  <a:lnSpc>
                    <a:spcPct val="100000"/>
                  </a:lnSpc>
                  <a:spcBef>
                    <a:spcPts val="0"/>
                  </a:spcBef>
                  <a:spcAft>
                    <a:spcPts val="0"/>
                  </a:spcAft>
                  <a:buClrTx/>
                  <a:buSzTx/>
                  <a:buFontTx/>
                  <a:buNone/>
                  <a:tabLst/>
                  <a:defRPr/>
                </a:pPr>
                <a:endParaRPr kumimoji="0" lang="zh-CN" altLang="en-US" sz="1368"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8" name="任意多边形 7"/>
              <p:cNvSpPr/>
              <p:nvPr/>
            </p:nvSpPr>
            <p:spPr>
              <a:xfrm>
                <a:off x="1843542" y="1833013"/>
                <a:ext cx="1548091" cy="827314"/>
              </a:xfrm>
              <a:custGeom>
                <a:avLst/>
                <a:gdLst>
                  <a:gd name="connsiteX0" fmla="*/ 137888 w 2489668"/>
                  <a:gd name="connsiteY0" fmla="*/ 0 h 827314"/>
                  <a:gd name="connsiteX1" fmla="*/ 1279741 w 2489668"/>
                  <a:gd name="connsiteY1" fmla="*/ 0 h 827314"/>
                  <a:gd name="connsiteX2" fmla="*/ 2489668 w 2489668"/>
                  <a:gd name="connsiteY2" fmla="*/ 827314 h 827314"/>
                  <a:gd name="connsiteX3" fmla="*/ 137888 w 2489668"/>
                  <a:gd name="connsiteY3" fmla="*/ 827314 h 827314"/>
                  <a:gd name="connsiteX4" fmla="*/ 0 w 2489668"/>
                  <a:gd name="connsiteY4" fmla="*/ 689426 h 827314"/>
                  <a:gd name="connsiteX5" fmla="*/ 0 w 2489668"/>
                  <a:gd name="connsiteY5" fmla="*/ 137888 h 827314"/>
                  <a:gd name="connsiteX6" fmla="*/ 137888 w 2489668"/>
                  <a:gd name="connsiteY6" fmla="*/ 0 h 827314"/>
                  <a:gd name="connsiteX0-1" fmla="*/ 137888 w 3042794"/>
                  <a:gd name="connsiteY0-2" fmla="*/ 0 h 836839"/>
                  <a:gd name="connsiteX1-3" fmla="*/ 1279741 w 3042794"/>
                  <a:gd name="connsiteY1-4" fmla="*/ 0 h 836839"/>
                  <a:gd name="connsiteX2-5" fmla="*/ 3042794 w 3042794"/>
                  <a:gd name="connsiteY2-6" fmla="*/ 836839 h 836839"/>
                  <a:gd name="connsiteX3-7" fmla="*/ 137888 w 3042794"/>
                  <a:gd name="connsiteY3-8" fmla="*/ 827314 h 836839"/>
                  <a:gd name="connsiteX4-9" fmla="*/ 0 w 3042794"/>
                  <a:gd name="connsiteY4-10" fmla="*/ 689426 h 836839"/>
                  <a:gd name="connsiteX5-11" fmla="*/ 0 w 3042794"/>
                  <a:gd name="connsiteY5-12" fmla="*/ 137888 h 836839"/>
                  <a:gd name="connsiteX6-13" fmla="*/ 137888 w 3042794"/>
                  <a:gd name="connsiteY6-14" fmla="*/ 0 h 836839"/>
                  <a:gd name="connsiteX0-15" fmla="*/ 137888 w 3268142"/>
                  <a:gd name="connsiteY0-16" fmla="*/ 0 h 855889"/>
                  <a:gd name="connsiteX1-17" fmla="*/ 1279741 w 3268142"/>
                  <a:gd name="connsiteY1-18" fmla="*/ 0 h 855889"/>
                  <a:gd name="connsiteX2-19" fmla="*/ 3268142 w 3268142"/>
                  <a:gd name="connsiteY2-20" fmla="*/ 855889 h 855889"/>
                  <a:gd name="connsiteX3-21" fmla="*/ 137888 w 3268142"/>
                  <a:gd name="connsiteY3-22" fmla="*/ 827314 h 855889"/>
                  <a:gd name="connsiteX4-23" fmla="*/ 0 w 3268142"/>
                  <a:gd name="connsiteY4-24" fmla="*/ 689426 h 855889"/>
                  <a:gd name="connsiteX5-25" fmla="*/ 0 w 3268142"/>
                  <a:gd name="connsiteY5-26" fmla="*/ 137888 h 855889"/>
                  <a:gd name="connsiteX6-27" fmla="*/ 137888 w 3268142"/>
                  <a:gd name="connsiteY6-28" fmla="*/ 0 h 855889"/>
                  <a:gd name="connsiteX0-29" fmla="*/ 137888 w 3329600"/>
                  <a:gd name="connsiteY0-30" fmla="*/ 0 h 827314"/>
                  <a:gd name="connsiteX1-31" fmla="*/ 1279741 w 3329600"/>
                  <a:gd name="connsiteY1-32" fmla="*/ 0 h 827314"/>
                  <a:gd name="connsiteX2-33" fmla="*/ 3329600 w 3329600"/>
                  <a:gd name="connsiteY2-34" fmla="*/ 827314 h 827314"/>
                  <a:gd name="connsiteX3-35" fmla="*/ 137888 w 3329600"/>
                  <a:gd name="connsiteY3-36" fmla="*/ 827314 h 827314"/>
                  <a:gd name="connsiteX4-37" fmla="*/ 0 w 3329600"/>
                  <a:gd name="connsiteY4-38" fmla="*/ 689426 h 827314"/>
                  <a:gd name="connsiteX5-39" fmla="*/ 0 w 3329600"/>
                  <a:gd name="connsiteY5-40" fmla="*/ 137888 h 827314"/>
                  <a:gd name="connsiteX6-41" fmla="*/ 137888 w 3329600"/>
                  <a:gd name="connsiteY6-42" fmla="*/ 0 h 827314"/>
                  <a:gd name="connsiteX0-43" fmla="*/ 235198 w 3329600"/>
                  <a:gd name="connsiteY0-44" fmla="*/ 4762 h 827314"/>
                  <a:gd name="connsiteX1-45" fmla="*/ 1279741 w 3329600"/>
                  <a:gd name="connsiteY1-46" fmla="*/ 0 h 827314"/>
                  <a:gd name="connsiteX2-47" fmla="*/ 3329600 w 3329600"/>
                  <a:gd name="connsiteY2-48" fmla="*/ 827314 h 827314"/>
                  <a:gd name="connsiteX3-49" fmla="*/ 137888 w 3329600"/>
                  <a:gd name="connsiteY3-50" fmla="*/ 827314 h 827314"/>
                  <a:gd name="connsiteX4-51" fmla="*/ 0 w 3329600"/>
                  <a:gd name="connsiteY4-52" fmla="*/ 689426 h 827314"/>
                  <a:gd name="connsiteX5-53" fmla="*/ 0 w 3329600"/>
                  <a:gd name="connsiteY5-54" fmla="*/ 137888 h 827314"/>
                  <a:gd name="connsiteX6-55" fmla="*/ 235198 w 3329600"/>
                  <a:gd name="connsiteY6-56" fmla="*/ 4762 h 827314"/>
                  <a:gd name="connsiteX0-57" fmla="*/ 235198 w 3329600"/>
                  <a:gd name="connsiteY0-58" fmla="*/ 4762 h 827314"/>
                  <a:gd name="connsiteX1-59" fmla="*/ 1279741 w 3329600"/>
                  <a:gd name="connsiteY1-60" fmla="*/ 0 h 827314"/>
                  <a:gd name="connsiteX2-61" fmla="*/ 3329600 w 3329600"/>
                  <a:gd name="connsiteY2-62" fmla="*/ 827314 h 827314"/>
                  <a:gd name="connsiteX3-63" fmla="*/ 235198 w 3329600"/>
                  <a:gd name="connsiteY3-64" fmla="*/ 827314 h 827314"/>
                  <a:gd name="connsiteX4-65" fmla="*/ 0 w 3329600"/>
                  <a:gd name="connsiteY4-66" fmla="*/ 689426 h 827314"/>
                  <a:gd name="connsiteX5-67" fmla="*/ 0 w 3329600"/>
                  <a:gd name="connsiteY5-68" fmla="*/ 137888 h 827314"/>
                  <a:gd name="connsiteX6-69" fmla="*/ 235198 w 3329600"/>
                  <a:gd name="connsiteY6-70" fmla="*/ 4762 h 827314"/>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Lst>
                <a:rect l="l" t="t" r="r" b="b"/>
                <a:pathLst>
                  <a:path w="3329600" h="827314">
                    <a:moveTo>
                      <a:pt x="235198" y="4762"/>
                    </a:moveTo>
                    <a:lnTo>
                      <a:pt x="1279741" y="0"/>
                    </a:lnTo>
                    <a:lnTo>
                      <a:pt x="3329600" y="827314"/>
                    </a:lnTo>
                    <a:lnTo>
                      <a:pt x="235198" y="827314"/>
                    </a:lnTo>
                    <a:cubicBezTo>
                      <a:pt x="159045" y="827314"/>
                      <a:pt x="0" y="765579"/>
                      <a:pt x="0" y="689426"/>
                    </a:cubicBezTo>
                    <a:lnTo>
                      <a:pt x="0" y="137888"/>
                    </a:lnTo>
                    <a:cubicBezTo>
                      <a:pt x="0" y="61735"/>
                      <a:pt x="159045" y="4762"/>
                      <a:pt x="235198" y="4762"/>
                    </a:cubicBezTo>
                    <a:close/>
                  </a:path>
                </a:pathLst>
              </a:custGeom>
              <a:gradFill flip="none" rotWithShape="1">
                <a:gsLst>
                  <a:gs pos="100000">
                    <a:schemeClr val="bg1">
                      <a:alpha val="30000"/>
                    </a:schemeClr>
                  </a:gs>
                  <a:gs pos="0">
                    <a:schemeClr val="bg1">
                      <a:alpha val="0"/>
                    </a:schemeClr>
                  </a:gs>
                </a:gsLst>
                <a:lin ang="10800000" scaled="1"/>
                <a:tileRect/>
              </a:gradFill>
              <a:ln>
                <a:noFill/>
              </a:ln>
              <a:effectLst/>
              <a:scene3d>
                <a:camera prst="orthographicFront">
                  <a:rot lat="0" lon="0" rev="0"/>
                </a:camera>
                <a:lightRig rig="threePt" dir="t"/>
              </a:scene3d>
              <a:sp3d>
                <a:bevelT w="0" h="0"/>
                <a:bevelB w="0" h="0"/>
                <a:contourClr>
                  <a:srgbClr val="524F4C"/>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3605" rtl="0" eaLnBrk="1" fontAlgn="auto" latinLnBrk="0" hangingPunct="1">
                  <a:lnSpc>
                    <a:spcPct val="100000"/>
                  </a:lnSpc>
                  <a:spcBef>
                    <a:spcPts val="0"/>
                  </a:spcBef>
                  <a:spcAft>
                    <a:spcPts val="0"/>
                  </a:spcAft>
                  <a:buClrTx/>
                  <a:buSzTx/>
                  <a:buFontTx/>
                  <a:buNone/>
                  <a:tabLst/>
                  <a:defRPr/>
                </a:pPr>
                <a:endParaRPr kumimoji="0" lang="zh-CN" altLang="en-US" sz="1368"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9" name="任意多边形 8"/>
              <p:cNvSpPr/>
              <p:nvPr/>
            </p:nvSpPr>
            <p:spPr>
              <a:xfrm>
                <a:off x="1843542" y="1833013"/>
                <a:ext cx="948014" cy="834457"/>
              </a:xfrm>
              <a:custGeom>
                <a:avLst/>
                <a:gdLst>
                  <a:gd name="connsiteX0" fmla="*/ 137888 w 2489668"/>
                  <a:gd name="connsiteY0" fmla="*/ 0 h 827314"/>
                  <a:gd name="connsiteX1" fmla="*/ 1279741 w 2489668"/>
                  <a:gd name="connsiteY1" fmla="*/ 0 h 827314"/>
                  <a:gd name="connsiteX2" fmla="*/ 2489668 w 2489668"/>
                  <a:gd name="connsiteY2" fmla="*/ 827314 h 827314"/>
                  <a:gd name="connsiteX3" fmla="*/ 137888 w 2489668"/>
                  <a:gd name="connsiteY3" fmla="*/ 827314 h 827314"/>
                  <a:gd name="connsiteX4" fmla="*/ 0 w 2489668"/>
                  <a:gd name="connsiteY4" fmla="*/ 689426 h 827314"/>
                  <a:gd name="connsiteX5" fmla="*/ 0 w 2489668"/>
                  <a:gd name="connsiteY5" fmla="*/ 137888 h 827314"/>
                  <a:gd name="connsiteX6" fmla="*/ 137888 w 2489668"/>
                  <a:gd name="connsiteY6" fmla="*/ 0 h 827314"/>
                  <a:gd name="connsiteX0-1" fmla="*/ 137888 w 3042794"/>
                  <a:gd name="connsiteY0-2" fmla="*/ 0 h 836839"/>
                  <a:gd name="connsiteX1-3" fmla="*/ 1279741 w 3042794"/>
                  <a:gd name="connsiteY1-4" fmla="*/ 0 h 836839"/>
                  <a:gd name="connsiteX2-5" fmla="*/ 3042794 w 3042794"/>
                  <a:gd name="connsiteY2-6" fmla="*/ 836839 h 836839"/>
                  <a:gd name="connsiteX3-7" fmla="*/ 137888 w 3042794"/>
                  <a:gd name="connsiteY3-8" fmla="*/ 827314 h 836839"/>
                  <a:gd name="connsiteX4-9" fmla="*/ 0 w 3042794"/>
                  <a:gd name="connsiteY4-10" fmla="*/ 689426 h 836839"/>
                  <a:gd name="connsiteX5-11" fmla="*/ 0 w 3042794"/>
                  <a:gd name="connsiteY5-12" fmla="*/ 137888 h 836839"/>
                  <a:gd name="connsiteX6-13" fmla="*/ 137888 w 3042794"/>
                  <a:gd name="connsiteY6-14" fmla="*/ 0 h 836839"/>
                  <a:gd name="connsiteX0-15" fmla="*/ 137888 w 3268142"/>
                  <a:gd name="connsiteY0-16" fmla="*/ 0 h 855889"/>
                  <a:gd name="connsiteX1-17" fmla="*/ 1279741 w 3268142"/>
                  <a:gd name="connsiteY1-18" fmla="*/ 0 h 855889"/>
                  <a:gd name="connsiteX2-19" fmla="*/ 3268142 w 3268142"/>
                  <a:gd name="connsiteY2-20" fmla="*/ 855889 h 855889"/>
                  <a:gd name="connsiteX3-21" fmla="*/ 137888 w 3268142"/>
                  <a:gd name="connsiteY3-22" fmla="*/ 827314 h 855889"/>
                  <a:gd name="connsiteX4-23" fmla="*/ 0 w 3268142"/>
                  <a:gd name="connsiteY4-24" fmla="*/ 689426 h 855889"/>
                  <a:gd name="connsiteX5-25" fmla="*/ 0 w 3268142"/>
                  <a:gd name="connsiteY5-26" fmla="*/ 137888 h 855889"/>
                  <a:gd name="connsiteX6-27" fmla="*/ 137888 w 3268142"/>
                  <a:gd name="connsiteY6-28" fmla="*/ 0 h 855889"/>
                  <a:gd name="connsiteX0-29" fmla="*/ 137888 w 3329600"/>
                  <a:gd name="connsiteY0-30" fmla="*/ 0 h 827314"/>
                  <a:gd name="connsiteX1-31" fmla="*/ 1279741 w 3329600"/>
                  <a:gd name="connsiteY1-32" fmla="*/ 0 h 827314"/>
                  <a:gd name="connsiteX2-33" fmla="*/ 3329600 w 3329600"/>
                  <a:gd name="connsiteY2-34" fmla="*/ 827314 h 827314"/>
                  <a:gd name="connsiteX3-35" fmla="*/ 137888 w 3329600"/>
                  <a:gd name="connsiteY3-36" fmla="*/ 827314 h 827314"/>
                  <a:gd name="connsiteX4-37" fmla="*/ 0 w 3329600"/>
                  <a:gd name="connsiteY4-38" fmla="*/ 689426 h 827314"/>
                  <a:gd name="connsiteX5-39" fmla="*/ 0 w 3329600"/>
                  <a:gd name="connsiteY5-40" fmla="*/ 137888 h 827314"/>
                  <a:gd name="connsiteX6-41" fmla="*/ 137888 w 3329600"/>
                  <a:gd name="connsiteY6-42" fmla="*/ 0 h 827314"/>
                  <a:gd name="connsiteX0-43" fmla="*/ 397154 w 3329600"/>
                  <a:gd name="connsiteY0-44" fmla="*/ 0 h 827314"/>
                  <a:gd name="connsiteX1-45" fmla="*/ 1279741 w 3329600"/>
                  <a:gd name="connsiteY1-46" fmla="*/ 0 h 827314"/>
                  <a:gd name="connsiteX2-47" fmla="*/ 3329600 w 3329600"/>
                  <a:gd name="connsiteY2-48" fmla="*/ 827314 h 827314"/>
                  <a:gd name="connsiteX3-49" fmla="*/ 137888 w 3329600"/>
                  <a:gd name="connsiteY3-50" fmla="*/ 827314 h 827314"/>
                  <a:gd name="connsiteX4-51" fmla="*/ 0 w 3329600"/>
                  <a:gd name="connsiteY4-52" fmla="*/ 689426 h 827314"/>
                  <a:gd name="connsiteX5-53" fmla="*/ 0 w 3329600"/>
                  <a:gd name="connsiteY5-54" fmla="*/ 137888 h 827314"/>
                  <a:gd name="connsiteX6-55" fmla="*/ 397154 w 3329600"/>
                  <a:gd name="connsiteY6-56" fmla="*/ 0 h 827314"/>
                  <a:gd name="connsiteX0-57" fmla="*/ 397154 w 3329600"/>
                  <a:gd name="connsiteY0-58" fmla="*/ 0 h 834457"/>
                  <a:gd name="connsiteX1-59" fmla="*/ 1279741 w 3329600"/>
                  <a:gd name="connsiteY1-60" fmla="*/ 0 h 834457"/>
                  <a:gd name="connsiteX2-61" fmla="*/ 3329600 w 3329600"/>
                  <a:gd name="connsiteY2-62" fmla="*/ 827314 h 834457"/>
                  <a:gd name="connsiteX3-63" fmla="*/ 372063 w 3329600"/>
                  <a:gd name="connsiteY3-64" fmla="*/ 834457 h 834457"/>
                  <a:gd name="connsiteX4-65" fmla="*/ 0 w 3329600"/>
                  <a:gd name="connsiteY4-66" fmla="*/ 689426 h 834457"/>
                  <a:gd name="connsiteX5-67" fmla="*/ 0 w 3329600"/>
                  <a:gd name="connsiteY5-68" fmla="*/ 137888 h 834457"/>
                  <a:gd name="connsiteX6-69" fmla="*/ 397154 w 3329600"/>
                  <a:gd name="connsiteY6-70" fmla="*/ 0 h 834457"/>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Lst>
                <a:rect l="l" t="t" r="r" b="b"/>
                <a:pathLst>
                  <a:path w="3329600" h="834457">
                    <a:moveTo>
                      <a:pt x="397154" y="0"/>
                    </a:moveTo>
                    <a:lnTo>
                      <a:pt x="1279741" y="0"/>
                    </a:lnTo>
                    <a:lnTo>
                      <a:pt x="3329600" y="827314"/>
                    </a:lnTo>
                    <a:lnTo>
                      <a:pt x="372063" y="834457"/>
                    </a:lnTo>
                    <a:cubicBezTo>
                      <a:pt x="295910" y="834457"/>
                      <a:pt x="0" y="765579"/>
                      <a:pt x="0" y="689426"/>
                    </a:cubicBezTo>
                    <a:lnTo>
                      <a:pt x="0" y="137888"/>
                    </a:lnTo>
                    <a:cubicBezTo>
                      <a:pt x="0" y="61735"/>
                      <a:pt x="321001" y="0"/>
                      <a:pt x="397154" y="0"/>
                    </a:cubicBezTo>
                    <a:close/>
                  </a:path>
                </a:pathLst>
              </a:custGeom>
              <a:gradFill flip="none" rotWithShape="1">
                <a:gsLst>
                  <a:gs pos="100000">
                    <a:schemeClr val="bg1">
                      <a:alpha val="30000"/>
                    </a:schemeClr>
                  </a:gs>
                  <a:gs pos="0">
                    <a:schemeClr val="bg1">
                      <a:alpha val="0"/>
                    </a:schemeClr>
                  </a:gs>
                </a:gsLst>
                <a:lin ang="10800000" scaled="1"/>
                <a:tileRect/>
              </a:gradFill>
              <a:ln>
                <a:noFill/>
              </a:ln>
              <a:effectLst/>
              <a:scene3d>
                <a:camera prst="orthographicFront">
                  <a:rot lat="0" lon="0" rev="0"/>
                </a:camera>
                <a:lightRig rig="threePt" dir="t"/>
              </a:scene3d>
              <a:sp3d>
                <a:bevelT w="0" h="0"/>
                <a:bevelB w="0" h="0"/>
                <a:contourClr>
                  <a:srgbClr val="524F4C"/>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3605" rtl="0" eaLnBrk="1" fontAlgn="auto" latinLnBrk="0" hangingPunct="1">
                  <a:lnSpc>
                    <a:spcPct val="100000"/>
                  </a:lnSpc>
                  <a:spcBef>
                    <a:spcPts val="0"/>
                  </a:spcBef>
                  <a:spcAft>
                    <a:spcPts val="0"/>
                  </a:spcAft>
                  <a:buClrTx/>
                  <a:buSzTx/>
                  <a:buFontTx/>
                  <a:buNone/>
                  <a:tabLst/>
                  <a:defRPr/>
                </a:pPr>
                <a:endParaRPr kumimoji="0" lang="zh-CN" altLang="en-US" sz="1368"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grpSp>
        <p:sp>
          <p:nvSpPr>
            <p:cNvPr id="4" name="文本框 718"/>
            <p:cNvSpPr txBox="1"/>
            <p:nvPr/>
          </p:nvSpPr>
          <p:spPr>
            <a:xfrm>
              <a:off x="1758149" y="1724876"/>
              <a:ext cx="764079" cy="664882"/>
            </a:xfrm>
            <a:prstGeom prst="rect">
              <a:avLst/>
            </a:prstGeom>
            <a:noFill/>
          </p:spPr>
          <p:txBody>
            <a:bodyPr wrap="square" lIns="67534" tIns="33767" rIns="67534" bIns="33767" rtlCol="0">
              <a:spAutoFit/>
              <a:scene3d>
                <a:camera prst="orthographicFront">
                  <a:rot lat="0" lon="0" rev="0"/>
                </a:camera>
                <a:lightRig rig="threePt" dir="t"/>
              </a:scene3d>
            </a:bodyPr>
            <a:lstStyle/>
            <a:p>
              <a:pPr marL="0" marR="0" lvl="0" indent="0" algn="ctr" defTabSz="683605" rtl="0" eaLnBrk="1" fontAlgn="auto" latinLnBrk="0" hangingPunct="1">
                <a:lnSpc>
                  <a:spcPct val="100000"/>
                </a:lnSpc>
                <a:spcBef>
                  <a:spcPts val="0"/>
                </a:spcBef>
                <a:spcAft>
                  <a:spcPts val="0"/>
                </a:spcAft>
                <a:buClrTx/>
                <a:buSzTx/>
                <a:buFontTx/>
                <a:buNone/>
                <a:tabLst/>
                <a:defRPr/>
              </a:pPr>
              <a:r>
                <a:rPr kumimoji="0" lang="en-US" altLang="zh-CN" sz="5400" b="0" i="0" u="none" strike="noStrike" kern="1200" cap="none" spc="0" normalizeH="0" baseline="0" noProof="0" dirty="0" smtClean="0">
                  <a:ln>
                    <a:noFill/>
                  </a:ln>
                  <a:solidFill>
                    <a:prstClr val="white"/>
                  </a:solidFill>
                  <a:effectLst/>
                  <a:uLnTx/>
                  <a:uFillTx/>
                  <a:latin typeface="Bodoni MT Black" panose="02070A03080606020203" pitchFamily="18" charset="0"/>
                  <a:ea typeface="宋体" panose="02010600030101010101" pitchFamily="2" charset="-122"/>
                  <a:cs typeface="+mn-cs"/>
                </a:rPr>
                <a:t>02</a:t>
              </a:r>
              <a:endParaRPr kumimoji="0" lang="zh-CN" altLang="en-US" sz="5400" b="0" i="0" u="none" strike="noStrike" kern="1200" cap="none" spc="0" normalizeH="0" baseline="0" noProof="0" dirty="0">
                <a:ln>
                  <a:noFill/>
                </a:ln>
                <a:solidFill>
                  <a:prstClr val="white"/>
                </a:solidFill>
                <a:effectLst/>
                <a:uLnTx/>
                <a:uFillTx/>
                <a:latin typeface="Bodoni MT Black" panose="02070A03080606020203" pitchFamily="18" charset="0"/>
                <a:ea typeface="宋体" panose="02010600030101010101" pitchFamily="2" charset="-122"/>
                <a:cs typeface="+mn-cs"/>
              </a:endParaRPr>
            </a:p>
          </p:txBody>
        </p:sp>
        <p:sp>
          <p:nvSpPr>
            <p:cNvPr id="5" name="矩形 4"/>
            <p:cNvSpPr/>
            <p:nvPr/>
          </p:nvSpPr>
          <p:spPr>
            <a:xfrm>
              <a:off x="3411150" y="1882433"/>
              <a:ext cx="2195822" cy="414547"/>
            </a:xfrm>
            <a:prstGeom prst="rect">
              <a:avLst/>
            </a:prstGeom>
          </p:spPr>
          <p:txBody>
            <a:bodyPr wrap="square" lIns="67534" tIns="33767" rIns="67534" bIns="33767">
              <a:spAutoFit/>
            </a:bodyPr>
            <a:lstStyle/>
            <a:p>
              <a:pPr marL="0" marR="0" lvl="0" indent="0" algn="l" defTabSz="683605" rtl="0" eaLnBrk="1" fontAlgn="auto" latinLnBrk="0" hangingPunct="1">
                <a:lnSpc>
                  <a:spcPct val="100000"/>
                </a:lnSpc>
                <a:spcBef>
                  <a:spcPts val="0"/>
                </a:spcBef>
                <a:spcAft>
                  <a:spcPts val="0"/>
                </a:spcAft>
                <a:buClrTx/>
                <a:buSzTx/>
                <a:buFontTx/>
                <a:buNone/>
                <a:tabLst/>
                <a:defRPr/>
              </a:pPr>
              <a:r>
                <a:rPr kumimoji="0" lang="zh-CN" altLang="en-US" sz="32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rPr>
                <a:t>点击增加标题文本</a:t>
              </a:r>
            </a:p>
          </p:txBody>
        </p:sp>
      </p:grpSp>
      <p:grpSp>
        <p:nvGrpSpPr>
          <p:cNvPr id="50" name="组合 49"/>
          <p:cNvGrpSpPr/>
          <p:nvPr/>
        </p:nvGrpSpPr>
        <p:grpSpPr>
          <a:xfrm>
            <a:off x="2121480" y="919050"/>
            <a:ext cx="1731502" cy="898310"/>
            <a:chOff x="1864077" y="379314"/>
            <a:chExt cx="1731502" cy="898310"/>
          </a:xfrm>
        </p:grpSpPr>
        <p:sp>
          <p:nvSpPr>
            <p:cNvPr id="48" name="MH_Others_1"/>
            <p:cNvSpPr txBox="1"/>
            <p:nvPr>
              <p:custDataLst>
                <p:tags r:id="rId1"/>
              </p:custDataLst>
            </p:nvPr>
          </p:nvSpPr>
          <p:spPr>
            <a:xfrm>
              <a:off x="1864078" y="908292"/>
              <a:ext cx="1731501" cy="369332"/>
            </a:xfrm>
            <a:prstGeom prst="rect">
              <a:avLst/>
            </a:prstGeom>
            <a:noFill/>
          </p:spPr>
          <p:txBody>
            <a:bodyPr wrap="none">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altLang="zh-CN" sz="1800" b="0" i="0" u="none" strike="noStrike" kern="1200" cap="none" spc="30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CONTENTS</a:t>
              </a:r>
              <a:endParaRPr kumimoji="0" lang="zh-CN" altLang="en-US" sz="1800" b="0" i="0" u="none" strike="noStrike" kern="1200" cap="none" spc="30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49" name="MH_Others_2"/>
            <p:cNvSpPr txBox="1">
              <a:spLocks noChangeArrowheads="1"/>
            </p:cNvSpPr>
            <p:nvPr>
              <p:custDataLst>
                <p:tags r:id="rId2"/>
              </p:custDataLst>
            </p:nvPr>
          </p:nvSpPr>
          <p:spPr bwMode="auto">
            <a:xfrm>
              <a:off x="1864077" y="379314"/>
              <a:ext cx="1603023" cy="6001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750"/>
                </a:spcBef>
                <a:buFont typeface="Arial" panose="020B0604020202020204" pitchFamily="34" charset="0"/>
                <a:buChar char="•"/>
                <a:defRPr sz="21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375"/>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375"/>
                </a:spcBef>
                <a:buFont typeface="Arial" panose="020B0604020202020204" pitchFamily="34" charset="0"/>
                <a:buChar char="•"/>
                <a:defRPr sz="15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5pPr>
              <a:lvl6pPr marL="2514600" indent="-228600" fontAlgn="base">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6pPr>
              <a:lvl7pPr marL="2971800" indent="-228600" fontAlgn="base">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7pPr>
              <a:lvl8pPr marL="3429000" indent="-228600" fontAlgn="base">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8pPr>
              <a:lvl9pPr marL="3886200" indent="-228600" fontAlgn="base">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9pPr>
            </a:lstStyle>
            <a:p>
              <a:pPr marL="0" marR="0" lvl="0" indent="0" algn="ctr" defTabSz="685800" rtl="0" eaLnBrk="1" fontAlgn="auto" latinLnBrk="0" hangingPunct="1">
                <a:lnSpc>
                  <a:spcPct val="100000"/>
                </a:lnSpc>
                <a:spcBef>
                  <a:spcPct val="0"/>
                </a:spcBef>
                <a:spcAft>
                  <a:spcPts val="0"/>
                </a:spcAft>
                <a:buClrTx/>
                <a:buSzTx/>
                <a:buFontTx/>
                <a:buNone/>
                <a:tabLst/>
                <a:defRPr/>
              </a:pPr>
              <a:r>
                <a:rPr kumimoji="0" lang="zh-CN" altLang="en-US" sz="3300" b="1" i="0" u="none" strike="noStrike" kern="1200" cap="none" spc="0" normalizeH="0" baseline="0" noProof="0" dirty="0" smtClean="0">
                  <a:ln>
                    <a:noFill/>
                  </a:ln>
                  <a:solidFill>
                    <a:prstClr val="white"/>
                  </a:solidFill>
                  <a:effectLst/>
                  <a:uLnTx/>
                  <a:uFillTx/>
                  <a:latin typeface="微软雅黑" panose="020B0503020204020204" pitchFamily="34" charset="-122"/>
                  <a:ea typeface="微软雅黑" panose="020B0503020204020204" pitchFamily="34" charset="-122"/>
                  <a:cs typeface="+mn-cs"/>
                </a:rPr>
                <a:t>过渡页</a:t>
              </a:r>
              <a:endParaRPr kumimoji="0" lang="zh-CN" altLang="en-US" sz="33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grpSp>
    </p:spTree>
    <p:extLst>
      <p:ext uri="{BB962C8B-B14F-4D97-AF65-F5344CB8AC3E}">
        <p14:creationId xmlns:p14="http://schemas.microsoft.com/office/powerpoint/2010/main" val="1768221077"/>
      </p:ext>
    </p:extLst>
  </p:cSld>
  <p:clrMapOvr>
    <a:masterClrMapping/>
  </p:clrMapOvr>
  <p:transition spd="slow" advClick="0" advTm="6263">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50"/>
                                        </p:tgtEl>
                                        <p:attrNameLst>
                                          <p:attrName>style.visibility</p:attrName>
                                        </p:attrNameLst>
                                      </p:cBhvr>
                                      <p:to>
                                        <p:strVal val="visible"/>
                                      </p:to>
                                    </p:set>
                                    <p:animEffect transition="in" filter="fade">
                                      <p:cBhvr>
                                        <p:cTn id="7" dur="1000"/>
                                        <p:tgtEl>
                                          <p:spTgt spid="50"/>
                                        </p:tgtEl>
                                      </p:cBhvr>
                                    </p:animEffect>
                                    <p:anim calcmode="lin" valueType="num">
                                      <p:cBhvr>
                                        <p:cTn id="8" dur="1000" fill="hold"/>
                                        <p:tgtEl>
                                          <p:spTgt spid="50"/>
                                        </p:tgtEl>
                                        <p:attrNameLst>
                                          <p:attrName>ppt_x</p:attrName>
                                        </p:attrNameLst>
                                      </p:cBhvr>
                                      <p:tavLst>
                                        <p:tav tm="0">
                                          <p:val>
                                            <p:strVal val="#ppt_x"/>
                                          </p:val>
                                        </p:tav>
                                        <p:tav tm="100000">
                                          <p:val>
                                            <p:strVal val="#ppt_x"/>
                                          </p:val>
                                        </p:tav>
                                      </p:tavLst>
                                    </p:anim>
                                    <p:anim calcmode="lin" valueType="num">
                                      <p:cBhvr>
                                        <p:cTn id="9" dur="1000" fill="hold"/>
                                        <p:tgtEl>
                                          <p:spTgt spid="50"/>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 presetClass="entr" presetSubtype="8" fill="hold" nodeType="afterEffect">
                                  <p:stCondLst>
                                    <p:cond delay="0"/>
                                  </p:stCondLst>
                                  <p:childTnLst>
                                    <p:set>
                                      <p:cBhvr>
                                        <p:cTn id="12" dur="1" fill="hold">
                                          <p:stCondLst>
                                            <p:cond delay="0"/>
                                          </p:stCondLst>
                                        </p:cTn>
                                        <p:tgtEl>
                                          <p:spTgt spid="2"/>
                                        </p:tgtEl>
                                        <p:attrNameLst>
                                          <p:attrName>style.visibility</p:attrName>
                                        </p:attrNameLst>
                                      </p:cBhvr>
                                      <p:to>
                                        <p:strVal val="visible"/>
                                      </p:to>
                                    </p:set>
                                    <p:anim calcmode="lin" valueType="num">
                                      <p:cBhvr additive="base">
                                        <p:cTn id="13" dur="500" fill="hold"/>
                                        <p:tgtEl>
                                          <p:spTgt spid="2"/>
                                        </p:tgtEl>
                                        <p:attrNameLst>
                                          <p:attrName>ppt_x</p:attrName>
                                        </p:attrNameLst>
                                      </p:cBhvr>
                                      <p:tavLst>
                                        <p:tav tm="0">
                                          <p:val>
                                            <p:strVal val="0-#ppt_w/2"/>
                                          </p:val>
                                        </p:tav>
                                        <p:tav tm="100000">
                                          <p:val>
                                            <p:strVal val="#ppt_x"/>
                                          </p:val>
                                        </p:tav>
                                      </p:tavLst>
                                    </p:anim>
                                    <p:anim calcmode="lin" valueType="num">
                                      <p:cBhvr additive="base">
                                        <p:cTn id="14" dur="500" fill="hold"/>
                                        <p:tgtEl>
                                          <p:spTgt spid="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2161827" y="1785832"/>
            <a:ext cx="1232095" cy="2178885"/>
            <a:chOff x="1861147" y="1852464"/>
            <a:chExt cx="1605282" cy="2407311"/>
          </a:xfrm>
        </p:grpSpPr>
        <p:grpSp>
          <p:nvGrpSpPr>
            <p:cNvPr id="3" name="组合 2"/>
            <p:cNvGrpSpPr/>
            <p:nvPr/>
          </p:nvGrpSpPr>
          <p:grpSpPr>
            <a:xfrm>
              <a:off x="1861147" y="1852464"/>
              <a:ext cx="1605282" cy="349044"/>
              <a:chOff x="2195736" y="2068488"/>
              <a:chExt cx="1605282" cy="349044"/>
            </a:xfrm>
          </p:grpSpPr>
          <p:sp>
            <p:nvSpPr>
              <p:cNvPr id="5" name="矩形 4"/>
              <p:cNvSpPr/>
              <p:nvPr/>
            </p:nvSpPr>
            <p:spPr>
              <a:xfrm>
                <a:off x="2195736" y="2068488"/>
                <a:ext cx="1512168" cy="349044"/>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3605" rtl="0" eaLnBrk="1" fontAlgn="auto" latinLnBrk="0" hangingPunct="1">
                  <a:lnSpc>
                    <a:spcPct val="100000"/>
                  </a:lnSpc>
                  <a:spcBef>
                    <a:spcPts val="0"/>
                  </a:spcBef>
                  <a:spcAft>
                    <a:spcPts val="0"/>
                  </a:spcAft>
                  <a:buClrTx/>
                  <a:buSzTx/>
                  <a:buFontTx/>
                  <a:buNone/>
                  <a:tabLst/>
                  <a:defRPr/>
                </a:pPr>
                <a:r>
                  <a:rPr kumimoji="0" lang="en-US" altLang="zh-CN" sz="1172" b="0" i="0" u="none" strike="noStrike" kern="1200" cap="none" spc="0" normalizeH="0" baseline="0" noProof="0" dirty="0" smtClean="0">
                    <a:ln>
                      <a:noFill/>
                    </a:ln>
                    <a:solidFill>
                      <a:prstClr val="white"/>
                    </a:solidFill>
                    <a:effectLst/>
                    <a:uLnTx/>
                    <a:uFillTx/>
                    <a:latin typeface="微软雅黑" panose="020B0503020204020204" pitchFamily="34" charset="-122"/>
                    <a:ea typeface="微软雅黑" panose="020B0503020204020204" pitchFamily="34" charset="-122"/>
                    <a:cs typeface="+mn-cs"/>
                  </a:rPr>
                  <a:t>2009</a:t>
                </a:r>
                <a:r>
                  <a:rPr kumimoji="0" lang="zh-CN" altLang="en-US" sz="1172" b="0" i="0" u="none" strike="noStrike" kern="1200" cap="none" spc="0" normalizeH="0" baseline="0" noProof="0" dirty="0" smtClean="0">
                    <a:ln>
                      <a:noFill/>
                    </a:ln>
                    <a:solidFill>
                      <a:prstClr val="white"/>
                    </a:solidFill>
                    <a:effectLst/>
                    <a:uLnTx/>
                    <a:uFillTx/>
                    <a:latin typeface="微软雅黑" panose="020B0503020204020204" pitchFamily="34" charset="-122"/>
                    <a:ea typeface="微软雅黑" panose="020B0503020204020204" pitchFamily="34" charset="-122"/>
                    <a:cs typeface="+mn-cs"/>
                  </a:rPr>
                  <a:t>年</a:t>
                </a:r>
                <a:r>
                  <a:rPr kumimoji="0" lang="en-US" altLang="zh-CN" sz="1172"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7</a:t>
                </a:r>
                <a:r>
                  <a:rPr kumimoji="0" lang="zh-CN" altLang="en-US" sz="1172"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月</a:t>
                </a:r>
              </a:p>
            </p:txBody>
          </p:sp>
          <p:sp>
            <p:nvSpPr>
              <p:cNvPr id="6" name="等腰三角形 5"/>
              <p:cNvSpPr/>
              <p:nvPr/>
            </p:nvSpPr>
            <p:spPr>
              <a:xfrm rot="5400000">
                <a:off x="3599892" y="2149896"/>
                <a:ext cx="216024" cy="186228"/>
              </a:xfrm>
              <a:prstGeom prst="triangl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3605" rtl="0" eaLnBrk="1" fontAlgn="auto" latinLnBrk="0" hangingPunct="1">
                  <a:lnSpc>
                    <a:spcPct val="100000"/>
                  </a:lnSpc>
                  <a:spcBef>
                    <a:spcPts val="0"/>
                  </a:spcBef>
                  <a:spcAft>
                    <a:spcPts val="0"/>
                  </a:spcAft>
                  <a:buClrTx/>
                  <a:buSzTx/>
                  <a:buFontTx/>
                  <a:buNone/>
                  <a:tabLst/>
                  <a:defRPr/>
                </a:pPr>
                <a:endParaRPr kumimoji="0" lang="zh-CN" altLang="en-US" sz="879"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grpSp>
        <p:sp>
          <p:nvSpPr>
            <p:cNvPr id="4" name="矩形 3"/>
            <p:cNvSpPr/>
            <p:nvPr/>
          </p:nvSpPr>
          <p:spPr>
            <a:xfrm>
              <a:off x="1865635" y="2232555"/>
              <a:ext cx="1512168" cy="2027220"/>
            </a:xfrm>
            <a:prstGeom prst="rect">
              <a:avLst/>
            </a:prstGeom>
            <a:gradFill>
              <a:gsLst>
                <a:gs pos="0">
                  <a:schemeClr val="bg1">
                    <a:lumMod val="65000"/>
                  </a:schemeClr>
                </a:gs>
                <a:gs pos="100000">
                  <a:schemeClr val="bg1">
                    <a:lumMod val="85000"/>
                  </a:schemeClr>
                </a:gs>
              </a:gsLst>
              <a:lin ang="162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1267" rtl="0" eaLnBrk="1" fontAlgn="auto" latinLnBrk="0" hangingPunct="1">
                <a:lnSpc>
                  <a:spcPct val="110000"/>
                </a:lnSpc>
                <a:spcBef>
                  <a:spcPct val="0"/>
                </a:spcBef>
                <a:spcAft>
                  <a:spcPts val="0"/>
                </a:spcAft>
                <a:buClrTx/>
                <a:buSzTx/>
                <a:buFontTx/>
                <a:buNone/>
                <a:tabLst/>
                <a:defRPr/>
              </a:pPr>
              <a:r>
                <a:rPr kumimoji="0" lang="zh-CN" altLang="en-US" sz="879" b="0" i="0" u="none" strike="noStrike" kern="0" cap="none" spc="0" normalizeH="0" baseline="0" noProof="0" dirty="0">
                  <a:ln w="3175">
                    <a:noFill/>
                  </a:ln>
                  <a:solidFill>
                    <a:prstClr val="white"/>
                  </a:solidFill>
                  <a:effectLst/>
                  <a:uLnTx/>
                  <a:uFillTx/>
                  <a:latin typeface="微软雅黑" panose="020B0503020204020204" pitchFamily="34" charset="-122"/>
                  <a:ea typeface="微软雅黑" panose="020B0503020204020204" pitchFamily="34" charset="-122"/>
                  <a:cs typeface="Segoe UI" panose="020B0502040204020203" pitchFamily="34" charset="0"/>
                </a:rPr>
                <a:t>单击此处添加文本</a:t>
              </a:r>
              <a:endParaRPr kumimoji="0" lang="en-US" altLang="zh-CN" sz="879" b="0" i="0" u="none" strike="noStrike" kern="0" cap="none" spc="0" normalizeH="0" baseline="0" noProof="0" dirty="0">
                <a:ln w="3175">
                  <a:noFill/>
                </a:ln>
                <a:solidFill>
                  <a:prstClr val="white"/>
                </a:solidFill>
                <a:effectLst/>
                <a:uLnTx/>
                <a:uFillTx/>
                <a:latin typeface="微软雅黑" panose="020B0503020204020204" pitchFamily="34" charset="-122"/>
                <a:ea typeface="微软雅黑" panose="020B0503020204020204" pitchFamily="34" charset="-122"/>
                <a:cs typeface="Segoe UI" panose="020B0502040204020203" pitchFamily="34" charset="0"/>
              </a:endParaRPr>
            </a:p>
            <a:p>
              <a:pPr marL="0" marR="0" lvl="0" indent="0" algn="ctr" defTabSz="683605" rtl="0" eaLnBrk="1" fontAlgn="auto" latinLnBrk="0" hangingPunct="1">
                <a:lnSpc>
                  <a:spcPct val="110000"/>
                </a:lnSpc>
                <a:spcBef>
                  <a:spcPts val="0"/>
                </a:spcBef>
                <a:spcAft>
                  <a:spcPts val="0"/>
                </a:spcAft>
                <a:buClrTx/>
                <a:buSzTx/>
                <a:buFontTx/>
                <a:buNone/>
                <a:tabLst/>
                <a:defRPr/>
              </a:pPr>
              <a:r>
                <a:rPr kumimoji="0" lang="zh-CN" altLang="en-US" sz="879"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Segoe UI" panose="020B0502040204020203" pitchFamily="34" charset="0"/>
                </a:rPr>
                <a:t>单击此处添加文本</a:t>
              </a:r>
              <a:endParaRPr kumimoji="0" lang="en-US" altLang="zh-CN" sz="879"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Segoe UI" panose="020B0502040204020203" pitchFamily="34" charset="0"/>
              </a:endParaRPr>
            </a:p>
            <a:p>
              <a:pPr marL="0" marR="0" lvl="0" indent="0" algn="ctr" defTabSz="911267" rtl="0" eaLnBrk="1" fontAlgn="auto" latinLnBrk="0" hangingPunct="1">
                <a:lnSpc>
                  <a:spcPct val="110000"/>
                </a:lnSpc>
                <a:spcBef>
                  <a:spcPct val="0"/>
                </a:spcBef>
                <a:spcAft>
                  <a:spcPts val="0"/>
                </a:spcAft>
                <a:buClrTx/>
                <a:buSzTx/>
                <a:buFontTx/>
                <a:buNone/>
                <a:tabLst/>
                <a:defRPr/>
              </a:pPr>
              <a:r>
                <a:rPr kumimoji="0" lang="zh-CN" altLang="en-US" sz="879"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Segoe UI" panose="020B0502040204020203" pitchFamily="34" charset="0"/>
                </a:rPr>
                <a:t>单击此处添加文本</a:t>
              </a:r>
              <a:endParaRPr kumimoji="0" lang="en-US" altLang="zh-CN" sz="879"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Segoe UI" panose="020B0502040204020203" pitchFamily="34" charset="0"/>
              </a:endParaRPr>
            </a:p>
            <a:p>
              <a:pPr marL="0" marR="0" lvl="0" indent="0" algn="ctr" defTabSz="911267" rtl="0" eaLnBrk="1" fontAlgn="auto" latinLnBrk="0" hangingPunct="1">
                <a:lnSpc>
                  <a:spcPct val="110000"/>
                </a:lnSpc>
                <a:spcBef>
                  <a:spcPct val="0"/>
                </a:spcBef>
                <a:spcAft>
                  <a:spcPts val="0"/>
                </a:spcAft>
                <a:buClrTx/>
                <a:buSzTx/>
                <a:buFontTx/>
                <a:buNone/>
                <a:tabLst/>
                <a:defRPr/>
              </a:pPr>
              <a:r>
                <a:rPr kumimoji="0" lang="zh-CN" altLang="en-US" sz="879" b="0" i="0" u="none" strike="noStrike" kern="0" cap="none" spc="0" normalizeH="0" baseline="0" noProof="0" dirty="0">
                  <a:ln w="3175">
                    <a:noFill/>
                  </a:ln>
                  <a:solidFill>
                    <a:prstClr val="white"/>
                  </a:solidFill>
                  <a:effectLst/>
                  <a:uLnTx/>
                  <a:uFillTx/>
                  <a:latin typeface="微软雅黑" panose="020B0503020204020204" pitchFamily="34" charset="-122"/>
                  <a:ea typeface="微软雅黑" panose="020B0503020204020204" pitchFamily="34" charset="-122"/>
                  <a:cs typeface="Segoe UI" panose="020B0502040204020203" pitchFamily="34" charset="0"/>
                </a:rPr>
                <a:t>单击此处添加文本</a:t>
              </a:r>
              <a:endParaRPr kumimoji="0" lang="en-US" altLang="zh-CN" sz="879" b="0" i="0" u="none" strike="noStrike" kern="0" cap="none" spc="0" normalizeH="0" baseline="0" noProof="0" dirty="0">
                <a:ln w="3175">
                  <a:noFill/>
                </a:ln>
                <a:solidFill>
                  <a:prstClr val="white"/>
                </a:solidFill>
                <a:effectLst/>
                <a:uLnTx/>
                <a:uFillTx/>
                <a:latin typeface="微软雅黑" panose="020B0503020204020204" pitchFamily="34" charset="-122"/>
                <a:ea typeface="微软雅黑" panose="020B0503020204020204" pitchFamily="34" charset="-122"/>
                <a:cs typeface="Segoe UI" panose="020B0502040204020203" pitchFamily="34" charset="0"/>
              </a:endParaRPr>
            </a:p>
            <a:p>
              <a:pPr marL="0" marR="0" lvl="0" indent="0" algn="ctr" defTabSz="683605" rtl="0" eaLnBrk="1" fontAlgn="auto" latinLnBrk="0" hangingPunct="1">
                <a:lnSpc>
                  <a:spcPct val="110000"/>
                </a:lnSpc>
                <a:spcBef>
                  <a:spcPts val="0"/>
                </a:spcBef>
                <a:spcAft>
                  <a:spcPts val="0"/>
                </a:spcAft>
                <a:buClrTx/>
                <a:buSzTx/>
                <a:buFontTx/>
                <a:buNone/>
                <a:tabLst/>
                <a:defRPr/>
              </a:pPr>
              <a:r>
                <a:rPr kumimoji="0" lang="zh-CN" altLang="en-US" sz="879"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Segoe UI" panose="020B0502040204020203" pitchFamily="34" charset="0"/>
                </a:rPr>
                <a:t>单击此处添加文本</a:t>
              </a:r>
              <a:endParaRPr kumimoji="0" lang="en-US" altLang="zh-CN" sz="879"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Segoe UI" panose="020B0502040204020203" pitchFamily="34" charset="0"/>
              </a:endParaRPr>
            </a:p>
            <a:p>
              <a:pPr marL="0" marR="0" lvl="0" indent="0" algn="ctr" defTabSz="683605" rtl="0" eaLnBrk="1" fontAlgn="auto" latinLnBrk="0" hangingPunct="1">
                <a:lnSpc>
                  <a:spcPct val="110000"/>
                </a:lnSpc>
                <a:spcBef>
                  <a:spcPts val="0"/>
                </a:spcBef>
                <a:spcAft>
                  <a:spcPts val="0"/>
                </a:spcAft>
                <a:buClrTx/>
                <a:buSzTx/>
                <a:buFontTx/>
                <a:buNone/>
                <a:tabLst/>
                <a:defRPr/>
              </a:pPr>
              <a:r>
                <a:rPr kumimoji="0" lang="zh-CN" altLang="en-US" sz="879"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Segoe UI" panose="020B0502040204020203" pitchFamily="34" charset="0"/>
                </a:rPr>
                <a:t>单击此处添加文本</a:t>
              </a:r>
              <a:endParaRPr kumimoji="0" lang="en-US" altLang="zh-CN" sz="879"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Segoe UI" panose="020B0502040204020203" pitchFamily="34" charset="0"/>
              </a:endParaRPr>
            </a:p>
            <a:p>
              <a:pPr marL="0" marR="0" lvl="0" indent="0" algn="ctr" defTabSz="683605" rtl="0" eaLnBrk="1" fontAlgn="auto" latinLnBrk="0" hangingPunct="1">
                <a:lnSpc>
                  <a:spcPct val="100000"/>
                </a:lnSpc>
                <a:spcBef>
                  <a:spcPts val="0"/>
                </a:spcBef>
                <a:spcAft>
                  <a:spcPts val="0"/>
                </a:spcAft>
                <a:buClrTx/>
                <a:buSzTx/>
                <a:buFontTx/>
                <a:buNone/>
                <a:tabLst/>
                <a:defRPr/>
              </a:pPr>
              <a:endParaRPr kumimoji="0" lang="zh-CN" altLang="en-US" sz="879"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a:p>
              <a:pPr marL="0" marR="0" lvl="0" indent="0" algn="ctr" defTabSz="683605" rtl="0" eaLnBrk="1" fontAlgn="auto" latinLnBrk="0" hangingPunct="1">
                <a:lnSpc>
                  <a:spcPct val="110000"/>
                </a:lnSpc>
                <a:spcBef>
                  <a:spcPts val="0"/>
                </a:spcBef>
                <a:spcAft>
                  <a:spcPts val="0"/>
                </a:spcAft>
                <a:buClrTx/>
                <a:buSzTx/>
                <a:buFontTx/>
                <a:buNone/>
                <a:tabLst/>
                <a:defRPr/>
              </a:pPr>
              <a:endParaRPr kumimoji="0" lang="en-US" altLang="zh-CN" sz="879"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Segoe UI" panose="020B0502040204020203" pitchFamily="34" charset="0"/>
              </a:endParaRPr>
            </a:p>
            <a:p>
              <a:pPr marL="0" marR="0" lvl="0" indent="0" algn="ctr" defTabSz="683605" rtl="0" eaLnBrk="1" fontAlgn="auto" latinLnBrk="0" hangingPunct="1">
                <a:lnSpc>
                  <a:spcPct val="100000"/>
                </a:lnSpc>
                <a:spcBef>
                  <a:spcPts val="0"/>
                </a:spcBef>
                <a:spcAft>
                  <a:spcPts val="0"/>
                </a:spcAft>
                <a:buClrTx/>
                <a:buSzTx/>
                <a:buFontTx/>
                <a:buNone/>
                <a:tabLst/>
                <a:defRPr/>
              </a:pPr>
              <a:endParaRPr kumimoji="0" lang="zh-CN" altLang="en-US" sz="879"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grpSp>
      <p:grpSp>
        <p:nvGrpSpPr>
          <p:cNvPr id="7" name="组合 6"/>
          <p:cNvGrpSpPr/>
          <p:nvPr/>
        </p:nvGrpSpPr>
        <p:grpSpPr>
          <a:xfrm>
            <a:off x="3432735" y="1785832"/>
            <a:ext cx="1232095" cy="2178885"/>
            <a:chOff x="1861147" y="1852464"/>
            <a:chExt cx="1605282" cy="2407311"/>
          </a:xfrm>
          <a:gradFill>
            <a:gsLst>
              <a:gs pos="0">
                <a:srgbClr val="C00000"/>
              </a:gs>
              <a:gs pos="100000">
                <a:srgbClr val="FF0000"/>
              </a:gs>
            </a:gsLst>
            <a:lin ang="16200000" scaled="1"/>
          </a:gradFill>
        </p:grpSpPr>
        <p:grpSp>
          <p:nvGrpSpPr>
            <p:cNvPr id="8" name="组合 7"/>
            <p:cNvGrpSpPr/>
            <p:nvPr/>
          </p:nvGrpSpPr>
          <p:grpSpPr>
            <a:xfrm>
              <a:off x="1861147" y="1852464"/>
              <a:ext cx="1605282" cy="349044"/>
              <a:chOff x="2195736" y="2068488"/>
              <a:chExt cx="1605282" cy="349044"/>
            </a:xfrm>
            <a:grpFill/>
          </p:grpSpPr>
          <p:sp>
            <p:nvSpPr>
              <p:cNvPr id="10" name="矩形 9"/>
              <p:cNvSpPr/>
              <p:nvPr/>
            </p:nvSpPr>
            <p:spPr>
              <a:xfrm>
                <a:off x="2195736" y="2068488"/>
                <a:ext cx="1512168" cy="349044"/>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3605" rtl="0" eaLnBrk="1" fontAlgn="auto" latinLnBrk="0" hangingPunct="1">
                  <a:lnSpc>
                    <a:spcPct val="100000"/>
                  </a:lnSpc>
                  <a:spcBef>
                    <a:spcPts val="0"/>
                  </a:spcBef>
                  <a:spcAft>
                    <a:spcPts val="0"/>
                  </a:spcAft>
                  <a:buClrTx/>
                  <a:buSzTx/>
                  <a:buFontTx/>
                  <a:buNone/>
                  <a:tabLst/>
                  <a:defRPr/>
                </a:pPr>
                <a:r>
                  <a:rPr kumimoji="0" lang="en-US" altLang="zh-CN" sz="1172" b="0" i="0" u="none" strike="noStrike" kern="1200" cap="none" spc="0" normalizeH="0" baseline="0" noProof="0" dirty="0" smtClean="0">
                    <a:ln>
                      <a:noFill/>
                    </a:ln>
                    <a:solidFill>
                      <a:prstClr val="white"/>
                    </a:solidFill>
                    <a:effectLst/>
                    <a:uLnTx/>
                    <a:uFillTx/>
                    <a:latin typeface="微软雅黑" panose="020B0503020204020204" pitchFamily="34" charset="-122"/>
                    <a:ea typeface="微软雅黑" panose="020B0503020204020204" pitchFamily="34" charset="-122"/>
                    <a:cs typeface="+mn-cs"/>
                  </a:rPr>
                  <a:t>2012</a:t>
                </a:r>
                <a:r>
                  <a:rPr kumimoji="0" lang="zh-CN" altLang="en-US" sz="1172" b="0" i="0" u="none" strike="noStrike" kern="1200" cap="none" spc="0" normalizeH="0" baseline="0" noProof="0" dirty="0" smtClean="0">
                    <a:ln>
                      <a:noFill/>
                    </a:ln>
                    <a:solidFill>
                      <a:prstClr val="white"/>
                    </a:solidFill>
                    <a:effectLst/>
                    <a:uLnTx/>
                    <a:uFillTx/>
                    <a:latin typeface="微软雅黑" panose="020B0503020204020204" pitchFamily="34" charset="-122"/>
                    <a:ea typeface="微软雅黑" panose="020B0503020204020204" pitchFamily="34" charset="-122"/>
                    <a:cs typeface="+mn-cs"/>
                  </a:rPr>
                  <a:t>年</a:t>
                </a:r>
                <a:r>
                  <a:rPr kumimoji="0" lang="en-US" altLang="zh-CN" sz="1172"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7</a:t>
                </a:r>
                <a:r>
                  <a:rPr kumimoji="0" lang="zh-CN" altLang="en-US" sz="1172"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月</a:t>
                </a:r>
              </a:p>
            </p:txBody>
          </p:sp>
          <p:sp>
            <p:nvSpPr>
              <p:cNvPr id="11" name="等腰三角形 10"/>
              <p:cNvSpPr/>
              <p:nvPr/>
            </p:nvSpPr>
            <p:spPr>
              <a:xfrm rot="5400000">
                <a:off x="3599892" y="2149896"/>
                <a:ext cx="216024" cy="186228"/>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3605" rtl="0" eaLnBrk="1" fontAlgn="auto" latinLnBrk="0" hangingPunct="1">
                  <a:lnSpc>
                    <a:spcPct val="100000"/>
                  </a:lnSpc>
                  <a:spcBef>
                    <a:spcPts val="0"/>
                  </a:spcBef>
                  <a:spcAft>
                    <a:spcPts val="0"/>
                  </a:spcAft>
                  <a:buClrTx/>
                  <a:buSzTx/>
                  <a:buFontTx/>
                  <a:buNone/>
                  <a:tabLst/>
                  <a:defRPr/>
                </a:pPr>
                <a:endParaRPr kumimoji="0" lang="zh-CN" altLang="en-US" sz="879"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grpSp>
        <p:sp>
          <p:nvSpPr>
            <p:cNvPr id="9" name="矩形 8"/>
            <p:cNvSpPr/>
            <p:nvPr/>
          </p:nvSpPr>
          <p:spPr>
            <a:xfrm>
              <a:off x="1865635" y="2232555"/>
              <a:ext cx="1512168" cy="202722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1267" rtl="0" eaLnBrk="1" fontAlgn="auto" latinLnBrk="0" hangingPunct="1">
                <a:lnSpc>
                  <a:spcPct val="110000"/>
                </a:lnSpc>
                <a:spcBef>
                  <a:spcPct val="0"/>
                </a:spcBef>
                <a:spcAft>
                  <a:spcPts val="0"/>
                </a:spcAft>
                <a:buClrTx/>
                <a:buSzTx/>
                <a:buFontTx/>
                <a:buNone/>
                <a:tabLst/>
                <a:defRPr/>
              </a:pPr>
              <a:r>
                <a:rPr kumimoji="0" lang="zh-CN" altLang="en-US" sz="879" b="0" i="0" u="none" strike="noStrike" kern="0" cap="none" spc="0" normalizeH="0" baseline="0" noProof="0" dirty="0">
                  <a:ln w="3175">
                    <a:noFill/>
                  </a:ln>
                  <a:solidFill>
                    <a:prstClr val="white"/>
                  </a:solidFill>
                  <a:effectLst/>
                  <a:uLnTx/>
                  <a:uFillTx/>
                  <a:latin typeface="微软雅黑" panose="020B0503020204020204" pitchFamily="34" charset="-122"/>
                  <a:ea typeface="微软雅黑" panose="020B0503020204020204" pitchFamily="34" charset="-122"/>
                  <a:cs typeface="Segoe UI" panose="020B0502040204020203" pitchFamily="34" charset="0"/>
                </a:rPr>
                <a:t>单击此处添加文本</a:t>
              </a:r>
              <a:endParaRPr kumimoji="0" lang="en-US" altLang="zh-CN" sz="879" b="0" i="0" u="none" strike="noStrike" kern="0" cap="none" spc="0" normalizeH="0" baseline="0" noProof="0" dirty="0">
                <a:ln w="3175">
                  <a:noFill/>
                </a:ln>
                <a:solidFill>
                  <a:prstClr val="white"/>
                </a:solidFill>
                <a:effectLst/>
                <a:uLnTx/>
                <a:uFillTx/>
                <a:latin typeface="微软雅黑" panose="020B0503020204020204" pitchFamily="34" charset="-122"/>
                <a:ea typeface="微软雅黑" panose="020B0503020204020204" pitchFamily="34" charset="-122"/>
                <a:cs typeface="Segoe UI" panose="020B0502040204020203" pitchFamily="34" charset="0"/>
              </a:endParaRPr>
            </a:p>
            <a:p>
              <a:pPr marL="0" marR="0" lvl="0" indent="0" algn="ctr" defTabSz="683605" rtl="0" eaLnBrk="1" fontAlgn="auto" latinLnBrk="0" hangingPunct="1">
                <a:lnSpc>
                  <a:spcPct val="110000"/>
                </a:lnSpc>
                <a:spcBef>
                  <a:spcPts val="0"/>
                </a:spcBef>
                <a:spcAft>
                  <a:spcPts val="0"/>
                </a:spcAft>
                <a:buClrTx/>
                <a:buSzTx/>
                <a:buFontTx/>
                <a:buNone/>
                <a:tabLst/>
                <a:defRPr/>
              </a:pPr>
              <a:r>
                <a:rPr kumimoji="0" lang="zh-CN" altLang="en-US" sz="879"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Segoe UI" panose="020B0502040204020203" pitchFamily="34" charset="0"/>
                </a:rPr>
                <a:t>单击此处添加文本</a:t>
              </a:r>
              <a:endParaRPr kumimoji="0" lang="en-US" altLang="zh-CN" sz="879"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Segoe UI" panose="020B0502040204020203" pitchFamily="34" charset="0"/>
              </a:endParaRPr>
            </a:p>
            <a:p>
              <a:pPr marL="0" marR="0" lvl="0" indent="0" algn="ctr" defTabSz="911267" rtl="0" eaLnBrk="1" fontAlgn="auto" latinLnBrk="0" hangingPunct="1">
                <a:lnSpc>
                  <a:spcPct val="110000"/>
                </a:lnSpc>
                <a:spcBef>
                  <a:spcPct val="0"/>
                </a:spcBef>
                <a:spcAft>
                  <a:spcPts val="0"/>
                </a:spcAft>
                <a:buClrTx/>
                <a:buSzTx/>
                <a:buFontTx/>
                <a:buNone/>
                <a:tabLst/>
                <a:defRPr/>
              </a:pPr>
              <a:r>
                <a:rPr kumimoji="0" lang="zh-CN" altLang="en-US" sz="879"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Segoe UI" panose="020B0502040204020203" pitchFamily="34" charset="0"/>
                </a:rPr>
                <a:t>单击此处添加文本</a:t>
              </a:r>
              <a:endParaRPr kumimoji="0" lang="en-US" altLang="zh-CN" sz="879"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Segoe UI" panose="020B0502040204020203" pitchFamily="34" charset="0"/>
              </a:endParaRPr>
            </a:p>
            <a:p>
              <a:pPr marL="0" marR="0" lvl="0" indent="0" algn="ctr" defTabSz="911267" rtl="0" eaLnBrk="1" fontAlgn="auto" latinLnBrk="0" hangingPunct="1">
                <a:lnSpc>
                  <a:spcPct val="110000"/>
                </a:lnSpc>
                <a:spcBef>
                  <a:spcPct val="0"/>
                </a:spcBef>
                <a:spcAft>
                  <a:spcPts val="0"/>
                </a:spcAft>
                <a:buClrTx/>
                <a:buSzTx/>
                <a:buFontTx/>
                <a:buNone/>
                <a:tabLst/>
                <a:defRPr/>
              </a:pPr>
              <a:r>
                <a:rPr kumimoji="0" lang="zh-CN" altLang="en-US" sz="879" b="0" i="0" u="none" strike="noStrike" kern="0" cap="none" spc="0" normalizeH="0" baseline="0" noProof="0" dirty="0">
                  <a:ln w="3175">
                    <a:noFill/>
                  </a:ln>
                  <a:solidFill>
                    <a:prstClr val="white"/>
                  </a:solidFill>
                  <a:effectLst/>
                  <a:uLnTx/>
                  <a:uFillTx/>
                  <a:latin typeface="微软雅黑" panose="020B0503020204020204" pitchFamily="34" charset="-122"/>
                  <a:ea typeface="微软雅黑" panose="020B0503020204020204" pitchFamily="34" charset="-122"/>
                  <a:cs typeface="Segoe UI" panose="020B0502040204020203" pitchFamily="34" charset="0"/>
                </a:rPr>
                <a:t>单击此处添加文本</a:t>
              </a:r>
              <a:endParaRPr kumimoji="0" lang="en-US" altLang="zh-CN" sz="879" b="0" i="0" u="none" strike="noStrike" kern="0" cap="none" spc="0" normalizeH="0" baseline="0" noProof="0" dirty="0">
                <a:ln w="3175">
                  <a:noFill/>
                </a:ln>
                <a:solidFill>
                  <a:prstClr val="white"/>
                </a:solidFill>
                <a:effectLst/>
                <a:uLnTx/>
                <a:uFillTx/>
                <a:latin typeface="微软雅黑" panose="020B0503020204020204" pitchFamily="34" charset="-122"/>
                <a:ea typeface="微软雅黑" panose="020B0503020204020204" pitchFamily="34" charset="-122"/>
                <a:cs typeface="Segoe UI" panose="020B0502040204020203" pitchFamily="34" charset="0"/>
              </a:endParaRPr>
            </a:p>
            <a:p>
              <a:pPr marL="0" marR="0" lvl="0" indent="0" algn="ctr" defTabSz="683605" rtl="0" eaLnBrk="1" fontAlgn="auto" latinLnBrk="0" hangingPunct="1">
                <a:lnSpc>
                  <a:spcPct val="110000"/>
                </a:lnSpc>
                <a:spcBef>
                  <a:spcPts val="0"/>
                </a:spcBef>
                <a:spcAft>
                  <a:spcPts val="0"/>
                </a:spcAft>
                <a:buClrTx/>
                <a:buSzTx/>
                <a:buFontTx/>
                <a:buNone/>
                <a:tabLst/>
                <a:defRPr/>
              </a:pPr>
              <a:r>
                <a:rPr kumimoji="0" lang="zh-CN" altLang="en-US" sz="879"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Segoe UI" panose="020B0502040204020203" pitchFamily="34" charset="0"/>
                </a:rPr>
                <a:t>单击此处添加文本</a:t>
              </a:r>
              <a:endParaRPr kumimoji="0" lang="en-US" altLang="zh-CN" sz="879"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Segoe UI" panose="020B0502040204020203" pitchFamily="34" charset="0"/>
              </a:endParaRPr>
            </a:p>
            <a:p>
              <a:pPr marL="0" marR="0" lvl="0" indent="0" algn="ctr" defTabSz="683605" rtl="0" eaLnBrk="1" fontAlgn="auto" latinLnBrk="0" hangingPunct="1">
                <a:lnSpc>
                  <a:spcPct val="110000"/>
                </a:lnSpc>
                <a:spcBef>
                  <a:spcPts val="0"/>
                </a:spcBef>
                <a:spcAft>
                  <a:spcPts val="0"/>
                </a:spcAft>
                <a:buClrTx/>
                <a:buSzTx/>
                <a:buFontTx/>
                <a:buNone/>
                <a:tabLst/>
                <a:defRPr/>
              </a:pPr>
              <a:r>
                <a:rPr kumimoji="0" lang="zh-CN" altLang="en-US" sz="879"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Segoe UI" panose="020B0502040204020203" pitchFamily="34" charset="0"/>
                </a:rPr>
                <a:t>单击此处添加文本</a:t>
              </a:r>
              <a:endParaRPr kumimoji="0" lang="en-US" altLang="zh-CN" sz="879"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Segoe UI" panose="020B0502040204020203" pitchFamily="34" charset="0"/>
              </a:endParaRPr>
            </a:p>
            <a:p>
              <a:pPr marL="0" marR="0" lvl="0" indent="0" algn="ctr" defTabSz="683605" rtl="0" eaLnBrk="1" fontAlgn="auto" latinLnBrk="0" hangingPunct="1">
                <a:lnSpc>
                  <a:spcPct val="100000"/>
                </a:lnSpc>
                <a:spcBef>
                  <a:spcPts val="0"/>
                </a:spcBef>
                <a:spcAft>
                  <a:spcPts val="0"/>
                </a:spcAft>
                <a:buClrTx/>
                <a:buSzTx/>
                <a:buFontTx/>
                <a:buNone/>
                <a:tabLst/>
                <a:defRPr/>
              </a:pPr>
              <a:endParaRPr kumimoji="0" lang="zh-CN" altLang="en-US" sz="879"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a:p>
              <a:pPr marL="0" marR="0" lvl="0" indent="0" algn="ctr" defTabSz="683605" rtl="0" eaLnBrk="1" fontAlgn="auto" latinLnBrk="0" hangingPunct="1">
                <a:lnSpc>
                  <a:spcPct val="110000"/>
                </a:lnSpc>
                <a:spcBef>
                  <a:spcPts val="0"/>
                </a:spcBef>
                <a:spcAft>
                  <a:spcPts val="0"/>
                </a:spcAft>
                <a:buClrTx/>
                <a:buSzTx/>
                <a:buFontTx/>
                <a:buNone/>
                <a:tabLst/>
                <a:defRPr/>
              </a:pPr>
              <a:endParaRPr kumimoji="0" lang="en-US" altLang="zh-CN" sz="879"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Segoe UI" panose="020B0502040204020203" pitchFamily="34" charset="0"/>
              </a:endParaRPr>
            </a:p>
            <a:p>
              <a:pPr marL="0" marR="0" lvl="0" indent="0" algn="ctr" defTabSz="683605" rtl="0" eaLnBrk="1" fontAlgn="auto" latinLnBrk="0" hangingPunct="1">
                <a:lnSpc>
                  <a:spcPct val="100000"/>
                </a:lnSpc>
                <a:spcBef>
                  <a:spcPts val="0"/>
                </a:spcBef>
                <a:spcAft>
                  <a:spcPts val="0"/>
                </a:spcAft>
                <a:buClrTx/>
                <a:buSzTx/>
                <a:buFontTx/>
                <a:buNone/>
                <a:tabLst/>
                <a:defRPr/>
              </a:pPr>
              <a:endParaRPr kumimoji="0" lang="zh-CN" altLang="en-US" sz="879"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grpSp>
      <p:grpSp>
        <p:nvGrpSpPr>
          <p:cNvPr id="12" name="组合 11"/>
          <p:cNvGrpSpPr/>
          <p:nvPr/>
        </p:nvGrpSpPr>
        <p:grpSpPr>
          <a:xfrm>
            <a:off x="4729100" y="1785832"/>
            <a:ext cx="1232095" cy="2178885"/>
            <a:chOff x="1861147" y="1852464"/>
            <a:chExt cx="1605282" cy="2407311"/>
          </a:xfrm>
          <a:gradFill>
            <a:gsLst>
              <a:gs pos="0">
                <a:schemeClr val="bg1">
                  <a:lumMod val="65000"/>
                </a:schemeClr>
              </a:gs>
              <a:gs pos="100000">
                <a:schemeClr val="bg1">
                  <a:lumMod val="85000"/>
                </a:schemeClr>
              </a:gs>
            </a:gsLst>
            <a:lin ang="16200000" scaled="1"/>
          </a:gradFill>
        </p:grpSpPr>
        <p:grpSp>
          <p:nvGrpSpPr>
            <p:cNvPr id="13" name="组合 12"/>
            <p:cNvGrpSpPr/>
            <p:nvPr/>
          </p:nvGrpSpPr>
          <p:grpSpPr>
            <a:xfrm>
              <a:off x="1861147" y="1852464"/>
              <a:ext cx="1605282" cy="349044"/>
              <a:chOff x="2195736" y="2068488"/>
              <a:chExt cx="1605282" cy="349044"/>
            </a:xfrm>
            <a:grpFill/>
          </p:grpSpPr>
          <p:sp>
            <p:nvSpPr>
              <p:cNvPr id="15" name="矩形 14"/>
              <p:cNvSpPr/>
              <p:nvPr/>
            </p:nvSpPr>
            <p:spPr>
              <a:xfrm>
                <a:off x="2195736" y="2068488"/>
                <a:ext cx="1512168" cy="349044"/>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3605" rtl="0" eaLnBrk="1" fontAlgn="auto" latinLnBrk="0" hangingPunct="1">
                  <a:lnSpc>
                    <a:spcPct val="100000"/>
                  </a:lnSpc>
                  <a:spcBef>
                    <a:spcPts val="0"/>
                  </a:spcBef>
                  <a:spcAft>
                    <a:spcPts val="0"/>
                  </a:spcAft>
                  <a:buClrTx/>
                  <a:buSzTx/>
                  <a:buFontTx/>
                  <a:buNone/>
                  <a:tabLst/>
                  <a:defRPr/>
                </a:pPr>
                <a:r>
                  <a:rPr kumimoji="0" lang="en-US" altLang="zh-CN" sz="1172" b="0" i="0" u="none" strike="noStrike" kern="1200" cap="none" spc="0" normalizeH="0" baseline="0" noProof="0" dirty="0" smtClean="0">
                    <a:ln>
                      <a:noFill/>
                    </a:ln>
                    <a:solidFill>
                      <a:prstClr val="white"/>
                    </a:solidFill>
                    <a:effectLst/>
                    <a:uLnTx/>
                    <a:uFillTx/>
                    <a:latin typeface="微软雅黑" panose="020B0503020204020204" pitchFamily="34" charset="-122"/>
                    <a:ea typeface="微软雅黑" panose="020B0503020204020204" pitchFamily="34" charset="-122"/>
                    <a:cs typeface="+mn-cs"/>
                  </a:rPr>
                  <a:t>2014</a:t>
                </a:r>
                <a:r>
                  <a:rPr kumimoji="0" lang="zh-CN" altLang="en-US" sz="1172" b="0" i="0" u="none" strike="noStrike" kern="1200" cap="none" spc="0" normalizeH="0" baseline="0" noProof="0" dirty="0" smtClean="0">
                    <a:ln>
                      <a:noFill/>
                    </a:ln>
                    <a:solidFill>
                      <a:prstClr val="white"/>
                    </a:solidFill>
                    <a:effectLst/>
                    <a:uLnTx/>
                    <a:uFillTx/>
                    <a:latin typeface="微软雅黑" panose="020B0503020204020204" pitchFamily="34" charset="-122"/>
                    <a:ea typeface="微软雅黑" panose="020B0503020204020204" pitchFamily="34" charset="-122"/>
                    <a:cs typeface="+mn-cs"/>
                  </a:rPr>
                  <a:t>年</a:t>
                </a:r>
                <a:r>
                  <a:rPr kumimoji="0" lang="en-US" altLang="zh-CN" sz="1172"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7</a:t>
                </a:r>
                <a:r>
                  <a:rPr kumimoji="0" lang="zh-CN" altLang="en-US" sz="1172"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月</a:t>
                </a:r>
              </a:p>
            </p:txBody>
          </p:sp>
          <p:sp>
            <p:nvSpPr>
              <p:cNvPr id="16" name="等腰三角形 15"/>
              <p:cNvSpPr/>
              <p:nvPr/>
            </p:nvSpPr>
            <p:spPr>
              <a:xfrm rot="5400000">
                <a:off x="3599892" y="2149896"/>
                <a:ext cx="216024" cy="186228"/>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3605" rtl="0" eaLnBrk="1" fontAlgn="auto" latinLnBrk="0" hangingPunct="1">
                  <a:lnSpc>
                    <a:spcPct val="100000"/>
                  </a:lnSpc>
                  <a:spcBef>
                    <a:spcPts val="0"/>
                  </a:spcBef>
                  <a:spcAft>
                    <a:spcPts val="0"/>
                  </a:spcAft>
                  <a:buClrTx/>
                  <a:buSzTx/>
                  <a:buFontTx/>
                  <a:buNone/>
                  <a:tabLst/>
                  <a:defRPr/>
                </a:pPr>
                <a:endParaRPr kumimoji="0" lang="zh-CN" altLang="en-US" sz="879"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grpSp>
        <p:sp>
          <p:nvSpPr>
            <p:cNvPr id="14" name="矩形 13"/>
            <p:cNvSpPr/>
            <p:nvPr/>
          </p:nvSpPr>
          <p:spPr>
            <a:xfrm>
              <a:off x="1865635" y="2232555"/>
              <a:ext cx="1512168" cy="202722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1267" rtl="0" eaLnBrk="1" fontAlgn="auto" latinLnBrk="0" hangingPunct="1">
                <a:lnSpc>
                  <a:spcPct val="110000"/>
                </a:lnSpc>
                <a:spcBef>
                  <a:spcPct val="0"/>
                </a:spcBef>
                <a:spcAft>
                  <a:spcPts val="0"/>
                </a:spcAft>
                <a:buClrTx/>
                <a:buSzTx/>
                <a:buFontTx/>
                <a:buNone/>
                <a:tabLst/>
                <a:defRPr/>
              </a:pPr>
              <a:r>
                <a:rPr kumimoji="0" lang="zh-CN" altLang="en-US" sz="879" b="0" i="0" u="none" strike="noStrike" kern="0" cap="none" spc="0" normalizeH="0" baseline="0" noProof="0" dirty="0">
                  <a:ln w="3175">
                    <a:noFill/>
                  </a:ln>
                  <a:solidFill>
                    <a:prstClr val="white"/>
                  </a:solidFill>
                  <a:effectLst/>
                  <a:uLnTx/>
                  <a:uFillTx/>
                  <a:latin typeface="微软雅黑" panose="020B0503020204020204" pitchFamily="34" charset="-122"/>
                  <a:ea typeface="微软雅黑" panose="020B0503020204020204" pitchFamily="34" charset="-122"/>
                  <a:cs typeface="Segoe UI" panose="020B0502040204020203" pitchFamily="34" charset="0"/>
                </a:rPr>
                <a:t>单击此处添加文本</a:t>
              </a:r>
              <a:endParaRPr kumimoji="0" lang="en-US" altLang="zh-CN" sz="879" b="0" i="0" u="none" strike="noStrike" kern="0" cap="none" spc="0" normalizeH="0" baseline="0" noProof="0" dirty="0">
                <a:ln w="3175">
                  <a:noFill/>
                </a:ln>
                <a:solidFill>
                  <a:prstClr val="white"/>
                </a:solidFill>
                <a:effectLst/>
                <a:uLnTx/>
                <a:uFillTx/>
                <a:latin typeface="微软雅黑" panose="020B0503020204020204" pitchFamily="34" charset="-122"/>
                <a:ea typeface="微软雅黑" panose="020B0503020204020204" pitchFamily="34" charset="-122"/>
                <a:cs typeface="Segoe UI" panose="020B0502040204020203" pitchFamily="34" charset="0"/>
              </a:endParaRPr>
            </a:p>
            <a:p>
              <a:pPr marL="0" marR="0" lvl="0" indent="0" algn="ctr" defTabSz="683605" rtl="0" eaLnBrk="1" fontAlgn="auto" latinLnBrk="0" hangingPunct="1">
                <a:lnSpc>
                  <a:spcPct val="110000"/>
                </a:lnSpc>
                <a:spcBef>
                  <a:spcPts val="0"/>
                </a:spcBef>
                <a:spcAft>
                  <a:spcPts val="0"/>
                </a:spcAft>
                <a:buClrTx/>
                <a:buSzTx/>
                <a:buFontTx/>
                <a:buNone/>
                <a:tabLst/>
                <a:defRPr/>
              </a:pPr>
              <a:r>
                <a:rPr kumimoji="0" lang="zh-CN" altLang="en-US" sz="879"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Segoe UI" panose="020B0502040204020203" pitchFamily="34" charset="0"/>
                </a:rPr>
                <a:t>单击此处添加文本</a:t>
              </a:r>
              <a:endParaRPr kumimoji="0" lang="en-US" altLang="zh-CN" sz="879"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Segoe UI" panose="020B0502040204020203" pitchFamily="34" charset="0"/>
              </a:endParaRPr>
            </a:p>
            <a:p>
              <a:pPr marL="0" marR="0" lvl="0" indent="0" algn="ctr" defTabSz="911267" rtl="0" eaLnBrk="1" fontAlgn="auto" latinLnBrk="0" hangingPunct="1">
                <a:lnSpc>
                  <a:spcPct val="110000"/>
                </a:lnSpc>
                <a:spcBef>
                  <a:spcPct val="0"/>
                </a:spcBef>
                <a:spcAft>
                  <a:spcPts val="0"/>
                </a:spcAft>
                <a:buClrTx/>
                <a:buSzTx/>
                <a:buFontTx/>
                <a:buNone/>
                <a:tabLst/>
                <a:defRPr/>
              </a:pPr>
              <a:r>
                <a:rPr kumimoji="0" lang="zh-CN" altLang="en-US" sz="879"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Segoe UI" panose="020B0502040204020203" pitchFamily="34" charset="0"/>
                </a:rPr>
                <a:t>单击此处添加文本</a:t>
              </a:r>
              <a:endParaRPr kumimoji="0" lang="en-US" altLang="zh-CN" sz="879"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Segoe UI" panose="020B0502040204020203" pitchFamily="34" charset="0"/>
              </a:endParaRPr>
            </a:p>
            <a:p>
              <a:pPr marL="0" marR="0" lvl="0" indent="0" algn="ctr" defTabSz="911267" rtl="0" eaLnBrk="1" fontAlgn="auto" latinLnBrk="0" hangingPunct="1">
                <a:lnSpc>
                  <a:spcPct val="110000"/>
                </a:lnSpc>
                <a:spcBef>
                  <a:spcPct val="0"/>
                </a:spcBef>
                <a:spcAft>
                  <a:spcPts val="0"/>
                </a:spcAft>
                <a:buClrTx/>
                <a:buSzTx/>
                <a:buFontTx/>
                <a:buNone/>
                <a:tabLst/>
                <a:defRPr/>
              </a:pPr>
              <a:r>
                <a:rPr kumimoji="0" lang="zh-CN" altLang="en-US" sz="879" b="0" i="0" u="none" strike="noStrike" kern="0" cap="none" spc="0" normalizeH="0" baseline="0" noProof="0" dirty="0">
                  <a:ln w="3175">
                    <a:noFill/>
                  </a:ln>
                  <a:solidFill>
                    <a:prstClr val="white"/>
                  </a:solidFill>
                  <a:effectLst/>
                  <a:uLnTx/>
                  <a:uFillTx/>
                  <a:latin typeface="微软雅黑" panose="020B0503020204020204" pitchFamily="34" charset="-122"/>
                  <a:ea typeface="微软雅黑" panose="020B0503020204020204" pitchFamily="34" charset="-122"/>
                  <a:cs typeface="Segoe UI" panose="020B0502040204020203" pitchFamily="34" charset="0"/>
                </a:rPr>
                <a:t>单击此处添加文本</a:t>
              </a:r>
              <a:endParaRPr kumimoji="0" lang="en-US" altLang="zh-CN" sz="879" b="0" i="0" u="none" strike="noStrike" kern="0" cap="none" spc="0" normalizeH="0" baseline="0" noProof="0" dirty="0">
                <a:ln w="3175">
                  <a:noFill/>
                </a:ln>
                <a:solidFill>
                  <a:prstClr val="white"/>
                </a:solidFill>
                <a:effectLst/>
                <a:uLnTx/>
                <a:uFillTx/>
                <a:latin typeface="微软雅黑" panose="020B0503020204020204" pitchFamily="34" charset="-122"/>
                <a:ea typeface="微软雅黑" panose="020B0503020204020204" pitchFamily="34" charset="-122"/>
                <a:cs typeface="Segoe UI" panose="020B0502040204020203" pitchFamily="34" charset="0"/>
              </a:endParaRPr>
            </a:p>
            <a:p>
              <a:pPr marL="0" marR="0" lvl="0" indent="0" algn="ctr" defTabSz="683605" rtl="0" eaLnBrk="1" fontAlgn="auto" latinLnBrk="0" hangingPunct="1">
                <a:lnSpc>
                  <a:spcPct val="110000"/>
                </a:lnSpc>
                <a:spcBef>
                  <a:spcPts val="0"/>
                </a:spcBef>
                <a:spcAft>
                  <a:spcPts val="0"/>
                </a:spcAft>
                <a:buClrTx/>
                <a:buSzTx/>
                <a:buFontTx/>
                <a:buNone/>
                <a:tabLst/>
                <a:defRPr/>
              </a:pPr>
              <a:r>
                <a:rPr kumimoji="0" lang="zh-CN" altLang="en-US" sz="879"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Segoe UI" panose="020B0502040204020203" pitchFamily="34" charset="0"/>
                </a:rPr>
                <a:t>单击此处添加文本</a:t>
              </a:r>
              <a:endParaRPr kumimoji="0" lang="en-US" altLang="zh-CN" sz="879"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Segoe UI" panose="020B0502040204020203" pitchFamily="34" charset="0"/>
              </a:endParaRPr>
            </a:p>
            <a:p>
              <a:pPr marL="0" marR="0" lvl="0" indent="0" algn="ctr" defTabSz="683605" rtl="0" eaLnBrk="1" fontAlgn="auto" latinLnBrk="0" hangingPunct="1">
                <a:lnSpc>
                  <a:spcPct val="110000"/>
                </a:lnSpc>
                <a:spcBef>
                  <a:spcPts val="0"/>
                </a:spcBef>
                <a:spcAft>
                  <a:spcPts val="0"/>
                </a:spcAft>
                <a:buClrTx/>
                <a:buSzTx/>
                <a:buFontTx/>
                <a:buNone/>
                <a:tabLst/>
                <a:defRPr/>
              </a:pPr>
              <a:r>
                <a:rPr kumimoji="0" lang="zh-CN" altLang="en-US" sz="879"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Segoe UI" panose="020B0502040204020203" pitchFamily="34" charset="0"/>
                </a:rPr>
                <a:t>单击此处添加文本</a:t>
              </a:r>
              <a:endParaRPr kumimoji="0" lang="en-US" altLang="zh-CN" sz="879"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Segoe UI" panose="020B0502040204020203" pitchFamily="34" charset="0"/>
              </a:endParaRPr>
            </a:p>
            <a:p>
              <a:pPr marL="0" marR="0" lvl="0" indent="0" algn="ctr" defTabSz="683605" rtl="0" eaLnBrk="1" fontAlgn="auto" latinLnBrk="0" hangingPunct="1">
                <a:lnSpc>
                  <a:spcPct val="100000"/>
                </a:lnSpc>
                <a:spcBef>
                  <a:spcPts val="0"/>
                </a:spcBef>
                <a:spcAft>
                  <a:spcPts val="0"/>
                </a:spcAft>
                <a:buClrTx/>
                <a:buSzTx/>
                <a:buFontTx/>
                <a:buNone/>
                <a:tabLst/>
                <a:defRPr/>
              </a:pPr>
              <a:endParaRPr kumimoji="0" lang="zh-CN" altLang="en-US" sz="879"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a:p>
              <a:pPr marL="0" marR="0" lvl="0" indent="0" algn="ctr" defTabSz="683605" rtl="0" eaLnBrk="1" fontAlgn="auto" latinLnBrk="0" hangingPunct="1">
                <a:lnSpc>
                  <a:spcPct val="110000"/>
                </a:lnSpc>
                <a:spcBef>
                  <a:spcPts val="0"/>
                </a:spcBef>
                <a:spcAft>
                  <a:spcPts val="0"/>
                </a:spcAft>
                <a:buClrTx/>
                <a:buSzTx/>
                <a:buFontTx/>
                <a:buNone/>
                <a:tabLst/>
                <a:defRPr/>
              </a:pPr>
              <a:endParaRPr kumimoji="0" lang="en-US" altLang="zh-CN" sz="879"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Segoe UI" panose="020B0502040204020203" pitchFamily="34" charset="0"/>
              </a:endParaRPr>
            </a:p>
            <a:p>
              <a:pPr marL="0" marR="0" lvl="0" indent="0" algn="ctr" defTabSz="683605" rtl="0" eaLnBrk="1" fontAlgn="auto" latinLnBrk="0" hangingPunct="1">
                <a:lnSpc>
                  <a:spcPct val="100000"/>
                </a:lnSpc>
                <a:spcBef>
                  <a:spcPts val="0"/>
                </a:spcBef>
                <a:spcAft>
                  <a:spcPts val="0"/>
                </a:spcAft>
                <a:buClrTx/>
                <a:buSzTx/>
                <a:buFontTx/>
                <a:buNone/>
                <a:tabLst/>
                <a:defRPr/>
              </a:pPr>
              <a:endParaRPr kumimoji="0" lang="zh-CN" altLang="en-US" sz="879"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grpSp>
      <p:grpSp>
        <p:nvGrpSpPr>
          <p:cNvPr id="17" name="组合 16"/>
          <p:cNvGrpSpPr/>
          <p:nvPr/>
        </p:nvGrpSpPr>
        <p:grpSpPr>
          <a:xfrm>
            <a:off x="6010416" y="1785832"/>
            <a:ext cx="1239391" cy="2178885"/>
            <a:chOff x="1851643" y="1852464"/>
            <a:chExt cx="1614786" cy="2407311"/>
          </a:xfrm>
        </p:grpSpPr>
        <p:grpSp>
          <p:nvGrpSpPr>
            <p:cNvPr id="18" name="组合 17"/>
            <p:cNvGrpSpPr/>
            <p:nvPr/>
          </p:nvGrpSpPr>
          <p:grpSpPr>
            <a:xfrm>
              <a:off x="1851643" y="1852464"/>
              <a:ext cx="1614786" cy="349044"/>
              <a:chOff x="2186232" y="2068488"/>
              <a:chExt cx="1614786" cy="349044"/>
            </a:xfrm>
          </p:grpSpPr>
          <p:sp>
            <p:nvSpPr>
              <p:cNvPr id="20" name="矩形 19"/>
              <p:cNvSpPr/>
              <p:nvPr/>
            </p:nvSpPr>
            <p:spPr>
              <a:xfrm>
                <a:off x="2186232" y="2068488"/>
                <a:ext cx="1512169" cy="349044"/>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3605" rtl="0" eaLnBrk="1" fontAlgn="auto" latinLnBrk="0" hangingPunct="1">
                  <a:lnSpc>
                    <a:spcPct val="100000"/>
                  </a:lnSpc>
                  <a:spcBef>
                    <a:spcPts val="0"/>
                  </a:spcBef>
                  <a:spcAft>
                    <a:spcPts val="0"/>
                  </a:spcAft>
                  <a:buClrTx/>
                  <a:buSzTx/>
                  <a:buFontTx/>
                  <a:buNone/>
                  <a:tabLst/>
                  <a:defRPr/>
                </a:pPr>
                <a:r>
                  <a:rPr kumimoji="0" lang="en-US" altLang="zh-CN" sz="1172" b="0" i="0" u="none" strike="noStrike" kern="1200" cap="none" spc="0" normalizeH="0" baseline="0" noProof="0" dirty="0" smtClean="0">
                    <a:ln>
                      <a:noFill/>
                    </a:ln>
                    <a:solidFill>
                      <a:prstClr val="white"/>
                    </a:solidFill>
                    <a:effectLst/>
                    <a:uLnTx/>
                    <a:uFillTx/>
                    <a:latin typeface="微软雅黑" panose="020B0503020204020204" pitchFamily="34" charset="-122"/>
                    <a:ea typeface="微软雅黑" panose="020B0503020204020204" pitchFamily="34" charset="-122"/>
                    <a:cs typeface="+mn-cs"/>
                  </a:rPr>
                  <a:t>2016</a:t>
                </a:r>
                <a:r>
                  <a:rPr kumimoji="0" lang="zh-CN" altLang="en-US" sz="1172" b="0" i="0" u="none" strike="noStrike" kern="1200" cap="none" spc="0" normalizeH="0" baseline="0" noProof="0" dirty="0" smtClean="0">
                    <a:ln>
                      <a:noFill/>
                    </a:ln>
                    <a:solidFill>
                      <a:prstClr val="white"/>
                    </a:solidFill>
                    <a:effectLst/>
                    <a:uLnTx/>
                    <a:uFillTx/>
                    <a:latin typeface="微软雅黑" panose="020B0503020204020204" pitchFamily="34" charset="-122"/>
                    <a:ea typeface="微软雅黑" panose="020B0503020204020204" pitchFamily="34" charset="-122"/>
                    <a:cs typeface="+mn-cs"/>
                  </a:rPr>
                  <a:t>年</a:t>
                </a:r>
                <a:r>
                  <a:rPr kumimoji="0" lang="en-US" altLang="zh-CN" sz="1172"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7</a:t>
                </a:r>
                <a:r>
                  <a:rPr kumimoji="0" lang="zh-CN" altLang="en-US" sz="1172"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月</a:t>
                </a:r>
              </a:p>
            </p:txBody>
          </p:sp>
          <p:sp>
            <p:nvSpPr>
              <p:cNvPr id="21" name="等腰三角形 20"/>
              <p:cNvSpPr/>
              <p:nvPr/>
            </p:nvSpPr>
            <p:spPr>
              <a:xfrm rot="5400000">
                <a:off x="3599892" y="2149896"/>
                <a:ext cx="216024" cy="186228"/>
              </a:xfrm>
              <a:prstGeom prst="triangl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3605" rtl="0" eaLnBrk="1" fontAlgn="auto" latinLnBrk="0" hangingPunct="1">
                  <a:lnSpc>
                    <a:spcPct val="100000"/>
                  </a:lnSpc>
                  <a:spcBef>
                    <a:spcPts val="0"/>
                  </a:spcBef>
                  <a:spcAft>
                    <a:spcPts val="0"/>
                  </a:spcAft>
                  <a:buClrTx/>
                  <a:buSzTx/>
                  <a:buFontTx/>
                  <a:buNone/>
                  <a:tabLst/>
                  <a:defRPr/>
                </a:pPr>
                <a:endParaRPr kumimoji="0" lang="zh-CN" altLang="en-US" sz="879"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grpSp>
        <p:sp>
          <p:nvSpPr>
            <p:cNvPr id="19" name="矩形 18"/>
            <p:cNvSpPr/>
            <p:nvPr/>
          </p:nvSpPr>
          <p:spPr>
            <a:xfrm>
              <a:off x="1865635" y="2232555"/>
              <a:ext cx="1512168" cy="2027220"/>
            </a:xfrm>
            <a:prstGeom prst="rect">
              <a:avLst/>
            </a:prstGeom>
            <a:gradFill>
              <a:gsLst>
                <a:gs pos="0">
                  <a:srgbClr val="C00000"/>
                </a:gs>
                <a:gs pos="100000">
                  <a:srgbClr val="FF0000"/>
                </a:gs>
              </a:gsLst>
              <a:lin ang="162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1267" rtl="0" eaLnBrk="1" fontAlgn="auto" latinLnBrk="0" hangingPunct="1">
                <a:lnSpc>
                  <a:spcPct val="110000"/>
                </a:lnSpc>
                <a:spcBef>
                  <a:spcPct val="0"/>
                </a:spcBef>
                <a:spcAft>
                  <a:spcPts val="0"/>
                </a:spcAft>
                <a:buClrTx/>
                <a:buSzTx/>
                <a:buFontTx/>
                <a:buNone/>
                <a:tabLst/>
                <a:defRPr/>
              </a:pPr>
              <a:r>
                <a:rPr kumimoji="0" lang="zh-CN" altLang="en-US" sz="879" b="0" i="0" u="none" strike="noStrike" kern="0" cap="none" spc="0" normalizeH="0" baseline="0" noProof="0" dirty="0">
                  <a:ln w="3175">
                    <a:noFill/>
                  </a:ln>
                  <a:solidFill>
                    <a:prstClr val="white"/>
                  </a:solidFill>
                  <a:effectLst/>
                  <a:uLnTx/>
                  <a:uFillTx/>
                  <a:latin typeface="微软雅黑" panose="020B0503020204020204" pitchFamily="34" charset="-122"/>
                  <a:ea typeface="微软雅黑" panose="020B0503020204020204" pitchFamily="34" charset="-122"/>
                  <a:cs typeface="Segoe UI" panose="020B0502040204020203" pitchFamily="34" charset="0"/>
                </a:rPr>
                <a:t>单击此处添加文本</a:t>
              </a:r>
              <a:endParaRPr kumimoji="0" lang="en-US" altLang="zh-CN" sz="879" b="0" i="0" u="none" strike="noStrike" kern="0" cap="none" spc="0" normalizeH="0" baseline="0" noProof="0" dirty="0">
                <a:ln w="3175">
                  <a:noFill/>
                </a:ln>
                <a:solidFill>
                  <a:prstClr val="white"/>
                </a:solidFill>
                <a:effectLst/>
                <a:uLnTx/>
                <a:uFillTx/>
                <a:latin typeface="微软雅黑" panose="020B0503020204020204" pitchFamily="34" charset="-122"/>
                <a:ea typeface="微软雅黑" panose="020B0503020204020204" pitchFamily="34" charset="-122"/>
                <a:cs typeface="Segoe UI" panose="020B0502040204020203" pitchFamily="34" charset="0"/>
              </a:endParaRPr>
            </a:p>
            <a:p>
              <a:pPr marL="0" marR="0" lvl="0" indent="0" algn="ctr" defTabSz="683605" rtl="0" eaLnBrk="1" fontAlgn="auto" latinLnBrk="0" hangingPunct="1">
                <a:lnSpc>
                  <a:spcPct val="110000"/>
                </a:lnSpc>
                <a:spcBef>
                  <a:spcPts val="0"/>
                </a:spcBef>
                <a:spcAft>
                  <a:spcPts val="0"/>
                </a:spcAft>
                <a:buClrTx/>
                <a:buSzTx/>
                <a:buFontTx/>
                <a:buNone/>
                <a:tabLst/>
                <a:defRPr/>
              </a:pPr>
              <a:r>
                <a:rPr kumimoji="0" lang="zh-CN" altLang="en-US" sz="879"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Segoe UI" panose="020B0502040204020203" pitchFamily="34" charset="0"/>
                </a:rPr>
                <a:t>单击此处添加文本</a:t>
              </a:r>
              <a:endParaRPr kumimoji="0" lang="en-US" altLang="zh-CN" sz="879"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Segoe UI" panose="020B0502040204020203" pitchFamily="34" charset="0"/>
              </a:endParaRPr>
            </a:p>
            <a:p>
              <a:pPr marL="0" marR="0" lvl="0" indent="0" algn="ctr" defTabSz="911267" rtl="0" eaLnBrk="1" fontAlgn="auto" latinLnBrk="0" hangingPunct="1">
                <a:lnSpc>
                  <a:spcPct val="110000"/>
                </a:lnSpc>
                <a:spcBef>
                  <a:spcPct val="0"/>
                </a:spcBef>
                <a:spcAft>
                  <a:spcPts val="0"/>
                </a:spcAft>
                <a:buClrTx/>
                <a:buSzTx/>
                <a:buFontTx/>
                <a:buNone/>
                <a:tabLst/>
                <a:defRPr/>
              </a:pPr>
              <a:r>
                <a:rPr kumimoji="0" lang="zh-CN" altLang="en-US" sz="879"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Segoe UI" panose="020B0502040204020203" pitchFamily="34" charset="0"/>
                </a:rPr>
                <a:t>单击此处添加文本</a:t>
              </a:r>
              <a:endParaRPr kumimoji="0" lang="en-US" altLang="zh-CN" sz="879"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Segoe UI" panose="020B0502040204020203" pitchFamily="34" charset="0"/>
              </a:endParaRPr>
            </a:p>
            <a:p>
              <a:pPr marL="0" marR="0" lvl="0" indent="0" algn="ctr" defTabSz="911267" rtl="0" eaLnBrk="1" fontAlgn="auto" latinLnBrk="0" hangingPunct="1">
                <a:lnSpc>
                  <a:spcPct val="110000"/>
                </a:lnSpc>
                <a:spcBef>
                  <a:spcPct val="0"/>
                </a:spcBef>
                <a:spcAft>
                  <a:spcPts val="0"/>
                </a:spcAft>
                <a:buClrTx/>
                <a:buSzTx/>
                <a:buFontTx/>
                <a:buNone/>
                <a:tabLst/>
                <a:defRPr/>
              </a:pPr>
              <a:r>
                <a:rPr kumimoji="0" lang="zh-CN" altLang="en-US" sz="879" b="0" i="0" u="none" strike="noStrike" kern="0" cap="none" spc="0" normalizeH="0" baseline="0" noProof="0" dirty="0">
                  <a:ln w="3175">
                    <a:noFill/>
                  </a:ln>
                  <a:solidFill>
                    <a:prstClr val="white"/>
                  </a:solidFill>
                  <a:effectLst/>
                  <a:uLnTx/>
                  <a:uFillTx/>
                  <a:latin typeface="微软雅黑" panose="020B0503020204020204" pitchFamily="34" charset="-122"/>
                  <a:ea typeface="微软雅黑" panose="020B0503020204020204" pitchFamily="34" charset="-122"/>
                  <a:cs typeface="Segoe UI" panose="020B0502040204020203" pitchFamily="34" charset="0"/>
                </a:rPr>
                <a:t>单击此处添加文本</a:t>
              </a:r>
              <a:endParaRPr kumimoji="0" lang="en-US" altLang="zh-CN" sz="879" b="0" i="0" u="none" strike="noStrike" kern="0" cap="none" spc="0" normalizeH="0" baseline="0" noProof="0" dirty="0">
                <a:ln w="3175">
                  <a:noFill/>
                </a:ln>
                <a:solidFill>
                  <a:prstClr val="white"/>
                </a:solidFill>
                <a:effectLst/>
                <a:uLnTx/>
                <a:uFillTx/>
                <a:latin typeface="微软雅黑" panose="020B0503020204020204" pitchFamily="34" charset="-122"/>
                <a:ea typeface="微软雅黑" panose="020B0503020204020204" pitchFamily="34" charset="-122"/>
                <a:cs typeface="Segoe UI" panose="020B0502040204020203" pitchFamily="34" charset="0"/>
              </a:endParaRPr>
            </a:p>
            <a:p>
              <a:pPr marL="0" marR="0" lvl="0" indent="0" algn="ctr" defTabSz="683605" rtl="0" eaLnBrk="1" fontAlgn="auto" latinLnBrk="0" hangingPunct="1">
                <a:lnSpc>
                  <a:spcPct val="110000"/>
                </a:lnSpc>
                <a:spcBef>
                  <a:spcPts val="0"/>
                </a:spcBef>
                <a:spcAft>
                  <a:spcPts val="0"/>
                </a:spcAft>
                <a:buClrTx/>
                <a:buSzTx/>
                <a:buFontTx/>
                <a:buNone/>
                <a:tabLst/>
                <a:defRPr/>
              </a:pPr>
              <a:r>
                <a:rPr kumimoji="0" lang="zh-CN" altLang="en-US" sz="879"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Segoe UI" panose="020B0502040204020203" pitchFamily="34" charset="0"/>
                </a:rPr>
                <a:t>单击此处添加文本</a:t>
              </a:r>
              <a:endParaRPr kumimoji="0" lang="en-US" altLang="zh-CN" sz="879"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Segoe UI" panose="020B0502040204020203" pitchFamily="34" charset="0"/>
              </a:endParaRPr>
            </a:p>
            <a:p>
              <a:pPr marL="0" marR="0" lvl="0" indent="0" algn="ctr" defTabSz="683605" rtl="0" eaLnBrk="1" fontAlgn="auto" latinLnBrk="0" hangingPunct="1">
                <a:lnSpc>
                  <a:spcPct val="110000"/>
                </a:lnSpc>
                <a:spcBef>
                  <a:spcPts val="0"/>
                </a:spcBef>
                <a:spcAft>
                  <a:spcPts val="0"/>
                </a:spcAft>
                <a:buClrTx/>
                <a:buSzTx/>
                <a:buFontTx/>
                <a:buNone/>
                <a:tabLst/>
                <a:defRPr/>
              </a:pPr>
              <a:r>
                <a:rPr kumimoji="0" lang="zh-CN" altLang="en-US" sz="879"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Segoe UI" panose="020B0502040204020203" pitchFamily="34" charset="0"/>
                </a:rPr>
                <a:t>单击此处添加文本</a:t>
              </a:r>
              <a:endParaRPr kumimoji="0" lang="en-US" altLang="zh-CN" sz="879"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Segoe UI" panose="020B0502040204020203" pitchFamily="34" charset="0"/>
              </a:endParaRPr>
            </a:p>
            <a:p>
              <a:pPr marL="0" marR="0" lvl="0" indent="0" algn="ctr" defTabSz="683605" rtl="0" eaLnBrk="1" fontAlgn="auto" latinLnBrk="0" hangingPunct="1">
                <a:lnSpc>
                  <a:spcPct val="100000"/>
                </a:lnSpc>
                <a:spcBef>
                  <a:spcPts val="0"/>
                </a:spcBef>
                <a:spcAft>
                  <a:spcPts val="0"/>
                </a:spcAft>
                <a:buClrTx/>
                <a:buSzTx/>
                <a:buFontTx/>
                <a:buNone/>
                <a:tabLst/>
                <a:defRPr/>
              </a:pPr>
              <a:endParaRPr kumimoji="0" lang="zh-CN" altLang="en-US" sz="879"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a:p>
              <a:pPr marL="0" marR="0" lvl="0" indent="0" algn="ctr" defTabSz="683605" rtl="0" eaLnBrk="1" fontAlgn="auto" latinLnBrk="0" hangingPunct="1">
                <a:lnSpc>
                  <a:spcPct val="110000"/>
                </a:lnSpc>
                <a:spcBef>
                  <a:spcPts val="0"/>
                </a:spcBef>
                <a:spcAft>
                  <a:spcPts val="0"/>
                </a:spcAft>
                <a:buClrTx/>
                <a:buSzTx/>
                <a:buFontTx/>
                <a:buNone/>
                <a:tabLst/>
                <a:defRPr/>
              </a:pPr>
              <a:endParaRPr kumimoji="0" lang="en-US" altLang="zh-CN" sz="879"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Segoe UI" panose="020B0502040204020203" pitchFamily="34" charset="0"/>
              </a:endParaRPr>
            </a:p>
            <a:p>
              <a:pPr marL="0" marR="0" lvl="0" indent="0" algn="ctr" defTabSz="683605" rtl="0" eaLnBrk="1" fontAlgn="auto" latinLnBrk="0" hangingPunct="1">
                <a:lnSpc>
                  <a:spcPct val="100000"/>
                </a:lnSpc>
                <a:spcBef>
                  <a:spcPts val="0"/>
                </a:spcBef>
                <a:spcAft>
                  <a:spcPts val="0"/>
                </a:spcAft>
                <a:buClrTx/>
                <a:buSzTx/>
                <a:buFontTx/>
                <a:buNone/>
                <a:tabLst/>
                <a:defRPr/>
              </a:pPr>
              <a:endParaRPr kumimoji="0" lang="zh-CN" altLang="en-US" sz="879"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grpSp>
      <p:grpSp>
        <p:nvGrpSpPr>
          <p:cNvPr id="22" name="组合 21"/>
          <p:cNvGrpSpPr/>
          <p:nvPr/>
        </p:nvGrpSpPr>
        <p:grpSpPr>
          <a:xfrm>
            <a:off x="7314075" y="1785832"/>
            <a:ext cx="1164074" cy="2178885"/>
            <a:chOff x="1861146" y="1852464"/>
            <a:chExt cx="1516657" cy="2407311"/>
          </a:xfrm>
          <a:gradFill>
            <a:gsLst>
              <a:gs pos="0">
                <a:schemeClr val="bg1">
                  <a:lumMod val="65000"/>
                </a:schemeClr>
              </a:gs>
              <a:gs pos="100000">
                <a:schemeClr val="bg1">
                  <a:lumMod val="85000"/>
                </a:schemeClr>
              </a:gs>
            </a:gsLst>
            <a:lin ang="16200000" scaled="1"/>
          </a:gradFill>
        </p:grpSpPr>
        <p:sp>
          <p:nvSpPr>
            <p:cNvPr id="23" name="矩形 22"/>
            <p:cNvSpPr/>
            <p:nvPr/>
          </p:nvSpPr>
          <p:spPr>
            <a:xfrm>
              <a:off x="1861146" y="1852464"/>
              <a:ext cx="1512168" cy="349044"/>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3605" rtl="0" eaLnBrk="1" fontAlgn="auto" latinLnBrk="0" hangingPunct="1">
                <a:lnSpc>
                  <a:spcPct val="100000"/>
                </a:lnSpc>
                <a:spcBef>
                  <a:spcPts val="0"/>
                </a:spcBef>
                <a:spcAft>
                  <a:spcPts val="0"/>
                </a:spcAft>
                <a:buClrTx/>
                <a:buSzTx/>
                <a:buFontTx/>
                <a:buNone/>
                <a:tabLst/>
                <a:defRPr/>
              </a:pPr>
              <a:r>
                <a:rPr kumimoji="0" lang="en-US" altLang="zh-CN" sz="1172" b="0" i="0" u="none" strike="noStrike" kern="1200" cap="none" spc="0" normalizeH="0" baseline="0" noProof="0" dirty="0" smtClean="0">
                  <a:ln>
                    <a:noFill/>
                  </a:ln>
                  <a:solidFill>
                    <a:prstClr val="white"/>
                  </a:solidFill>
                  <a:effectLst/>
                  <a:uLnTx/>
                  <a:uFillTx/>
                  <a:latin typeface="微软雅黑" panose="020B0503020204020204" pitchFamily="34" charset="-122"/>
                  <a:ea typeface="微软雅黑" panose="020B0503020204020204" pitchFamily="34" charset="-122"/>
                  <a:cs typeface="+mn-cs"/>
                </a:rPr>
                <a:t>2017</a:t>
              </a:r>
              <a:r>
                <a:rPr kumimoji="0" lang="zh-CN" altLang="en-US" sz="1172" b="0" i="0" u="none" strike="noStrike" kern="1200" cap="none" spc="0" normalizeH="0" baseline="0" noProof="0" dirty="0" smtClean="0">
                  <a:ln>
                    <a:noFill/>
                  </a:ln>
                  <a:solidFill>
                    <a:prstClr val="white"/>
                  </a:solidFill>
                  <a:effectLst/>
                  <a:uLnTx/>
                  <a:uFillTx/>
                  <a:latin typeface="微软雅黑" panose="020B0503020204020204" pitchFamily="34" charset="-122"/>
                  <a:ea typeface="微软雅黑" panose="020B0503020204020204" pitchFamily="34" charset="-122"/>
                  <a:cs typeface="+mn-cs"/>
                </a:rPr>
                <a:t>年</a:t>
              </a:r>
              <a:r>
                <a:rPr kumimoji="0" lang="en-US" altLang="zh-CN" sz="1172"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7</a:t>
              </a:r>
              <a:r>
                <a:rPr kumimoji="0" lang="zh-CN" altLang="en-US" sz="1172"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月</a:t>
              </a:r>
            </a:p>
          </p:txBody>
        </p:sp>
        <p:sp>
          <p:nvSpPr>
            <p:cNvPr id="24" name="矩形 23"/>
            <p:cNvSpPr/>
            <p:nvPr/>
          </p:nvSpPr>
          <p:spPr>
            <a:xfrm>
              <a:off x="1865635" y="2232555"/>
              <a:ext cx="1512168" cy="202722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1267" rtl="0" eaLnBrk="1" fontAlgn="auto" latinLnBrk="0" hangingPunct="1">
                <a:lnSpc>
                  <a:spcPct val="110000"/>
                </a:lnSpc>
                <a:spcBef>
                  <a:spcPct val="0"/>
                </a:spcBef>
                <a:spcAft>
                  <a:spcPts val="0"/>
                </a:spcAft>
                <a:buClrTx/>
                <a:buSzTx/>
                <a:buFontTx/>
                <a:buNone/>
                <a:tabLst/>
                <a:defRPr/>
              </a:pPr>
              <a:r>
                <a:rPr kumimoji="0" lang="zh-CN" altLang="en-US" sz="879" b="0" i="0" u="none" strike="noStrike" kern="0" cap="none" spc="0" normalizeH="0" baseline="0" noProof="0" dirty="0">
                  <a:ln w="3175">
                    <a:noFill/>
                  </a:ln>
                  <a:solidFill>
                    <a:prstClr val="white"/>
                  </a:solidFill>
                  <a:effectLst/>
                  <a:uLnTx/>
                  <a:uFillTx/>
                  <a:latin typeface="微软雅黑" panose="020B0503020204020204" pitchFamily="34" charset="-122"/>
                  <a:ea typeface="微软雅黑" panose="020B0503020204020204" pitchFamily="34" charset="-122"/>
                  <a:cs typeface="Segoe UI" panose="020B0502040204020203" pitchFamily="34" charset="0"/>
                </a:rPr>
                <a:t>单击此处添加文本</a:t>
              </a:r>
              <a:endParaRPr kumimoji="0" lang="en-US" altLang="zh-CN" sz="879" b="0" i="0" u="none" strike="noStrike" kern="0" cap="none" spc="0" normalizeH="0" baseline="0" noProof="0" dirty="0">
                <a:ln w="3175">
                  <a:noFill/>
                </a:ln>
                <a:solidFill>
                  <a:prstClr val="white"/>
                </a:solidFill>
                <a:effectLst/>
                <a:uLnTx/>
                <a:uFillTx/>
                <a:latin typeface="微软雅黑" panose="020B0503020204020204" pitchFamily="34" charset="-122"/>
                <a:ea typeface="微软雅黑" panose="020B0503020204020204" pitchFamily="34" charset="-122"/>
                <a:cs typeface="Segoe UI" panose="020B0502040204020203" pitchFamily="34" charset="0"/>
              </a:endParaRPr>
            </a:p>
            <a:p>
              <a:pPr marL="0" marR="0" lvl="0" indent="0" algn="ctr" defTabSz="683605" rtl="0" eaLnBrk="1" fontAlgn="auto" latinLnBrk="0" hangingPunct="1">
                <a:lnSpc>
                  <a:spcPct val="110000"/>
                </a:lnSpc>
                <a:spcBef>
                  <a:spcPts val="0"/>
                </a:spcBef>
                <a:spcAft>
                  <a:spcPts val="0"/>
                </a:spcAft>
                <a:buClrTx/>
                <a:buSzTx/>
                <a:buFontTx/>
                <a:buNone/>
                <a:tabLst/>
                <a:defRPr/>
              </a:pPr>
              <a:r>
                <a:rPr kumimoji="0" lang="zh-CN" altLang="en-US" sz="879"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Segoe UI" panose="020B0502040204020203" pitchFamily="34" charset="0"/>
                </a:rPr>
                <a:t>单击此处添加文本</a:t>
              </a:r>
              <a:endParaRPr kumimoji="0" lang="en-US" altLang="zh-CN" sz="879"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Segoe UI" panose="020B0502040204020203" pitchFamily="34" charset="0"/>
              </a:endParaRPr>
            </a:p>
            <a:p>
              <a:pPr marL="0" marR="0" lvl="0" indent="0" algn="ctr" defTabSz="911267" rtl="0" eaLnBrk="1" fontAlgn="auto" latinLnBrk="0" hangingPunct="1">
                <a:lnSpc>
                  <a:spcPct val="110000"/>
                </a:lnSpc>
                <a:spcBef>
                  <a:spcPct val="0"/>
                </a:spcBef>
                <a:spcAft>
                  <a:spcPts val="0"/>
                </a:spcAft>
                <a:buClrTx/>
                <a:buSzTx/>
                <a:buFontTx/>
                <a:buNone/>
                <a:tabLst/>
                <a:defRPr/>
              </a:pPr>
              <a:r>
                <a:rPr kumimoji="0" lang="zh-CN" altLang="en-US" sz="879"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Segoe UI" panose="020B0502040204020203" pitchFamily="34" charset="0"/>
                </a:rPr>
                <a:t>单击此处添加文本</a:t>
              </a:r>
              <a:endParaRPr kumimoji="0" lang="en-US" altLang="zh-CN" sz="879"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Segoe UI" panose="020B0502040204020203" pitchFamily="34" charset="0"/>
              </a:endParaRPr>
            </a:p>
            <a:p>
              <a:pPr marL="0" marR="0" lvl="0" indent="0" algn="ctr" defTabSz="911267" rtl="0" eaLnBrk="1" fontAlgn="auto" latinLnBrk="0" hangingPunct="1">
                <a:lnSpc>
                  <a:spcPct val="110000"/>
                </a:lnSpc>
                <a:spcBef>
                  <a:spcPct val="0"/>
                </a:spcBef>
                <a:spcAft>
                  <a:spcPts val="0"/>
                </a:spcAft>
                <a:buClrTx/>
                <a:buSzTx/>
                <a:buFontTx/>
                <a:buNone/>
                <a:tabLst/>
                <a:defRPr/>
              </a:pPr>
              <a:r>
                <a:rPr kumimoji="0" lang="zh-CN" altLang="en-US" sz="879" b="0" i="0" u="none" strike="noStrike" kern="0" cap="none" spc="0" normalizeH="0" baseline="0" noProof="0" dirty="0">
                  <a:ln w="3175">
                    <a:noFill/>
                  </a:ln>
                  <a:solidFill>
                    <a:prstClr val="white"/>
                  </a:solidFill>
                  <a:effectLst/>
                  <a:uLnTx/>
                  <a:uFillTx/>
                  <a:latin typeface="微软雅黑" panose="020B0503020204020204" pitchFamily="34" charset="-122"/>
                  <a:ea typeface="微软雅黑" panose="020B0503020204020204" pitchFamily="34" charset="-122"/>
                  <a:cs typeface="Segoe UI" panose="020B0502040204020203" pitchFamily="34" charset="0"/>
                </a:rPr>
                <a:t>单击此处添加文本</a:t>
              </a:r>
              <a:endParaRPr kumimoji="0" lang="en-US" altLang="zh-CN" sz="879" b="0" i="0" u="none" strike="noStrike" kern="0" cap="none" spc="0" normalizeH="0" baseline="0" noProof="0" dirty="0">
                <a:ln w="3175">
                  <a:noFill/>
                </a:ln>
                <a:solidFill>
                  <a:prstClr val="white"/>
                </a:solidFill>
                <a:effectLst/>
                <a:uLnTx/>
                <a:uFillTx/>
                <a:latin typeface="微软雅黑" panose="020B0503020204020204" pitchFamily="34" charset="-122"/>
                <a:ea typeface="微软雅黑" panose="020B0503020204020204" pitchFamily="34" charset="-122"/>
                <a:cs typeface="Segoe UI" panose="020B0502040204020203" pitchFamily="34" charset="0"/>
              </a:endParaRPr>
            </a:p>
            <a:p>
              <a:pPr marL="0" marR="0" lvl="0" indent="0" algn="ctr" defTabSz="683605" rtl="0" eaLnBrk="1" fontAlgn="auto" latinLnBrk="0" hangingPunct="1">
                <a:lnSpc>
                  <a:spcPct val="110000"/>
                </a:lnSpc>
                <a:spcBef>
                  <a:spcPts val="0"/>
                </a:spcBef>
                <a:spcAft>
                  <a:spcPts val="0"/>
                </a:spcAft>
                <a:buClrTx/>
                <a:buSzTx/>
                <a:buFontTx/>
                <a:buNone/>
                <a:tabLst/>
                <a:defRPr/>
              </a:pPr>
              <a:r>
                <a:rPr kumimoji="0" lang="zh-CN" altLang="en-US" sz="879"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Segoe UI" panose="020B0502040204020203" pitchFamily="34" charset="0"/>
                </a:rPr>
                <a:t>单击此处添加文本</a:t>
              </a:r>
              <a:endParaRPr kumimoji="0" lang="en-US" altLang="zh-CN" sz="879"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Segoe UI" panose="020B0502040204020203" pitchFamily="34" charset="0"/>
              </a:endParaRPr>
            </a:p>
            <a:p>
              <a:pPr marL="0" marR="0" lvl="0" indent="0" algn="ctr" defTabSz="683605" rtl="0" eaLnBrk="1" fontAlgn="auto" latinLnBrk="0" hangingPunct="1">
                <a:lnSpc>
                  <a:spcPct val="110000"/>
                </a:lnSpc>
                <a:spcBef>
                  <a:spcPts val="0"/>
                </a:spcBef>
                <a:spcAft>
                  <a:spcPts val="0"/>
                </a:spcAft>
                <a:buClrTx/>
                <a:buSzTx/>
                <a:buFontTx/>
                <a:buNone/>
                <a:tabLst/>
                <a:defRPr/>
              </a:pPr>
              <a:r>
                <a:rPr kumimoji="0" lang="zh-CN" altLang="en-US" sz="879"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Segoe UI" panose="020B0502040204020203" pitchFamily="34" charset="0"/>
                </a:rPr>
                <a:t>单击此处添加文本</a:t>
              </a:r>
              <a:endParaRPr kumimoji="0" lang="en-US" altLang="zh-CN" sz="879"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Segoe UI" panose="020B0502040204020203" pitchFamily="34" charset="0"/>
              </a:endParaRPr>
            </a:p>
            <a:p>
              <a:pPr marL="0" marR="0" lvl="0" indent="0" algn="ctr" defTabSz="683605" rtl="0" eaLnBrk="1" fontAlgn="auto" latinLnBrk="0" hangingPunct="1">
                <a:lnSpc>
                  <a:spcPct val="100000"/>
                </a:lnSpc>
                <a:spcBef>
                  <a:spcPts val="0"/>
                </a:spcBef>
                <a:spcAft>
                  <a:spcPts val="0"/>
                </a:spcAft>
                <a:buClrTx/>
                <a:buSzTx/>
                <a:buFontTx/>
                <a:buNone/>
                <a:tabLst/>
                <a:defRPr/>
              </a:pPr>
              <a:endParaRPr kumimoji="0" lang="zh-CN" altLang="en-US" sz="879"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a:p>
              <a:pPr marL="0" marR="0" lvl="0" indent="0" algn="ctr" defTabSz="683605" rtl="0" eaLnBrk="1" fontAlgn="auto" latinLnBrk="0" hangingPunct="1">
                <a:lnSpc>
                  <a:spcPct val="110000"/>
                </a:lnSpc>
                <a:spcBef>
                  <a:spcPts val="0"/>
                </a:spcBef>
                <a:spcAft>
                  <a:spcPts val="0"/>
                </a:spcAft>
                <a:buClrTx/>
                <a:buSzTx/>
                <a:buFontTx/>
                <a:buNone/>
                <a:tabLst/>
                <a:defRPr/>
              </a:pPr>
              <a:endParaRPr kumimoji="0" lang="en-US" altLang="zh-CN" sz="879"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Segoe UI" panose="020B0502040204020203" pitchFamily="34" charset="0"/>
              </a:endParaRPr>
            </a:p>
            <a:p>
              <a:pPr marL="0" marR="0" lvl="0" indent="0" algn="ctr" defTabSz="683605" rtl="0" eaLnBrk="1" fontAlgn="auto" latinLnBrk="0" hangingPunct="1">
                <a:lnSpc>
                  <a:spcPct val="100000"/>
                </a:lnSpc>
                <a:spcBef>
                  <a:spcPts val="0"/>
                </a:spcBef>
                <a:spcAft>
                  <a:spcPts val="0"/>
                </a:spcAft>
                <a:buClrTx/>
                <a:buSzTx/>
                <a:buFontTx/>
                <a:buNone/>
                <a:tabLst/>
                <a:defRPr/>
              </a:pPr>
              <a:endParaRPr kumimoji="0" lang="zh-CN" altLang="en-US" sz="879"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grpSp>
      <p:grpSp>
        <p:nvGrpSpPr>
          <p:cNvPr id="25" name="组合 24"/>
          <p:cNvGrpSpPr/>
          <p:nvPr/>
        </p:nvGrpSpPr>
        <p:grpSpPr>
          <a:xfrm>
            <a:off x="575133" y="1612684"/>
            <a:ext cx="7835404" cy="458702"/>
            <a:chOff x="630765" y="1564432"/>
            <a:chExt cx="7834075" cy="462680"/>
          </a:xfrm>
        </p:grpSpPr>
        <p:sp>
          <p:nvSpPr>
            <p:cNvPr id="26" name="矩形 25"/>
            <p:cNvSpPr/>
            <p:nvPr/>
          </p:nvSpPr>
          <p:spPr>
            <a:xfrm>
              <a:off x="630765" y="1564432"/>
              <a:ext cx="1617378" cy="462680"/>
            </a:xfrm>
            <a:prstGeom prst="rect">
              <a:avLst/>
            </a:prstGeom>
            <a:solidFill>
              <a:srgbClr val="C00000"/>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3605" rtl="0" eaLnBrk="1" fontAlgn="auto" latinLnBrk="0" hangingPunct="1">
                <a:lnSpc>
                  <a:spcPct val="100000"/>
                </a:lnSpc>
                <a:spcBef>
                  <a:spcPts val="0"/>
                </a:spcBef>
                <a:spcAft>
                  <a:spcPts val="0"/>
                </a:spcAft>
                <a:buClrTx/>
                <a:buSzTx/>
                <a:buFontTx/>
                <a:buNone/>
                <a:tabLst/>
                <a:defRPr/>
              </a:pPr>
              <a:r>
                <a:rPr kumimoji="0" lang="zh-CN" altLang="en-US" sz="1465"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发展历程</a:t>
              </a:r>
            </a:p>
          </p:txBody>
        </p:sp>
        <p:cxnSp>
          <p:nvCxnSpPr>
            <p:cNvPr id="27" name="直接连接符 26"/>
            <p:cNvCxnSpPr/>
            <p:nvPr/>
          </p:nvCxnSpPr>
          <p:spPr>
            <a:xfrm>
              <a:off x="2183988" y="1595064"/>
              <a:ext cx="6280852" cy="0"/>
            </a:xfrm>
            <a:prstGeom prst="line">
              <a:avLst/>
            </a:prstGeom>
            <a:ln w="19050">
              <a:solidFill>
                <a:srgbClr val="C00000"/>
              </a:solidFill>
            </a:ln>
          </p:spPr>
          <p:style>
            <a:lnRef idx="1">
              <a:schemeClr val="accent1"/>
            </a:lnRef>
            <a:fillRef idx="0">
              <a:schemeClr val="accent1"/>
            </a:fillRef>
            <a:effectRef idx="0">
              <a:schemeClr val="accent1"/>
            </a:effectRef>
            <a:fontRef idx="minor">
              <a:schemeClr val="tx1"/>
            </a:fontRef>
          </p:style>
        </p:cxnSp>
      </p:grpSp>
      <p:pic>
        <p:nvPicPr>
          <p:cNvPr id="28" name="Picture 2"/>
          <p:cNvPicPr>
            <a:picLocks noChangeAspect="1" noChangeArrowheads="1"/>
          </p:cNvPicPr>
          <p:nvPr/>
        </p:nvPicPr>
        <p:blipFill>
          <a:blip r:embed="rId2" cstate="print">
            <a:grayscl/>
            <a:extLst>
              <a:ext uri="{28A0092B-C50C-407E-A947-70E740481C1C}">
                <a14:useLocalDpi xmlns:a14="http://schemas.microsoft.com/office/drawing/2010/main" val="0"/>
              </a:ext>
            </a:extLst>
          </a:blip>
          <a:stretch>
            <a:fillRect/>
          </a:stretch>
        </p:blipFill>
        <p:spPr bwMode="auto">
          <a:xfrm>
            <a:off x="719174" y="2216886"/>
            <a:ext cx="1255400" cy="1660798"/>
          </a:xfrm>
          <a:prstGeom prst="round2DiagRect">
            <a:avLst>
              <a:gd name="adj1" fmla="val 16667"/>
              <a:gd name="adj2" fmla="val 0"/>
            </a:avLst>
          </a:prstGeom>
          <a:ln w="28575" cap="sq">
            <a:solidFill>
              <a:srgbClr val="FFFFFF"/>
            </a:solidFill>
            <a:miter lim="800000"/>
            <a:headEnd/>
            <a:tailEnd/>
          </a:ln>
          <a:effectLst>
            <a:outerShdw blurRad="254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52969222"/>
      </p:ext>
    </p:extLst>
  </p:cSld>
  <p:clrMapOvr>
    <a:masterClrMapping/>
  </p:clrMapOvr>
  <p:transition spd="slow" advClick="0" advTm="6263">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25"/>
                                        </p:tgtEl>
                                        <p:attrNameLst>
                                          <p:attrName>style.visibility</p:attrName>
                                        </p:attrNameLst>
                                      </p:cBhvr>
                                      <p:to>
                                        <p:strVal val="visible"/>
                                      </p:to>
                                    </p:set>
                                    <p:anim calcmode="lin" valueType="num">
                                      <p:cBhvr additive="base">
                                        <p:cTn id="7" dur="500" fill="hold"/>
                                        <p:tgtEl>
                                          <p:spTgt spid="25"/>
                                        </p:tgtEl>
                                        <p:attrNameLst>
                                          <p:attrName>ppt_x</p:attrName>
                                        </p:attrNameLst>
                                      </p:cBhvr>
                                      <p:tavLst>
                                        <p:tav tm="0">
                                          <p:val>
                                            <p:strVal val="0-#ppt_w/2"/>
                                          </p:val>
                                        </p:tav>
                                        <p:tav tm="100000">
                                          <p:val>
                                            <p:strVal val="#ppt_x"/>
                                          </p:val>
                                        </p:tav>
                                      </p:tavLst>
                                    </p:anim>
                                    <p:anim calcmode="lin" valueType="num">
                                      <p:cBhvr additive="base">
                                        <p:cTn id="8" dur="500" fill="hold"/>
                                        <p:tgtEl>
                                          <p:spTgt spid="25"/>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14" presetClass="entr" presetSubtype="10" fill="hold" nodeType="afterEffect">
                                  <p:stCondLst>
                                    <p:cond delay="0"/>
                                  </p:stCondLst>
                                  <p:childTnLst>
                                    <p:set>
                                      <p:cBhvr>
                                        <p:cTn id="11" dur="1" fill="hold">
                                          <p:stCondLst>
                                            <p:cond delay="0"/>
                                          </p:stCondLst>
                                        </p:cTn>
                                        <p:tgtEl>
                                          <p:spTgt spid="28"/>
                                        </p:tgtEl>
                                        <p:attrNameLst>
                                          <p:attrName>style.visibility</p:attrName>
                                        </p:attrNameLst>
                                      </p:cBhvr>
                                      <p:to>
                                        <p:strVal val="visible"/>
                                      </p:to>
                                    </p:set>
                                    <p:animEffect transition="in" filter="randombar(horizontal)">
                                      <p:cBhvr>
                                        <p:cTn id="12" dur="500"/>
                                        <p:tgtEl>
                                          <p:spTgt spid="28"/>
                                        </p:tgtEl>
                                      </p:cBhvr>
                                    </p:animEffect>
                                  </p:childTnLst>
                                </p:cTn>
                              </p:par>
                            </p:childTnLst>
                          </p:cTn>
                        </p:par>
                        <p:par>
                          <p:cTn id="13" fill="hold">
                            <p:stCondLst>
                              <p:cond delay="1000"/>
                            </p:stCondLst>
                            <p:childTnLst>
                              <p:par>
                                <p:cTn id="14" presetID="2" presetClass="entr" presetSubtype="4" fill="hold" nodeType="afterEffect">
                                  <p:stCondLst>
                                    <p:cond delay="0"/>
                                  </p:stCondLst>
                                  <p:childTnLst>
                                    <p:set>
                                      <p:cBhvr>
                                        <p:cTn id="15" dur="1" fill="hold">
                                          <p:stCondLst>
                                            <p:cond delay="0"/>
                                          </p:stCondLst>
                                        </p:cTn>
                                        <p:tgtEl>
                                          <p:spTgt spid="2"/>
                                        </p:tgtEl>
                                        <p:attrNameLst>
                                          <p:attrName>style.visibility</p:attrName>
                                        </p:attrNameLst>
                                      </p:cBhvr>
                                      <p:to>
                                        <p:strVal val="visible"/>
                                      </p:to>
                                    </p:set>
                                    <p:anim calcmode="lin" valueType="num">
                                      <p:cBhvr additive="base">
                                        <p:cTn id="16" dur="500" fill="hold"/>
                                        <p:tgtEl>
                                          <p:spTgt spid="2"/>
                                        </p:tgtEl>
                                        <p:attrNameLst>
                                          <p:attrName>ppt_x</p:attrName>
                                        </p:attrNameLst>
                                      </p:cBhvr>
                                      <p:tavLst>
                                        <p:tav tm="0">
                                          <p:val>
                                            <p:strVal val="#ppt_x"/>
                                          </p:val>
                                        </p:tav>
                                        <p:tav tm="100000">
                                          <p:val>
                                            <p:strVal val="#ppt_x"/>
                                          </p:val>
                                        </p:tav>
                                      </p:tavLst>
                                    </p:anim>
                                    <p:anim calcmode="lin" valueType="num">
                                      <p:cBhvr additive="base">
                                        <p:cTn id="17" dur="500" fill="hold"/>
                                        <p:tgtEl>
                                          <p:spTgt spid="2"/>
                                        </p:tgtEl>
                                        <p:attrNameLst>
                                          <p:attrName>ppt_y</p:attrName>
                                        </p:attrNameLst>
                                      </p:cBhvr>
                                      <p:tavLst>
                                        <p:tav tm="0">
                                          <p:val>
                                            <p:strVal val="1+#ppt_h/2"/>
                                          </p:val>
                                        </p:tav>
                                        <p:tav tm="100000">
                                          <p:val>
                                            <p:strVal val="#ppt_y"/>
                                          </p:val>
                                        </p:tav>
                                      </p:tavLst>
                                    </p:anim>
                                  </p:childTnLst>
                                </p:cTn>
                              </p:par>
                            </p:childTnLst>
                          </p:cTn>
                        </p:par>
                        <p:par>
                          <p:cTn id="18" fill="hold">
                            <p:stCondLst>
                              <p:cond delay="1500"/>
                            </p:stCondLst>
                            <p:childTnLst>
                              <p:par>
                                <p:cTn id="19" presetID="2" presetClass="entr" presetSubtype="1" fill="hold" nodeType="afterEffect">
                                  <p:stCondLst>
                                    <p:cond delay="0"/>
                                  </p:stCondLst>
                                  <p:childTnLst>
                                    <p:set>
                                      <p:cBhvr>
                                        <p:cTn id="20" dur="1" fill="hold">
                                          <p:stCondLst>
                                            <p:cond delay="0"/>
                                          </p:stCondLst>
                                        </p:cTn>
                                        <p:tgtEl>
                                          <p:spTgt spid="7"/>
                                        </p:tgtEl>
                                        <p:attrNameLst>
                                          <p:attrName>style.visibility</p:attrName>
                                        </p:attrNameLst>
                                      </p:cBhvr>
                                      <p:to>
                                        <p:strVal val="visible"/>
                                      </p:to>
                                    </p:set>
                                    <p:anim calcmode="lin" valueType="num">
                                      <p:cBhvr additive="base">
                                        <p:cTn id="21" dur="500" fill="hold"/>
                                        <p:tgtEl>
                                          <p:spTgt spid="7"/>
                                        </p:tgtEl>
                                        <p:attrNameLst>
                                          <p:attrName>ppt_x</p:attrName>
                                        </p:attrNameLst>
                                      </p:cBhvr>
                                      <p:tavLst>
                                        <p:tav tm="0">
                                          <p:val>
                                            <p:strVal val="#ppt_x"/>
                                          </p:val>
                                        </p:tav>
                                        <p:tav tm="100000">
                                          <p:val>
                                            <p:strVal val="#ppt_x"/>
                                          </p:val>
                                        </p:tav>
                                      </p:tavLst>
                                    </p:anim>
                                    <p:anim calcmode="lin" valueType="num">
                                      <p:cBhvr additive="base">
                                        <p:cTn id="22" dur="500" fill="hold"/>
                                        <p:tgtEl>
                                          <p:spTgt spid="7"/>
                                        </p:tgtEl>
                                        <p:attrNameLst>
                                          <p:attrName>ppt_y</p:attrName>
                                        </p:attrNameLst>
                                      </p:cBhvr>
                                      <p:tavLst>
                                        <p:tav tm="0">
                                          <p:val>
                                            <p:strVal val="0-#ppt_h/2"/>
                                          </p:val>
                                        </p:tav>
                                        <p:tav tm="100000">
                                          <p:val>
                                            <p:strVal val="#ppt_y"/>
                                          </p:val>
                                        </p:tav>
                                      </p:tavLst>
                                    </p:anim>
                                  </p:childTnLst>
                                </p:cTn>
                              </p:par>
                            </p:childTnLst>
                          </p:cTn>
                        </p:par>
                        <p:par>
                          <p:cTn id="23" fill="hold">
                            <p:stCondLst>
                              <p:cond delay="2000"/>
                            </p:stCondLst>
                            <p:childTnLst>
                              <p:par>
                                <p:cTn id="24" presetID="2" presetClass="entr" presetSubtype="4" fill="hold" nodeType="afterEffect">
                                  <p:stCondLst>
                                    <p:cond delay="0"/>
                                  </p:stCondLst>
                                  <p:childTnLst>
                                    <p:set>
                                      <p:cBhvr>
                                        <p:cTn id="25" dur="1" fill="hold">
                                          <p:stCondLst>
                                            <p:cond delay="0"/>
                                          </p:stCondLst>
                                        </p:cTn>
                                        <p:tgtEl>
                                          <p:spTgt spid="12"/>
                                        </p:tgtEl>
                                        <p:attrNameLst>
                                          <p:attrName>style.visibility</p:attrName>
                                        </p:attrNameLst>
                                      </p:cBhvr>
                                      <p:to>
                                        <p:strVal val="visible"/>
                                      </p:to>
                                    </p:set>
                                    <p:anim calcmode="lin" valueType="num">
                                      <p:cBhvr additive="base">
                                        <p:cTn id="26" dur="500" fill="hold"/>
                                        <p:tgtEl>
                                          <p:spTgt spid="12"/>
                                        </p:tgtEl>
                                        <p:attrNameLst>
                                          <p:attrName>ppt_x</p:attrName>
                                        </p:attrNameLst>
                                      </p:cBhvr>
                                      <p:tavLst>
                                        <p:tav tm="0">
                                          <p:val>
                                            <p:strVal val="#ppt_x"/>
                                          </p:val>
                                        </p:tav>
                                        <p:tav tm="100000">
                                          <p:val>
                                            <p:strVal val="#ppt_x"/>
                                          </p:val>
                                        </p:tav>
                                      </p:tavLst>
                                    </p:anim>
                                    <p:anim calcmode="lin" valueType="num">
                                      <p:cBhvr additive="base">
                                        <p:cTn id="27" dur="500" fill="hold"/>
                                        <p:tgtEl>
                                          <p:spTgt spid="12"/>
                                        </p:tgtEl>
                                        <p:attrNameLst>
                                          <p:attrName>ppt_y</p:attrName>
                                        </p:attrNameLst>
                                      </p:cBhvr>
                                      <p:tavLst>
                                        <p:tav tm="0">
                                          <p:val>
                                            <p:strVal val="1+#ppt_h/2"/>
                                          </p:val>
                                        </p:tav>
                                        <p:tav tm="100000">
                                          <p:val>
                                            <p:strVal val="#ppt_y"/>
                                          </p:val>
                                        </p:tav>
                                      </p:tavLst>
                                    </p:anim>
                                  </p:childTnLst>
                                </p:cTn>
                              </p:par>
                            </p:childTnLst>
                          </p:cTn>
                        </p:par>
                        <p:par>
                          <p:cTn id="28" fill="hold">
                            <p:stCondLst>
                              <p:cond delay="2500"/>
                            </p:stCondLst>
                            <p:childTnLst>
                              <p:par>
                                <p:cTn id="29" presetID="2" presetClass="entr" presetSubtype="1" fill="hold" nodeType="afterEffect">
                                  <p:stCondLst>
                                    <p:cond delay="0"/>
                                  </p:stCondLst>
                                  <p:childTnLst>
                                    <p:set>
                                      <p:cBhvr>
                                        <p:cTn id="30" dur="1" fill="hold">
                                          <p:stCondLst>
                                            <p:cond delay="0"/>
                                          </p:stCondLst>
                                        </p:cTn>
                                        <p:tgtEl>
                                          <p:spTgt spid="17"/>
                                        </p:tgtEl>
                                        <p:attrNameLst>
                                          <p:attrName>style.visibility</p:attrName>
                                        </p:attrNameLst>
                                      </p:cBhvr>
                                      <p:to>
                                        <p:strVal val="visible"/>
                                      </p:to>
                                    </p:set>
                                    <p:anim calcmode="lin" valueType="num">
                                      <p:cBhvr additive="base">
                                        <p:cTn id="31" dur="500" fill="hold"/>
                                        <p:tgtEl>
                                          <p:spTgt spid="17"/>
                                        </p:tgtEl>
                                        <p:attrNameLst>
                                          <p:attrName>ppt_x</p:attrName>
                                        </p:attrNameLst>
                                      </p:cBhvr>
                                      <p:tavLst>
                                        <p:tav tm="0">
                                          <p:val>
                                            <p:strVal val="#ppt_x"/>
                                          </p:val>
                                        </p:tav>
                                        <p:tav tm="100000">
                                          <p:val>
                                            <p:strVal val="#ppt_x"/>
                                          </p:val>
                                        </p:tav>
                                      </p:tavLst>
                                    </p:anim>
                                    <p:anim calcmode="lin" valueType="num">
                                      <p:cBhvr additive="base">
                                        <p:cTn id="32" dur="500" fill="hold"/>
                                        <p:tgtEl>
                                          <p:spTgt spid="17"/>
                                        </p:tgtEl>
                                        <p:attrNameLst>
                                          <p:attrName>ppt_y</p:attrName>
                                        </p:attrNameLst>
                                      </p:cBhvr>
                                      <p:tavLst>
                                        <p:tav tm="0">
                                          <p:val>
                                            <p:strVal val="0-#ppt_h/2"/>
                                          </p:val>
                                        </p:tav>
                                        <p:tav tm="100000">
                                          <p:val>
                                            <p:strVal val="#ppt_y"/>
                                          </p:val>
                                        </p:tav>
                                      </p:tavLst>
                                    </p:anim>
                                  </p:childTnLst>
                                </p:cTn>
                              </p:par>
                            </p:childTnLst>
                          </p:cTn>
                        </p:par>
                        <p:par>
                          <p:cTn id="33" fill="hold">
                            <p:stCondLst>
                              <p:cond delay="3000"/>
                            </p:stCondLst>
                            <p:childTnLst>
                              <p:par>
                                <p:cTn id="34" presetID="2" presetClass="entr" presetSubtype="1" fill="hold" nodeType="afterEffect">
                                  <p:stCondLst>
                                    <p:cond delay="0"/>
                                  </p:stCondLst>
                                  <p:childTnLst>
                                    <p:set>
                                      <p:cBhvr>
                                        <p:cTn id="35" dur="1" fill="hold">
                                          <p:stCondLst>
                                            <p:cond delay="0"/>
                                          </p:stCondLst>
                                        </p:cTn>
                                        <p:tgtEl>
                                          <p:spTgt spid="22"/>
                                        </p:tgtEl>
                                        <p:attrNameLst>
                                          <p:attrName>style.visibility</p:attrName>
                                        </p:attrNameLst>
                                      </p:cBhvr>
                                      <p:to>
                                        <p:strVal val="visible"/>
                                      </p:to>
                                    </p:set>
                                    <p:anim calcmode="lin" valueType="num">
                                      <p:cBhvr additive="base">
                                        <p:cTn id="36" dur="500" fill="hold"/>
                                        <p:tgtEl>
                                          <p:spTgt spid="22"/>
                                        </p:tgtEl>
                                        <p:attrNameLst>
                                          <p:attrName>ppt_x</p:attrName>
                                        </p:attrNameLst>
                                      </p:cBhvr>
                                      <p:tavLst>
                                        <p:tav tm="0">
                                          <p:val>
                                            <p:strVal val="#ppt_x"/>
                                          </p:val>
                                        </p:tav>
                                        <p:tav tm="100000">
                                          <p:val>
                                            <p:strVal val="#ppt_x"/>
                                          </p:val>
                                        </p:tav>
                                      </p:tavLst>
                                    </p:anim>
                                    <p:anim calcmode="lin" valueType="num">
                                      <p:cBhvr additive="base">
                                        <p:cTn id="37" dur="500" fill="hold"/>
                                        <p:tgtEl>
                                          <p:spTgt spid="22"/>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bwMode="auto">
          <a:xfrm>
            <a:off x="3619109" y="1660901"/>
            <a:ext cx="4951309" cy="2937082"/>
            <a:chOff x="1116116" y="627534"/>
            <a:chExt cx="6985560" cy="4180913"/>
          </a:xfrm>
        </p:grpSpPr>
        <p:grpSp>
          <p:nvGrpSpPr>
            <p:cNvPr id="3" name="组合 90"/>
            <p:cNvGrpSpPr/>
            <p:nvPr/>
          </p:nvGrpSpPr>
          <p:grpSpPr bwMode="auto">
            <a:xfrm>
              <a:off x="2133254" y="1452049"/>
              <a:ext cx="5334385" cy="501951"/>
              <a:chOff x="1759346" y="2223103"/>
              <a:chExt cx="1524110" cy="501952"/>
            </a:xfrm>
          </p:grpSpPr>
          <p:sp>
            <p:nvSpPr>
              <p:cNvPr id="39" name="任意多边形 38"/>
              <p:cNvSpPr/>
              <p:nvPr/>
            </p:nvSpPr>
            <p:spPr bwMode="auto">
              <a:xfrm>
                <a:off x="1759346" y="2223103"/>
                <a:ext cx="1524110" cy="470513"/>
              </a:xfrm>
              <a:custGeom>
                <a:avLst/>
                <a:gdLst>
                  <a:gd name="connsiteX0" fmla="*/ 6980 w 2973545"/>
                  <a:gd name="connsiteY0" fmla="*/ 0 h 467670"/>
                  <a:gd name="connsiteX1" fmla="*/ 0 w 2973545"/>
                  <a:gd name="connsiteY1" fmla="*/ 460690 h 467670"/>
                  <a:gd name="connsiteX2" fmla="*/ 2973545 w 2973545"/>
                  <a:gd name="connsiteY2" fmla="*/ 467670 h 467670"/>
                  <a:gd name="connsiteX3" fmla="*/ 2903743 w 2973545"/>
                  <a:gd name="connsiteY3" fmla="*/ 6980 h 467670"/>
                  <a:gd name="connsiteX4" fmla="*/ 6980 w 2973545"/>
                  <a:gd name="connsiteY4" fmla="*/ 0 h 46767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973545" h="467670">
                    <a:moveTo>
                      <a:pt x="6980" y="0"/>
                    </a:moveTo>
                    <a:lnTo>
                      <a:pt x="0" y="460690"/>
                    </a:lnTo>
                    <a:lnTo>
                      <a:pt x="2973545" y="467670"/>
                    </a:lnTo>
                    <a:lnTo>
                      <a:pt x="2903743" y="6980"/>
                    </a:lnTo>
                    <a:lnTo>
                      <a:pt x="6980" y="0"/>
                    </a:lnTo>
                    <a:close/>
                  </a:path>
                </a:pathLst>
              </a:custGeom>
              <a:gradFill>
                <a:gsLst>
                  <a:gs pos="0">
                    <a:srgbClr val="C00000"/>
                  </a:gs>
                  <a:gs pos="100000">
                    <a:srgbClr val="FF0000"/>
                  </a:gs>
                </a:gsLst>
                <a:lin ang="16200000" scaled="1"/>
              </a:gra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683605" rtl="0" eaLnBrk="1" fontAlgn="auto" latinLnBrk="0" hangingPunct="1">
                  <a:lnSpc>
                    <a:spcPct val="100000"/>
                  </a:lnSpc>
                  <a:spcBef>
                    <a:spcPts val="0"/>
                  </a:spcBef>
                  <a:spcAft>
                    <a:spcPts val="0"/>
                  </a:spcAft>
                  <a:buClrTx/>
                  <a:buSzTx/>
                  <a:buFontTx/>
                  <a:buNone/>
                  <a:tabLst/>
                  <a:defRPr/>
                </a:pPr>
                <a:endParaRPr kumimoji="0" lang="zh-CN" altLang="en-US" sz="1348"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40" name="TextBox 100"/>
              <p:cNvSpPr txBox="1">
                <a:spLocks noChangeArrowheads="1"/>
              </p:cNvSpPr>
              <p:nvPr/>
            </p:nvSpPr>
            <p:spPr bwMode="auto">
              <a:xfrm>
                <a:off x="1971865" y="2297042"/>
                <a:ext cx="1053627" cy="428013"/>
              </a:xfrm>
              <a:prstGeom prst="rect">
                <a:avLst/>
              </a:prstGeom>
              <a:noFill/>
              <a:ln>
                <a:noFill/>
              </a:ln>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ctr" defTabSz="683605" rtl="0" eaLnBrk="1" fontAlgn="auto" latinLnBrk="0" hangingPunct="1">
                  <a:lnSpc>
                    <a:spcPct val="100000"/>
                  </a:lnSpc>
                  <a:spcBef>
                    <a:spcPts val="0"/>
                  </a:spcBef>
                  <a:spcAft>
                    <a:spcPts val="0"/>
                  </a:spcAft>
                  <a:buClrTx/>
                  <a:buSzTx/>
                  <a:buFontTx/>
                  <a:buNone/>
                  <a:tabLst/>
                  <a:defRPr/>
                </a:pPr>
                <a:r>
                  <a:rPr kumimoji="0" lang="zh-CN" altLang="en-US" sz="1368"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添加标题</a:t>
                </a:r>
              </a:p>
            </p:txBody>
          </p:sp>
        </p:grpSp>
        <p:grpSp>
          <p:nvGrpSpPr>
            <p:cNvPr id="4" name="组合 91"/>
            <p:cNvGrpSpPr/>
            <p:nvPr/>
          </p:nvGrpSpPr>
          <p:grpSpPr bwMode="auto">
            <a:xfrm>
              <a:off x="2133257" y="2411001"/>
              <a:ext cx="4115610" cy="490749"/>
              <a:chOff x="1759318" y="2224792"/>
              <a:chExt cx="1524300" cy="490749"/>
            </a:xfrm>
          </p:grpSpPr>
          <p:sp>
            <p:nvSpPr>
              <p:cNvPr id="37" name="任意多边形 36"/>
              <p:cNvSpPr/>
              <p:nvPr/>
            </p:nvSpPr>
            <p:spPr bwMode="auto">
              <a:xfrm>
                <a:off x="1759318" y="2224792"/>
                <a:ext cx="1524300" cy="468273"/>
              </a:xfrm>
              <a:custGeom>
                <a:avLst/>
                <a:gdLst>
                  <a:gd name="connsiteX0" fmla="*/ 6980 w 2973545"/>
                  <a:gd name="connsiteY0" fmla="*/ 0 h 467670"/>
                  <a:gd name="connsiteX1" fmla="*/ 0 w 2973545"/>
                  <a:gd name="connsiteY1" fmla="*/ 460690 h 467670"/>
                  <a:gd name="connsiteX2" fmla="*/ 2973545 w 2973545"/>
                  <a:gd name="connsiteY2" fmla="*/ 467670 h 467670"/>
                  <a:gd name="connsiteX3" fmla="*/ 2903743 w 2973545"/>
                  <a:gd name="connsiteY3" fmla="*/ 6980 h 467670"/>
                  <a:gd name="connsiteX4" fmla="*/ 6980 w 2973545"/>
                  <a:gd name="connsiteY4" fmla="*/ 0 h 46767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973545" h="467670">
                    <a:moveTo>
                      <a:pt x="6980" y="0"/>
                    </a:moveTo>
                    <a:lnTo>
                      <a:pt x="0" y="460690"/>
                    </a:lnTo>
                    <a:lnTo>
                      <a:pt x="2973545" y="467670"/>
                    </a:lnTo>
                    <a:lnTo>
                      <a:pt x="2903743" y="6980"/>
                    </a:lnTo>
                    <a:lnTo>
                      <a:pt x="6980" y="0"/>
                    </a:lnTo>
                    <a:close/>
                  </a:path>
                </a:pathLst>
              </a:custGeom>
              <a:gradFill>
                <a:gsLst>
                  <a:gs pos="0">
                    <a:schemeClr val="bg1">
                      <a:lumMod val="65000"/>
                    </a:schemeClr>
                  </a:gs>
                  <a:gs pos="100000">
                    <a:schemeClr val="bg1">
                      <a:lumMod val="85000"/>
                    </a:schemeClr>
                  </a:gs>
                </a:gsLst>
                <a:lin ang="16200000" scaled="1"/>
              </a:gra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683605" rtl="0" eaLnBrk="1" fontAlgn="auto" latinLnBrk="0" hangingPunct="1">
                  <a:lnSpc>
                    <a:spcPct val="100000"/>
                  </a:lnSpc>
                  <a:spcBef>
                    <a:spcPts val="0"/>
                  </a:spcBef>
                  <a:spcAft>
                    <a:spcPts val="0"/>
                  </a:spcAft>
                  <a:buClrTx/>
                  <a:buSzTx/>
                  <a:buFontTx/>
                  <a:buNone/>
                  <a:tabLst/>
                  <a:defRPr/>
                </a:pPr>
                <a:endParaRPr kumimoji="0" lang="zh-CN" altLang="en-US" sz="1348"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38" name="TextBox 95"/>
              <p:cNvSpPr txBox="1">
                <a:spLocks noChangeArrowheads="1"/>
              </p:cNvSpPr>
              <p:nvPr/>
            </p:nvSpPr>
            <p:spPr bwMode="auto">
              <a:xfrm>
                <a:off x="2233950" y="2287529"/>
                <a:ext cx="925201" cy="428012"/>
              </a:xfrm>
              <a:prstGeom prst="rect">
                <a:avLst/>
              </a:prstGeom>
              <a:noFill/>
              <a:ln>
                <a:noFill/>
              </a:ln>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ctr" defTabSz="683605" rtl="0" eaLnBrk="1" fontAlgn="auto" latinLnBrk="0" hangingPunct="1">
                  <a:lnSpc>
                    <a:spcPct val="100000"/>
                  </a:lnSpc>
                  <a:spcBef>
                    <a:spcPts val="0"/>
                  </a:spcBef>
                  <a:spcAft>
                    <a:spcPts val="0"/>
                  </a:spcAft>
                  <a:buClrTx/>
                  <a:buSzTx/>
                  <a:buFontTx/>
                  <a:buNone/>
                  <a:tabLst/>
                  <a:defRPr/>
                </a:pPr>
                <a:r>
                  <a:rPr kumimoji="0" lang="zh-CN" altLang="en-US" sz="1368"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添加标题</a:t>
                </a:r>
              </a:p>
            </p:txBody>
          </p:sp>
        </p:grpSp>
        <p:grpSp>
          <p:nvGrpSpPr>
            <p:cNvPr id="5" name="组合 97"/>
            <p:cNvGrpSpPr/>
            <p:nvPr/>
          </p:nvGrpSpPr>
          <p:grpSpPr bwMode="auto">
            <a:xfrm>
              <a:off x="2133602" y="3367556"/>
              <a:ext cx="2981624" cy="472978"/>
              <a:chOff x="1759446" y="2224085"/>
              <a:chExt cx="1529038" cy="472979"/>
            </a:xfrm>
          </p:grpSpPr>
          <p:grpSp>
            <p:nvGrpSpPr>
              <p:cNvPr id="33" name="组合 21"/>
              <p:cNvGrpSpPr/>
              <p:nvPr/>
            </p:nvGrpSpPr>
            <p:grpSpPr bwMode="auto">
              <a:xfrm>
                <a:off x="1759446" y="2224085"/>
                <a:ext cx="1529038" cy="470666"/>
                <a:chOff x="4013588" y="2289490"/>
                <a:chExt cx="2983405" cy="470611"/>
              </a:xfrm>
            </p:grpSpPr>
            <p:sp>
              <p:nvSpPr>
                <p:cNvPr id="35" name="任意多边形 34"/>
                <p:cNvSpPr/>
                <p:nvPr/>
              </p:nvSpPr>
              <p:spPr bwMode="auto">
                <a:xfrm>
                  <a:off x="4013588" y="2289490"/>
                  <a:ext cx="2973576" cy="468258"/>
                </a:xfrm>
                <a:custGeom>
                  <a:avLst/>
                  <a:gdLst>
                    <a:gd name="connsiteX0" fmla="*/ 6980 w 2973545"/>
                    <a:gd name="connsiteY0" fmla="*/ 0 h 467670"/>
                    <a:gd name="connsiteX1" fmla="*/ 0 w 2973545"/>
                    <a:gd name="connsiteY1" fmla="*/ 460690 h 467670"/>
                    <a:gd name="connsiteX2" fmla="*/ 2973545 w 2973545"/>
                    <a:gd name="connsiteY2" fmla="*/ 467670 h 467670"/>
                    <a:gd name="connsiteX3" fmla="*/ 2903743 w 2973545"/>
                    <a:gd name="connsiteY3" fmla="*/ 6980 h 467670"/>
                    <a:gd name="connsiteX4" fmla="*/ 6980 w 2973545"/>
                    <a:gd name="connsiteY4" fmla="*/ 0 h 46767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973545" h="467670">
                      <a:moveTo>
                        <a:pt x="6980" y="0"/>
                      </a:moveTo>
                      <a:lnTo>
                        <a:pt x="0" y="460690"/>
                      </a:lnTo>
                      <a:lnTo>
                        <a:pt x="2973545" y="467670"/>
                      </a:lnTo>
                      <a:lnTo>
                        <a:pt x="2903743" y="6980"/>
                      </a:lnTo>
                      <a:lnTo>
                        <a:pt x="6980" y="0"/>
                      </a:lnTo>
                      <a:close/>
                    </a:path>
                  </a:pathLst>
                </a:custGeom>
                <a:gradFill>
                  <a:gsLst>
                    <a:gs pos="0">
                      <a:srgbClr val="C00000"/>
                    </a:gs>
                    <a:gs pos="100000">
                      <a:srgbClr val="FF0000"/>
                    </a:gs>
                  </a:gsLst>
                  <a:lin ang="16200000" scaled="1"/>
                </a:gradFill>
                <a:ln w="3175">
                  <a:noFill/>
                </a:ln>
                <a:effectLst/>
                <a:scene3d>
                  <a:camera prst="orthographicFront"/>
                  <a:lightRig rig="balanced" dir="t"/>
                </a:scene3d>
                <a:sp3d extrusionH="247650">
                  <a:extrusionClr>
                    <a:srgbClr val="770B2C"/>
                  </a:extrusionClr>
                </a:sp3d>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683605" rtl="0" eaLnBrk="1" fontAlgn="auto" latinLnBrk="0" hangingPunct="1">
                    <a:lnSpc>
                      <a:spcPct val="100000"/>
                    </a:lnSpc>
                    <a:spcBef>
                      <a:spcPts val="0"/>
                    </a:spcBef>
                    <a:spcAft>
                      <a:spcPts val="0"/>
                    </a:spcAft>
                    <a:buClrTx/>
                    <a:buSzTx/>
                    <a:buFontTx/>
                    <a:buNone/>
                    <a:tabLst/>
                    <a:defRPr/>
                  </a:pPr>
                  <a:endParaRPr kumimoji="0" lang="zh-CN" altLang="en-US" sz="1368"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36" name="任意多边形 35"/>
                <p:cNvSpPr/>
                <p:nvPr/>
              </p:nvSpPr>
              <p:spPr bwMode="auto">
                <a:xfrm>
                  <a:off x="5468129" y="2294123"/>
                  <a:ext cx="1528864" cy="465978"/>
                </a:xfrm>
                <a:custGeom>
                  <a:avLst/>
                  <a:gdLst>
                    <a:gd name="connsiteX0" fmla="*/ 1463040 w 1529542"/>
                    <a:gd name="connsiteY0" fmla="*/ 0 h 465512"/>
                    <a:gd name="connsiteX1" fmla="*/ 0 w 1529542"/>
                    <a:gd name="connsiteY1" fmla="*/ 465512 h 465512"/>
                    <a:gd name="connsiteX2" fmla="*/ 1529542 w 1529542"/>
                    <a:gd name="connsiteY2" fmla="*/ 459971 h 465512"/>
                    <a:gd name="connsiteX3" fmla="*/ 1463040 w 1529542"/>
                    <a:gd name="connsiteY3" fmla="*/ 0 h 465512"/>
                  </a:gdLst>
                  <a:ahLst/>
                  <a:cxnLst>
                    <a:cxn ang="0">
                      <a:pos x="connsiteX0" y="connsiteY0"/>
                    </a:cxn>
                    <a:cxn ang="0">
                      <a:pos x="connsiteX1" y="connsiteY1"/>
                    </a:cxn>
                    <a:cxn ang="0">
                      <a:pos x="connsiteX2" y="connsiteY2"/>
                    </a:cxn>
                    <a:cxn ang="0">
                      <a:pos x="connsiteX3" y="connsiteY3"/>
                    </a:cxn>
                  </a:cxnLst>
                  <a:rect l="l" t="t" r="r" b="b"/>
                  <a:pathLst>
                    <a:path w="1529542" h="465512">
                      <a:moveTo>
                        <a:pt x="1463040" y="0"/>
                      </a:moveTo>
                      <a:lnTo>
                        <a:pt x="0" y="465512"/>
                      </a:lnTo>
                      <a:lnTo>
                        <a:pt x="1529542" y="459971"/>
                      </a:lnTo>
                      <a:lnTo>
                        <a:pt x="1463040" y="0"/>
                      </a:lnTo>
                      <a:close/>
                    </a:path>
                  </a:pathLst>
                </a:custGeom>
                <a:solidFill>
                  <a:srgbClr val="C00000">
                    <a:alpha val="6000"/>
                  </a:srgbClr>
                </a:solidFill>
                <a:ln>
                  <a:noFill/>
                </a:ln>
              </p:spPr>
              <p:txBody>
                <a:bodyPr/>
                <a:lstStyle/>
                <a:p>
                  <a:pPr marL="0" marR="0" lvl="0" indent="0" algn="l" defTabSz="683605" rtl="0" eaLnBrk="0" fontAlgn="auto" latinLnBrk="0" hangingPunct="0">
                    <a:lnSpc>
                      <a:spcPct val="100000"/>
                    </a:lnSpc>
                    <a:spcBef>
                      <a:spcPts val="0"/>
                    </a:spcBef>
                    <a:spcAft>
                      <a:spcPts val="0"/>
                    </a:spcAft>
                    <a:buClrTx/>
                    <a:buSzTx/>
                    <a:buFontTx/>
                    <a:buNone/>
                    <a:tabLst/>
                    <a:defRPr/>
                  </a:pPr>
                  <a:endParaRPr kumimoji="0" lang="zh-CN" altLang="en-US" sz="1348" b="0" i="0" u="none" strike="noStrike" kern="0" cap="none" spc="0" normalizeH="0" baseline="0" noProof="0">
                    <a:ln>
                      <a:noFill/>
                    </a:ln>
                    <a:solidFill>
                      <a:sysClr val="windowText" lastClr="000000"/>
                    </a:solidFill>
                    <a:effectLst/>
                    <a:uLnTx/>
                    <a:uFillTx/>
                    <a:latin typeface="Calibri"/>
                    <a:ea typeface="宋体" panose="02010600030101010101" pitchFamily="2" charset="-122"/>
                    <a:cs typeface="+mn-cs"/>
                  </a:endParaRPr>
                </a:p>
              </p:txBody>
            </p:sp>
          </p:grpSp>
          <p:sp>
            <p:nvSpPr>
              <p:cNvPr id="34" name="TextBox 90"/>
              <p:cNvSpPr txBox="1">
                <a:spLocks noChangeArrowheads="1"/>
              </p:cNvSpPr>
              <p:nvPr/>
            </p:nvSpPr>
            <p:spPr bwMode="auto">
              <a:xfrm>
                <a:off x="1927649" y="2269051"/>
                <a:ext cx="1263814" cy="428013"/>
              </a:xfrm>
              <a:prstGeom prst="rect">
                <a:avLst/>
              </a:prstGeom>
              <a:noFill/>
              <a:ln>
                <a:noFill/>
              </a:ln>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ctr" defTabSz="683605" rtl="0" eaLnBrk="1" fontAlgn="auto" latinLnBrk="0" hangingPunct="1">
                  <a:lnSpc>
                    <a:spcPct val="100000"/>
                  </a:lnSpc>
                  <a:spcBef>
                    <a:spcPts val="0"/>
                  </a:spcBef>
                  <a:spcAft>
                    <a:spcPts val="0"/>
                  </a:spcAft>
                  <a:buClrTx/>
                  <a:buSzTx/>
                  <a:buFontTx/>
                  <a:buNone/>
                  <a:tabLst/>
                  <a:defRPr/>
                </a:pPr>
                <a:r>
                  <a:rPr kumimoji="0" lang="zh-CN" altLang="en-US" sz="1368"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添加标题</a:t>
                </a:r>
              </a:p>
            </p:txBody>
          </p:sp>
        </p:grpSp>
        <p:grpSp>
          <p:nvGrpSpPr>
            <p:cNvPr id="6" name="组合 103"/>
            <p:cNvGrpSpPr/>
            <p:nvPr/>
          </p:nvGrpSpPr>
          <p:grpSpPr bwMode="auto">
            <a:xfrm>
              <a:off x="2133258" y="4326660"/>
              <a:ext cx="1485385" cy="481787"/>
              <a:chOff x="1759092" y="2224339"/>
              <a:chExt cx="1523471" cy="481788"/>
            </a:xfrm>
          </p:grpSpPr>
          <p:sp>
            <p:nvSpPr>
              <p:cNvPr id="31" name="任意多边形 30"/>
              <p:cNvSpPr/>
              <p:nvPr/>
            </p:nvSpPr>
            <p:spPr bwMode="auto">
              <a:xfrm>
                <a:off x="1759092" y="2224339"/>
                <a:ext cx="1523471" cy="468272"/>
              </a:xfrm>
              <a:custGeom>
                <a:avLst/>
                <a:gdLst>
                  <a:gd name="connsiteX0" fmla="*/ 6980 w 2973545"/>
                  <a:gd name="connsiteY0" fmla="*/ 0 h 467670"/>
                  <a:gd name="connsiteX1" fmla="*/ 0 w 2973545"/>
                  <a:gd name="connsiteY1" fmla="*/ 460690 h 467670"/>
                  <a:gd name="connsiteX2" fmla="*/ 2973545 w 2973545"/>
                  <a:gd name="connsiteY2" fmla="*/ 467670 h 467670"/>
                  <a:gd name="connsiteX3" fmla="*/ 2903743 w 2973545"/>
                  <a:gd name="connsiteY3" fmla="*/ 6980 h 467670"/>
                  <a:gd name="connsiteX4" fmla="*/ 6980 w 2973545"/>
                  <a:gd name="connsiteY4" fmla="*/ 0 h 46767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973545" h="467670">
                    <a:moveTo>
                      <a:pt x="6980" y="0"/>
                    </a:moveTo>
                    <a:lnTo>
                      <a:pt x="0" y="460690"/>
                    </a:lnTo>
                    <a:lnTo>
                      <a:pt x="2973545" y="467670"/>
                    </a:lnTo>
                    <a:lnTo>
                      <a:pt x="2903743" y="6980"/>
                    </a:lnTo>
                    <a:lnTo>
                      <a:pt x="6980" y="0"/>
                    </a:lnTo>
                    <a:close/>
                  </a:path>
                </a:pathLst>
              </a:custGeom>
              <a:gradFill>
                <a:gsLst>
                  <a:gs pos="0">
                    <a:schemeClr val="bg1">
                      <a:lumMod val="65000"/>
                    </a:schemeClr>
                  </a:gs>
                  <a:gs pos="100000">
                    <a:schemeClr val="bg1">
                      <a:lumMod val="85000"/>
                    </a:schemeClr>
                  </a:gs>
                </a:gsLst>
                <a:lin ang="16200000" scaled="1"/>
              </a:gra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683605" rtl="0" eaLnBrk="1" fontAlgn="auto" latinLnBrk="0" hangingPunct="1">
                  <a:lnSpc>
                    <a:spcPct val="100000"/>
                  </a:lnSpc>
                  <a:spcBef>
                    <a:spcPts val="0"/>
                  </a:spcBef>
                  <a:spcAft>
                    <a:spcPts val="0"/>
                  </a:spcAft>
                  <a:buClrTx/>
                  <a:buSzTx/>
                  <a:buFontTx/>
                  <a:buNone/>
                  <a:tabLst/>
                  <a:defRPr/>
                </a:pPr>
                <a:endParaRPr kumimoji="0" lang="zh-CN" altLang="en-US" sz="1348"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32" name="TextBox 85"/>
              <p:cNvSpPr txBox="1">
                <a:spLocks noChangeArrowheads="1"/>
              </p:cNvSpPr>
              <p:nvPr/>
            </p:nvSpPr>
            <p:spPr bwMode="auto">
              <a:xfrm>
                <a:off x="1783165" y="2278113"/>
                <a:ext cx="1489002" cy="428014"/>
              </a:xfrm>
              <a:prstGeom prst="rect">
                <a:avLst/>
              </a:prstGeom>
              <a:noFill/>
              <a:ln>
                <a:noFill/>
              </a:ln>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ctr" defTabSz="683605" rtl="0" eaLnBrk="1" fontAlgn="auto" latinLnBrk="0" hangingPunct="1">
                  <a:lnSpc>
                    <a:spcPct val="100000"/>
                  </a:lnSpc>
                  <a:spcBef>
                    <a:spcPts val="0"/>
                  </a:spcBef>
                  <a:spcAft>
                    <a:spcPts val="0"/>
                  </a:spcAft>
                  <a:buClrTx/>
                  <a:buSzTx/>
                  <a:buFontTx/>
                  <a:buNone/>
                  <a:tabLst/>
                  <a:defRPr/>
                </a:pPr>
                <a:r>
                  <a:rPr kumimoji="0" lang="zh-CN" altLang="en-US" sz="1368"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添加标题</a:t>
                </a:r>
              </a:p>
            </p:txBody>
          </p:sp>
        </p:grpSp>
        <p:sp>
          <p:nvSpPr>
            <p:cNvPr id="7" name="TextBox 60"/>
            <p:cNvSpPr txBox="1">
              <a:spLocks noChangeArrowheads="1"/>
            </p:cNvSpPr>
            <p:nvPr/>
          </p:nvSpPr>
          <p:spPr bwMode="auto">
            <a:xfrm>
              <a:off x="1116116" y="2048034"/>
              <a:ext cx="761736" cy="1487493"/>
            </a:xfrm>
            <a:prstGeom prst="rect">
              <a:avLst/>
            </a:prstGeom>
            <a:noFill/>
            <a:ln>
              <a:noFill/>
            </a:ln>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ctr" defTabSz="683605" rtl="0" eaLnBrk="1" fontAlgn="auto" latinLnBrk="0" hangingPunct="1">
                <a:lnSpc>
                  <a:spcPct val="100000"/>
                </a:lnSpc>
                <a:spcBef>
                  <a:spcPts val="0"/>
                </a:spcBef>
                <a:spcAft>
                  <a:spcPts val="0"/>
                </a:spcAft>
                <a:buClrTx/>
                <a:buSzTx/>
                <a:buFontTx/>
                <a:buNone/>
                <a:tabLst/>
                <a:defRPr/>
              </a:pPr>
              <a:r>
                <a:rPr kumimoji="0" lang="zh-CN" altLang="en-US" sz="1563" b="0" i="0" u="none" strike="noStrike" kern="0" cap="none" spc="0" normalizeH="0" baseline="0" noProof="0" dirty="0">
                  <a:ln>
                    <a:noFill/>
                  </a:ln>
                  <a:solidFill>
                    <a:prstClr val="black">
                      <a:lumMod val="85000"/>
                      <a:lumOff val="15000"/>
                    </a:prstClr>
                  </a:solidFill>
                  <a:effectLst/>
                  <a:uLnTx/>
                  <a:uFillTx/>
                  <a:latin typeface="微软雅黑" panose="020B0503020204020204" pitchFamily="34" charset="-122"/>
                  <a:ea typeface="微软雅黑" panose="020B0503020204020204" pitchFamily="34" charset="-122"/>
                  <a:cs typeface="+mn-cs"/>
                </a:rPr>
                <a:t>添加</a:t>
              </a:r>
              <a:endParaRPr kumimoji="0" lang="en-US" altLang="zh-CN" sz="1563" b="0" i="0" u="none" strike="noStrike" kern="0" cap="none" spc="0" normalizeH="0" baseline="0" noProof="0" dirty="0">
                <a:ln>
                  <a:noFill/>
                </a:ln>
                <a:solidFill>
                  <a:prstClr val="black">
                    <a:lumMod val="85000"/>
                    <a:lumOff val="15000"/>
                  </a:prstClr>
                </a:solidFill>
                <a:effectLst/>
                <a:uLnTx/>
                <a:uFillTx/>
                <a:latin typeface="微软雅黑" panose="020B0503020204020204" pitchFamily="34" charset="-122"/>
                <a:ea typeface="微软雅黑" panose="020B0503020204020204" pitchFamily="34" charset="-122"/>
                <a:cs typeface="+mn-cs"/>
              </a:endParaRPr>
            </a:p>
            <a:p>
              <a:pPr marL="0" marR="0" lvl="0" indent="0" algn="ctr" defTabSz="683605" rtl="0" eaLnBrk="1" fontAlgn="auto" latinLnBrk="0" hangingPunct="1">
                <a:lnSpc>
                  <a:spcPct val="100000"/>
                </a:lnSpc>
                <a:spcBef>
                  <a:spcPts val="0"/>
                </a:spcBef>
                <a:spcAft>
                  <a:spcPts val="0"/>
                </a:spcAft>
                <a:buClrTx/>
                <a:buSzTx/>
                <a:buFontTx/>
                <a:buNone/>
                <a:tabLst/>
                <a:defRPr/>
              </a:pPr>
              <a:r>
                <a:rPr kumimoji="0" lang="zh-CN" altLang="en-US" sz="1563" b="0" i="0" u="none" strike="noStrike" kern="0" cap="none" spc="0" normalizeH="0" baseline="0" noProof="0" dirty="0">
                  <a:ln>
                    <a:noFill/>
                  </a:ln>
                  <a:solidFill>
                    <a:prstClr val="black">
                      <a:lumMod val="85000"/>
                      <a:lumOff val="15000"/>
                    </a:prstClr>
                  </a:solidFill>
                  <a:effectLst/>
                  <a:uLnTx/>
                  <a:uFillTx/>
                  <a:latin typeface="微软雅黑" panose="020B0503020204020204" pitchFamily="34" charset="-122"/>
                  <a:ea typeface="微软雅黑" panose="020B0503020204020204" pitchFamily="34" charset="-122"/>
                  <a:cs typeface="+mn-cs"/>
                </a:rPr>
                <a:t>标题</a:t>
              </a:r>
            </a:p>
          </p:txBody>
        </p:sp>
        <p:grpSp>
          <p:nvGrpSpPr>
            <p:cNvPr id="8" name="组合 137"/>
            <p:cNvGrpSpPr/>
            <p:nvPr/>
          </p:nvGrpSpPr>
          <p:grpSpPr bwMode="auto">
            <a:xfrm>
              <a:off x="2097088" y="927571"/>
              <a:ext cx="5522912" cy="3678238"/>
              <a:chOff x="2097584" y="1600200"/>
              <a:chExt cx="5522416" cy="3679040"/>
            </a:xfrm>
          </p:grpSpPr>
          <p:cxnSp>
            <p:nvCxnSpPr>
              <p:cNvPr id="17" name="AutoShape 22"/>
              <p:cNvCxnSpPr>
                <a:cxnSpLocks noChangeShapeType="1"/>
              </p:cNvCxnSpPr>
              <p:nvPr/>
            </p:nvCxnSpPr>
            <p:spPr bwMode="auto">
              <a:xfrm rot="10800000" flipH="1" flipV="1">
                <a:off x="2097584" y="1658152"/>
                <a:ext cx="1588" cy="747713"/>
              </a:xfrm>
              <a:prstGeom prst="bentConnector3">
                <a:avLst>
                  <a:gd name="adj1" fmla="val -13200000"/>
                </a:avLst>
              </a:prstGeom>
              <a:noFill/>
              <a:ln w="38100">
                <a:solidFill>
                  <a:srgbClr val="969696"/>
                </a:solidFill>
                <a:miter lim="800000"/>
              </a:ln>
              <a:extLst>
                <a:ext uri="{909E8E84-426E-40DD-AFC4-6F175D3DCCD1}">
                  <a14:hiddenFill xmlns:a14="http://schemas.microsoft.com/office/drawing/2010/main">
                    <a:noFill/>
                  </a14:hiddenFill>
                </a:ext>
              </a:extLst>
            </p:spPr>
          </p:cxnSp>
          <p:cxnSp>
            <p:nvCxnSpPr>
              <p:cNvPr id="18" name="AutoShape 23"/>
              <p:cNvCxnSpPr>
                <a:cxnSpLocks noChangeShapeType="1"/>
              </p:cNvCxnSpPr>
              <p:nvPr/>
            </p:nvCxnSpPr>
            <p:spPr bwMode="auto">
              <a:xfrm rot="10800000" flipH="1" flipV="1">
                <a:off x="2097584" y="1658152"/>
                <a:ext cx="1588" cy="1704975"/>
              </a:xfrm>
              <a:prstGeom prst="bentConnector3">
                <a:avLst>
                  <a:gd name="adj1" fmla="val -13200000"/>
                </a:avLst>
              </a:prstGeom>
              <a:noFill/>
              <a:ln w="38100">
                <a:solidFill>
                  <a:srgbClr val="969696"/>
                </a:solidFill>
                <a:miter lim="800000"/>
              </a:ln>
              <a:extLst>
                <a:ext uri="{909E8E84-426E-40DD-AFC4-6F175D3DCCD1}">
                  <a14:hiddenFill xmlns:a14="http://schemas.microsoft.com/office/drawing/2010/main">
                    <a:noFill/>
                  </a14:hiddenFill>
                </a:ext>
              </a:extLst>
            </p:spPr>
          </p:cxnSp>
          <p:cxnSp>
            <p:nvCxnSpPr>
              <p:cNvPr id="19" name="AutoShape 24"/>
              <p:cNvCxnSpPr>
                <a:cxnSpLocks noChangeShapeType="1"/>
              </p:cNvCxnSpPr>
              <p:nvPr/>
            </p:nvCxnSpPr>
            <p:spPr bwMode="auto">
              <a:xfrm rot="10800000" flipH="1" flipV="1">
                <a:off x="2097584" y="1658152"/>
                <a:ext cx="1588" cy="2662238"/>
              </a:xfrm>
              <a:prstGeom prst="bentConnector3">
                <a:avLst>
                  <a:gd name="adj1" fmla="val -13200000"/>
                </a:avLst>
              </a:prstGeom>
              <a:noFill/>
              <a:ln w="38100">
                <a:solidFill>
                  <a:srgbClr val="969696"/>
                </a:solidFill>
                <a:miter lim="800000"/>
              </a:ln>
              <a:extLst>
                <a:ext uri="{909E8E84-426E-40DD-AFC4-6F175D3DCCD1}">
                  <a14:hiddenFill xmlns:a14="http://schemas.microsoft.com/office/drawing/2010/main">
                    <a:noFill/>
                  </a14:hiddenFill>
                </a:ext>
              </a:extLst>
            </p:spPr>
          </p:cxnSp>
          <p:cxnSp>
            <p:nvCxnSpPr>
              <p:cNvPr id="20" name="AutoShape 25"/>
              <p:cNvCxnSpPr>
                <a:cxnSpLocks noChangeShapeType="1"/>
              </p:cNvCxnSpPr>
              <p:nvPr/>
            </p:nvCxnSpPr>
            <p:spPr bwMode="auto">
              <a:xfrm rot="10800000" flipH="1" flipV="1">
                <a:off x="2097584" y="1658152"/>
                <a:ext cx="1588" cy="3621088"/>
              </a:xfrm>
              <a:prstGeom prst="bentConnector3">
                <a:avLst>
                  <a:gd name="adj1" fmla="val -13200000"/>
                </a:avLst>
              </a:prstGeom>
              <a:noFill/>
              <a:ln w="38100">
                <a:solidFill>
                  <a:srgbClr val="969696"/>
                </a:solidFill>
                <a:miter lim="800000"/>
              </a:ln>
              <a:extLst>
                <a:ext uri="{909E8E84-426E-40DD-AFC4-6F175D3DCCD1}">
                  <a14:hiddenFill xmlns:a14="http://schemas.microsoft.com/office/drawing/2010/main">
                    <a:noFill/>
                  </a14:hiddenFill>
                </a:ext>
              </a:extLst>
            </p:spPr>
          </p:cxnSp>
          <p:grpSp>
            <p:nvGrpSpPr>
              <p:cNvPr id="21" name="组合 136"/>
              <p:cNvGrpSpPr/>
              <p:nvPr/>
            </p:nvGrpSpPr>
            <p:grpSpPr bwMode="auto">
              <a:xfrm>
                <a:off x="2108200" y="1600200"/>
                <a:ext cx="5511800" cy="59989"/>
                <a:chOff x="2108200" y="1600200"/>
                <a:chExt cx="5511800" cy="59989"/>
              </a:xfrm>
            </p:grpSpPr>
            <p:sp>
              <p:nvSpPr>
                <p:cNvPr id="22" name="任意多边形 21"/>
                <p:cNvSpPr/>
                <p:nvPr/>
              </p:nvSpPr>
              <p:spPr>
                <a:xfrm>
                  <a:off x="2109106" y="1660903"/>
                  <a:ext cx="5504163" cy="0"/>
                </a:xfrm>
                <a:custGeom>
                  <a:avLst/>
                  <a:gdLst>
                    <a:gd name="connsiteX0" fmla="*/ 0 w 5198533"/>
                    <a:gd name="connsiteY0" fmla="*/ 0 h 0"/>
                    <a:gd name="connsiteX1" fmla="*/ 5198533 w 5198533"/>
                    <a:gd name="connsiteY1" fmla="*/ 0 h 0"/>
                    <a:gd name="connsiteX0-1" fmla="*/ 0 w 10478"/>
                    <a:gd name="connsiteY0-2" fmla="*/ 0 h 0"/>
                    <a:gd name="connsiteX1-3" fmla="*/ 10478 w 10478"/>
                    <a:gd name="connsiteY1-4" fmla="*/ 0 h 0"/>
                    <a:gd name="connsiteX0-5" fmla="*/ 0 w 10107"/>
                    <a:gd name="connsiteY0-6" fmla="*/ 0 h 0"/>
                    <a:gd name="connsiteX1-7" fmla="*/ 10107 w 10107"/>
                    <a:gd name="connsiteY1-8" fmla="*/ 0 h 0"/>
                  </a:gdLst>
                  <a:ahLst/>
                  <a:cxnLst>
                    <a:cxn ang="0">
                      <a:pos x="connsiteX0-1" y="connsiteY0-2"/>
                    </a:cxn>
                    <a:cxn ang="0">
                      <a:pos x="connsiteX1-3" y="connsiteY1-4"/>
                    </a:cxn>
                  </a:cxnLst>
                  <a:rect l="l" t="t" r="r" b="b"/>
                  <a:pathLst>
                    <a:path w="10107">
                      <a:moveTo>
                        <a:pt x="0" y="0"/>
                      </a:moveTo>
                      <a:lnTo>
                        <a:pt x="10107" y="0"/>
                      </a:lnTo>
                    </a:path>
                  </a:pathLst>
                </a:custGeom>
                <a:ln>
                  <a:solidFill>
                    <a:schemeClr val="tx1">
                      <a:lumMod val="75000"/>
                      <a:lumOff val="25000"/>
                    </a:schemeClr>
                  </a:solidFill>
                </a:ln>
              </p:spPr>
              <p:txBody>
                <a:bodyPr/>
                <a:lstStyle/>
                <a:p>
                  <a:pPr marL="0" marR="0" lvl="0" indent="0" algn="l" defTabSz="683605" rtl="0" eaLnBrk="0" fontAlgn="auto" latinLnBrk="0" hangingPunct="0">
                    <a:lnSpc>
                      <a:spcPct val="100000"/>
                    </a:lnSpc>
                    <a:spcBef>
                      <a:spcPts val="0"/>
                    </a:spcBef>
                    <a:spcAft>
                      <a:spcPts val="0"/>
                    </a:spcAft>
                    <a:buClrTx/>
                    <a:buSzTx/>
                    <a:buFontTx/>
                    <a:buNone/>
                    <a:tabLst/>
                    <a:defRPr/>
                  </a:pPr>
                  <a:endParaRPr kumimoji="0" lang="zh-CN" altLang="en-US" sz="1348"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
              <p:nvSpPr>
                <p:cNvPr id="23" name="任意多边形 22"/>
                <p:cNvSpPr/>
                <p:nvPr/>
              </p:nvSpPr>
              <p:spPr>
                <a:xfrm>
                  <a:off x="2109106" y="1600395"/>
                  <a:ext cx="0" cy="60508"/>
                </a:xfrm>
                <a:custGeom>
                  <a:avLst/>
                  <a:gdLst>
                    <a:gd name="connsiteX0" fmla="*/ 0 w 0"/>
                    <a:gd name="connsiteY0" fmla="*/ 59267 h 59267"/>
                    <a:gd name="connsiteX1" fmla="*/ 0 w 0"/>
                    <a:gd name="connsiteY1" fmla="*/ 0 h 59267"/>
                  </a:gdLst>
                  <a:ahLst/>
                  <a:cxnLst>
                    <a:cxn ang="0">
                      <a:pos x="connsiteX0" y="connsiteY0"/>
                    </a:cxn>
                    <a:cxn ang="0">
                      <a:pos x="connsiteX1" y="connsiteY1"/>
                    </a:cxn>
                  </a:cxnLst>
                  <a:rect l="l" t="t" r="r" b="b"/>
                  <a:pathLst>
                    <a:path h="59267">
                      <a:moveTo>
                        <a:pt x="0" y="59267"/>
                      </a:moveTo>
                      <a:lnTo>
                        <a:pt x="0" y="0"/>
                      </a:lnTo>
                    </a:path>
                  </a:pathLst>
                </a:custGeom>
                <a:ln>
                  <a:solidFill>
                    <a:schemeClr val="tx1">
                      <a:lumMod val="75000"/>
                      <a:lumOff val="25000"/>
                    </a:schemeClr>
                  </a:solidFill>
                </a:ln>
              </p:spPr>
              <p:txBody>
                <a:bodyPr/>
                <a:lstStyle/>
                <a:p>
                  <a:pPr marL="0" marR="0" lvl="0" indent="0" algn="l" defTabSz="683605" rtl="0" eaLnBrk="0" fontAlgn="auto" latinLnBrk="0" hangingPunct="0">
                    <a:lnSpc>
                      <a:spcPct val="100000"/>
                    </a:lnSpc>
                    <a:spcBef>
                      <a:spcPts val="0"/>
                    </a:spcBef>
                    <a:spcAft>
                      <a:spcPts val="0"/>
                    </a:spcAft>
                    <a:buClrTx/>
                    <a:buSzTx/>
                    <a:buFontTx/>
                    <a:buNone/>
                    <a:tabLst/>
                    <a:defRPr/>
                  </a:pPr>
                  <a:endParaRPr kumimoji="0" lang="zh-CN" altLang="en-US" sz="1348"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
              <p:nvSpPr>
                <p:cNvPr id="24" name="任意多边形 23"/>
                <p:cNvSpPr/>
                <p:nvPr/>
              </p:nvSpPr>
              <p:spPr>
                <a:xfrm>
                  <a:off x="2837170" y="1600395"/>
                  <a:ext cx="0" cy="60508"/>
                </a:xfrm>
                <a:custGeom>
                  <a:avLst/>
                  <a:gdLst>
                    <a:gd name="connsiteX0" fmla="*/ 0 w 0"/>
                    <a:gd name="connsiteY0" fmla="*/ 59267 h 59267"/>
                    <a:gd name="connsiteX1" fmla="*/ 0 w 0"/>
                    <a:gd name="connsiteY1" fmla="*/ 0 h 59267"/>
                  </a:gdLst>
                  <a:ahLst/>
                  <a:cxnLst>
                    <a:cxn ang="0">
                      <a:pos x="connsiteX0" y="connsiteY0"/>
                    </a:cxn>
                    <a:cxn ang="0">
                      <a:pos x="connsiteX1" y="connsiteY1"/>
                    </a:cxn>
                  </a:cxnLst>
                  <a:rect l="l" t="t" r="r" b="b"/>
                  <a:pathLst>
                    <a:path h="59267">
                      <a:moveTo>
                        <a:pt x="0" y="59267"/>
                      </a:moveTo>
                      <a:lnTo>
                        <a:pt x="0" y="0"/>
                      </a:lnTo>
                    </a:path>
                  </a:pathLst>
                </a:custGeom>
                <a:ln>
                  <a:solidFill>
                    <a:schemeClr val="tx1">
                      <a:lumMod val="75000"/>
                      <a:lumOff val="25000"/>
                    </a:schemeClr>
                  </a:solidFill>
                </a:ln>
              </p:spPr>
              <p:txBody>
                <a:bodyPr/>
                <a:lstStyle/>
                <a:p>
                  <a:pPr marL="0" marR="0" lvl="0" indent="0" algn="l" defTabSz="683605" rtl="0" eaLnBrk="0" fontAlgn="auto" latinLnBrk="0" hangingPunct="0">
                    <a:lnSpc>
                      <a:spcPct val="100000"/>
                    </a:lnSpc>
                    <a:spcBef>
                      <a:spcPts val="0"/>
                    </a:spcBef>
                    <a:spcAft>
                      <a:spcPts val="0"/>
                    </a:spcAft>
                    <a:buClrTx/>
                    <a:buSzTx/>
                    <a:buFontTx/>
                    <a:buNone/>
                    <a:tabLst/>
                    <a:defRPr/>
                  </a:pPr>
                  <a:endParaRPr kumimoji="0" lang="zh-CN" altLang="en-US" sz="1348"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
              <p:nvSpPr>
                <p:cNvPr id="25" name="任意多边形 24"/>
                <p:cNvSpPr/>
                <p:nvPr/>
              </p:nvSpPr>
              <p:spPr>
                <a:xfrm>
                  <a:off x="3654841" y="1600395"/>
                  <a:ext cx="0" cy="60508"/>
                </a:xfrm>
                <a:custGeom>
                  <a:avLst/>
                  <a:gdLst>
                    <a:gd name="connsiteX0" fmla="*/ 0 w 0"/>
                    <a:gd name="connsiteY0" fmla="*/ 59267 h 59267"/>
                    <a:gd name="connsiteX1" fmla="*/ 0 w 0"/>
                    <a:gd name="connsiteY1" fmla="*/ 0 h 59267"/>
                  </a:gdLst>
                  <a:ahLst/>
                  <a:cxnLst>
                    <a:cxn ang="0">
                      <a:pos x="connsiteX0" y="connsiteY0"/>
                    </a:cxn>
                    <a:cxn ang="0">
                      <a:pos x="connsiteX1" y="connsiteY1"/>
                    </a:cxn>
                  </a:cxnLst>
                  <a:rect l="l" t="t" r="r" b="b"/>
                  <a:pathLst>
                    <a:path h="59267">
                      <a:moveTo>
                        <a:pt x="0" y="59267"/>
                      </a:moveTo>
                      <a:lnTo>
                        <a:pt x="0" y="0"/>
                      </a:lnTo>
                    </a:path>
                  </a:pathLst>
                </a:custGeom>
                <a:ln>
                  <a:solidFill>
                    <a:schemeClr val="tx1">
                      <a:lumMod val="75000"/>
                      <a:lumOff val="25000"/>
                    </a:schemeClr>
                  </a:solidFill>
                </a:ln>
              </p:spPr>
              <p:txBody>
                <a:bodyPr/>
                <a:lstStyle/>
                <a:p>
                  <a:pPr marL="0" marR="0" lvl="0" indent="0" algn="l" defTabSz="683605" rtl="0" eaLnBrk="0" fontAlgn="auto" latinLnBrk="0" hangingPunct="0">
                    <a:lnSpc>
                      <a:spcPct val="100000"/>
                    </a:lnSpc>
                    <a:spcBef>
                      <a:spcPts val="0"/>
                    </a:spcBef>
                    <a:spcAft>
                      <a:spcPts val="0"/>
                    </a:spcAft>
                    <a:buClrTx/>
                    <a:buSzTx/>
                    <a:buFontTx/>
                    <a:buNone/>
                    <a:tabLst/>
                    <a:defRPr/>
                  </a:pPr>
                  <a:endParaRPr kumimoji="0" lang="zh-CN" altLang="en-US" sz="1348"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
              <p:nvSpPr>
                <p:cNvPr id="26" name="任意多边形 25"/>
                <p:cNvSpPr/>
                <p:nvPr/>
              </p:nvSpPr>
              <p:spPr>
                <a:xfrm>
                  <a:off x="4447871" y="1600395"/>
                  <a:ext cx="0" cy="60508"/>
                </a:xfrm>
                <a:custGeom>
                  <a:avLst/>
                  <a:gdLst>
                    <a:gd name="connsiteX0" fmla="*/ 0 w 0"/>
                    <a:gd name="connsiteY0" fmla="*/ 59267 h 59267"/>
                    <a:gd name="connsiteX1" fmla="*/ 0 w 0"/>
                    <a:gd name="connsiteY1" fmla="*/ 0 h 59267"/>
                  </a:gdLst>
                  <a:ahLst/>
                  <a:cxnLst>
                    <a:cxn ang="0">
                      <a:pos x="connsiteX0" y="connsiteY0"/>
                    </a:cxn>
                    <a:cxn ang="0">
                      <a:pos x="connsiteX1" y="connsiteY1"/>
                    </a:cxn>
                  </a:cxnLst>
                  <a:rect l="l" t="t" r="r" b="b"/>
                  <a:pathLst>
                    <a:path h="59267">
                      <a:moveTo>
                        <a:pt x="0" y="59267"/>
                      </a:moveTo>
                      <a:lnTo>
                        <a:pt x="0" y="0"/>
                      </a:lnTo>
                    </a:path>
                  </a:pathLst>
                </a:custGeom>
                <a:ln>
                  <a:solidFill>
                    <a:schemeClr val="tx1">
                      <a:lumMod val="75000"/>
                      <a:lumOff val="25000"/>
                    </a:schemeClr>
                  </a:solidFill>
                </a:ln>
              </p:spPr>
              <p:txBody>
                <a:bodyPr/>
                <a:lstStyle/>
                <a:p>
                  <a:pPr marL="0" marR="0" lvl="0" indent="0" algn="l" defTabSz="683605" rtl="0" eaLnBrk="0" fontAlgn="auto" latinLnBrk="0" hangingPunct="0">
                    <a:lnSpc>
                      <a:spcPct val="100000"/>
                    </a:lnSpc>
                    <a:spcBef>
                      <a:spcPts val="0"/>
                    </a:spcBef>
                    <a:spcAft>
                      <a:spcPts val="0"/>
                    </a:spcAft>
                    <a:buClrTx/>
                    <a:buSzTx/>
                    <a:buFontTx/>
                    <a:buNone/>
                    <a:tabLst/>
                    <a:defRPr/>
                  </a:pPr>
                  <a:endParaRPr kumimoji="0" lang="zh-CN" altLang="en-US" sz="1348"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
              <p:nvSpPr>
                <p:cNvPr id="27" name="任意多边形 26"/>
                <p:cNvSpPr/>
                <p:nvPr/>
              </p:nvSpPr>
              <p:spPr>
                <a:xfrm>
                  <a:off x="5249861" y="1600395"/>
                  <a:ext cx="0" cy="60508"/>
                </a:xfrm>
                <a:custGeom>
                  <a:avLst/>
                  <a:gdLst>
                    <a:gd name="connsiteX0" fmla="*/ 0 w 0"/>
                    <a:gd name="connsiteY0" fmla="*/ 59267 h 59267"/>
                    <a:gd name="connsiteX1" fmla="*/ 0 w 0"/>
                    <a:gd name="connsiteY1" fmla="*/ 0 h 59267"/>
                  </a:gdLst>
                  <a:ahLst/>
                  <a:cxnLst>
                    <a:cxn ang="0">
                      <a:pos x="connsiteX0" y="connsiteY0"/>
                    </a:cxn>
                    <a:cxn ang="0">
                      <a:pos x="connsiteX1" y="connsiteY1"/>
                    </a:cxn>
                  </a:cxnLst>
                  <a:rect l="l" t="t" r="r" b="b"/>
                  <a:pathLst>
                    <a:path h="59267">
                      <a:moveTo>
                        <a:pt x="0" y="59267"/>
                      </a:moveTo>
                      <a:lnTo>
                        <a:pt x="0" y="0"/>
                      </a:lnTo>
                    </a:path>
                  </a:pathLst>
                </a:custGeom>
                <a:ln>
                  <a:solidFill>
                    <a:schemeClr val="tx1">
                      <a:lumMod val="75000"/>
                      <a:lumOff val="25000"/>
                    </a:schemeClr>
                  </a:solidFill>
                </a:ln>
              </p:spPr>
              <p:txBody>
                <a:bodyPr/>
                <a:lstStyle/>
                <a:p>
                  <a:pPr marL="0" marR="0" lvl="0" indent="0" algn="l" defTabSz="683605" rtl="0" eaLnBrk="0" fontAlgn="auto" latinLnBrk="0" hangingPunct="0">
                    <a:lnSpc>
                      <a:spcPct val="100000"/>
                    </a:lnSpc>
                    <a:spcBef>
                      <a:spcPts val="0"/>
                    </a:spcBef>
                    <a:spcAft>
                      <a:spcPts val="0"/>
                    </a:spcAft>
                    <a:buClrTx/>
                    <a:buSzTx/>
                    <a:buFontTx/>
                    <a:buNone/>
                    <a:tabLst/>
                    <a:defRPr/>
                  </a:pPr>
                  <a:endParaRPr kumimoji="0" lang="zh-CN" altLang="en-US" sz="1348"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
              <p:nvSpPr>
                <p:cNvPr id="28" name="任意多边形 27"/>
                <p:cNvSpPr/>
                <p:nvPr/>
              </p:nvSpPr>
              <p:spPr>
                <a:xfrm>
                  <a:off x="6054092" y="1600395"/>
                  <a:ext cx="0" cy="60508"/>
                </a:xfrm>
                <a:custGeom>
                  <a:avLst/>
                  <a:gdLst>
                    <a:gd name="connsiteX0" fmla="*/ 0 w 0"/>
                    <a:gd name="connsiteY0" fmla="*/ 59267 h 59267"/>
                    <a:gd name="connsiteX1" fmla="*/ 0 w 0"/>
                    <a:gd name="connsiteY1" fmla="*/ 0 h 59267"/>
                  </a:gdLst>
                  <a:ahLst/>
                  <a:cxnLst>
                    <a:cxn ang="0">
                      <a:pos x="connsiteX0" y="connsiteY0"/>
                    </a:cxn>
                    <a:cxn ang="0">
                      <a:pos x="connsiteX1" y="connsiteY1"/>
                    </a:cxn>
                  </a:cxnLst>
                  <a:rect l="l" t="t" r="r" b="b"/>
                  <a:pathLst>
                    <a:path h="59267">
                      <a:moveTo>
                        <a:pt x="0" y="59267"/>
                      </a:moveTo>
                      <a:lnTo>
                        <a:pt x="0" y="0"/>
                      </a:lnTo>
                    </a:path>
                  </a:pathLst>
                </a:custGeom>
                <a:ln>
                  <a:solidFill>
                    <a:schemeClr val="tx1">
                      <a:lumMod val="75000"/>
                      <a:lumOff val="25000"/>
                    </a:schemeClr>
                  </a:solidFill>
                </a:ln>
              </p:spPr>
              <p:txBody>
                <a:bodyPr/>
                <a:lstStyle/>
                <a:p>
                  <a:pPr marL="0" marR="0" lvl="0" indent="0" algn="l" defTabSz="683605" rtl="0" eaLnBrk="0" fontAlgn="auto" latinLnBrk="0" hangingPunct="0">
                    <a:lnSpc>
                      <a:spcPct val="100000"/>
                    </a:lnSpc>
                    <a:spcBef>
                      <a:spcPts val="0"/>
                    </a:spcBef>
                    <a:spcAft>
                      <a:spcPts val="0"/>
                    </a:spcAft>
                    <a:buClrTx/>
                    <a:buSzTx/>
                    <a:buFontTx/>
                    <a:buNone/>
                    <a:tabLst/>
                    <a:defRPr/>
                  </a:pPr>
                  <a:endParaRPr kumimoji="0" lang="zh-CN" altLang="en-US" sz="1348"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
              <p:nvSpPr>
                <p:cNvPr id="29" name="任意多边形 28"/>
                <p:cNvSpPr/>
                <p:nvPr/>
              </p:nvSpPr>
              <p:spPr>
                <a:xfrm>
                  <a:off x="6847122" y="1600395"/>
                  <a:ext cx="0" cy="60508"/>
                </a:xfrm>
                <a:custGeom>
                  <a:avLst/>
                  <a:gdLst>
                    <a:gd name="connsiteX0" fmla="*/ 0 w 0"/>
                    <a:gd name="connsiteY0" fmla="*/ 59267 h 59267"/>
                    <a:gd name="connsiteX1" fmla="*/ 0 w 0"/>
                    <a:gd name="connsiteY1" fmla="*/ 0 h 59267"/>
                  </a:gdLst>
                  <a:ahLst/>
                  <a:cxnLst>
                    <a:cxn ang="0">
                      <a:pos x="connsiteX0" y="connsiteY0"/>
                    </a:cxn>
                    <a:cxn ang="0">
                      <a:pos x="connsiteX1" y="connsiteY1"/>
                    </a:cxn>
                  </a:cxnLst>
                  <a:rect l="l" t="t" r="r" b="b"/>
                  <a:pathLst>
                    <a:path h="59267">
                      <a:moveTo>
                        <a:pt x="0" y="59267"/>
                      </a:moveTo>
                      <a:lnTo>
                        <a:pt x="0" y="0"/>
                      </a:lnTo>
                    </a:path>
                  </a:pathLst>
                </a:custGeom>
                <a:ln>
                  <a:solidFill>
                    <a:schemeClr val="tx1">
                      <a:lumMod val="75000"/>
                      <a:lumOff val="25000"/>
                    </a:schemeClr>
                  </a:solidFill>
                </a:ln>
              </p:spPr>
              <p:txBody>
                <a:bodyPr/>
                <a:lstStyle/>
                <a:p>
                  <a:pPr marL="0" marR="0" lvl="0" indent="0" algn="l" defTabSz="683605" rtl="0" eaLnBrk="0" fontAlgn="auto" latinLnBrk="0" hangingPunct="0">
                    <a:lnSpc>
                      <a:spcPct val="100000"/>
                    </a:lnSpc>
                    <a:spcBef>
                      <a:spcPts val="0"/>
                    </a:spcBef>
                    <a:spcAft>
                      <a:spcPts val="0"/>
                    </a:spcAft>
                    <a:buClrTx/>
                    <a:buSzTx/>
                    <a:buFontTx/>
                    <a:buNone/>
                    <a:tabLst/>
                    <a:defRPr/>
                  </a:pPr>
                  <a:endParaRPr kumimoji="0" lang="zh-CN" altLang="en-US" sz="1348"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
              <p:nvSpPr>
                <p:cNvPr id="30" name="任意多边形 29"/>
                <p:cNvSpPr/>
                <p:nvPr/>
              </p:nvSpPr>
              <p:spPr>
                <a:xfrm>
                  <a:off x="7619989" y="1600395"/>
                  <a:ext cx="0" cy="60508"/>
                </a:xfrm>
                <a:custGeom>
                  <a:avLst/>
                  <a:gdLst>
                    <a:gd name="connsiteX0" fmla="*/ 0 w 0"/>
                    <a:gd name="connsiteY0" fmla="*/ 59267 h 59267"/>
                    <a:gd name="connsiteX1" fmla="*/ 0 w 0"/>
                    <a:gd name="connsiteY1" fmla="*/ 0 h 59267"/>
                  </a:gdLst>
                  <a:ahLst/>
                  <a:cxnLst>
                    <a:cxn ang="0">
                      <a:pos x="connsiteX0" y="connsiteY0"/>
                    </a:cxn>
                    <a:cxn ang="0">
                      <a:pos x="connsiteX1" y="connsiteY1"/>
                    </a:cxn>
                  </a:cxnLst>
                  <a:rect l="l" t="t" r="r" b="b"/>
                  <a:pathLst>
                    <a:path h="59267">
                      <a:moveTo>
                        <a:pt x="0" y="59267"/>
                      </a:moveTo>
                      <a:lnTo>
                        <a:pt x="0" y="0"/>
                      </a:lnTo>
                    </a:path>
                  </a:pathLst>
                </a:custGeom>
                <a:ln>
                  <a:solidFill>
                    <a:schemeClr val="tx1">
                      <a:lumMod val="75000"/>
                      <a:lumOff val="25000"/>
                    </a:schemeClr>
                  </a:solidFill>
                </a:ln>
              </p:spPr>
              <p:txBody>
                <a:bodyPr/>
                <a:lstStyle/>
                <a:p>
                  <a:pPr marL="0" marR="0" lvl="0" indent="0" algn="l" defTabSz="683605" rtl="0" eaLnBrk="0" fontAlgn="auto" latinLnBrk="0" hangingPunct="0">
                    <a:lnSpc>
                      <a:spcPct val="100000"/>
                    </a:lnSpc>
                    <a:spcBef>
                      <a:spcPts val="0"/>
                    </a:spcBef>
                    <a:spcAft>
                      <a:spcPts val="0"/>
                    </a:spcAft>
                    <a:buClrTx/>
                    <a:buSzTx/>
                    <a:buFontTx/>
                    <a:buNone/>
                    <a:tabLst/>
                    <a:defRPr/>
                  </a:pPr>
                  <a:endParaRPr kumimoji="0" lang="zh-CN" altLang="en-US" sz="1348"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grpSp>
        </p:grpSp>
        <p:sp>
          <p:nvSpPr>
            <p:cNvPr id="9" name="TextBox 62"/>
            <p:cNvSpPr txBox="1">
              <a:spLocks noChangeArrowheads="1"/>
            </p:cNvSpPr>
            <p:nvPr/>
          </p:nvSpPr>
          <p:spPr bwMode="auto">
            <a:xfrm>
              <a:off x="1842005" y="627534"/>
              <a:ext cx="748293" cy="385211"/>
            </a:xfrm>
            <a:prstGeom prst="rect">
              <a:avLst/>
            </a:prstGeom>
            <a:noFill/>
            <a:ln>
              <a:noFill/>
            </a:ln>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ctr" defTabSz="683605" rtl="0" eaLnBrk="1" fontAlgn="auto" latinLnBrk="0" hangingPunct="1">
                <a:lnSpc>
                  <a:spcPct val="100000"/>
                </a:lnSpc>
                <a:spcBef>
                  <a:spcPts val="0"/>
                </a:spcBef>
                <a:spcAft>
                  <a:spcPts val="0"/>
                </a:spcAft>
                <a:buClrTx/>
                <a:buSzTx/>
                <a:buFontTx/>
                <a:buNone/>
                <a:tabLst/>
                <a:defRPr/>
              </a:pPr>
              <a:r>
                <a:rPr kumimoji="0" lang="zh-CN" altLang="en-US" sz="1172" b="0" i="0" u="none" strike="noStrike" kern="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mn-cs"/>
                </a:rPr>
                <a:t>文本</a:t>
              </a:r>
            </a:p>
          </p:txBody>
        </p:sp>
        <p:sp>
          <p:nvSpPr>
            <p:cNvPr id="10" name="TextBox 63"/>
            <p:cNvSpPr txBox="1">
              <a:spLocks noChangeArrowheads="1"/>
            </p:cNvSpPr>
            <p:nvPr/>
          </p:nvSpPr>
          <p:spPr bwMode="auto">
            <a:xfrm>
              <a:off x="2570133" y="627534"/>
              <a:ext cx="746053" cy="385211"/>
            </a:xfrm>
            <a:prstGeom prst="rect">
              <a:avLst/>
            </a:prstGeom>
            <a:noFill/>
            <a:ln>
              <a:noFill/>
            </a:ln>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ctr" defTabSz="683605" rtl="0" eaLnBrk="1" fontAlgn="auto" latinLnBrk="0" hangingPunct="1">
                <a:lnSpc>
                  <a:spcPct val="100000"/>
                </a:lnSpc>
                <a:spcBef>
                  <a:spcPts val="0"/>
                </a:spcBef>
                <a:spcAft>
                  <a:spcPts val="0"/>
                </a:spcAft>
                <a:buClrTx/>
                <a:buSzTx/>
                <a:buFontTx/>
                <a:buNone/>
                <a:tabLst/>
                <a:defRPr/>
              </a:pPr>
              <a:r>
                <a:rPr kumimoji="0" lang="zh-CN" altLang="en-US" sz="1172" b="0" i="0" u="none" strike="noStrike" kern="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mn-cs"/>
                </a:rPr>
                <a:t>文本</a:t>
              </a:r>
            </a:p>
          </p:txBody>
        </p:sp>
        <p:sp>
          <p:nvSpPr>
            <p:cNvPr id="11" name="TextBox 64"/>
            <p:cNvSpPr txBox="1">
              <a:spLocks noChangeArrowheads="1"/>
            </p:cNvSpPr>
            <p:nvPr/>
          </p:nvSpPr>
          <p:spPr bwMode="auto">
            <a:xfrm>
              <a:off x="3387879" y="627534"/>
              <a:ext cx="746052" cy="385211"/>
            </a:xfrm>
            <a:prstGeom prst="rect">
              <a:avLst/>
            </a:prstGeom>
            <a:noFill/>
            <a:ln>
              <a:noFill/>
            </a:ln>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ctr" defTabSz="683605" rtl="0" eaLnBrk="1" fontAlgn="auto" latinLnBrk="0" hangingPunct="1">
                <a:lnSpc>
                  <a:spcPct val="100000"/>
                </a:lnSpc>
                <a:spcBef>
                  <a:spcPts val="0"/>
                </a:spcBef>
                <a:spcAft>
                  <a:spcPts val="0"/>
                </a:spcAft>
                <a:buClrTx/>
                <a:buSzTx/>
                <a:buFontTx/>
                <a:buNone/>
                <a:tabLst/>
                <a:defRPr/>
              </a:pPr>
              <a:r>
                <a:rPr kumimoji="0" lang="zh-CN" altLang="en-US" sz="1172" b="0" i="0" u="none" strike="noStrike" kern="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mn-cs"/>
                </a:rPr>
                <a:t>文本</a:t>
              </a:r>
            </a:p>
          </p:txBody>
        </p:sp>
        <p:sp>
          <p:nvSpPr>
            <p:cNvPr id="12" name="TextBox 65"/>
            <p:cNvSpPr txBox="1">
              <a:spLocks noChangeArrowheads="1"/>
            </p:cNvSpPr>
            <p:nvPr/>
          </p:nvSpPr>
          <p:spPr bwMode="auto">
            <a:xfrm>
              <a:off x="4183220" y="627534"/>
              <a:ext cx="746053" cy="385211"/>
            </a:xfrm>
            <a:prstGeom prst="rect">
              <a:avLst/>
            </a:prstGeom>
            <a:noFill/>
            <a:ln>
              <a:noFill/>
            </a:ln>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ctr" defTabSz="683605" rtl="0" eaLnBrk="1" fontAlgn="auto" latinLnBrk="0" hangingPunct="1">
                <a:lnSpc>
                  <a:spcPct val="100000"/>
                </a:lnSpc>
                <a:spcBef>
                  <a:spcPts val="0"/>
                </a:spcBef>
                <a:spcAft>
                  <a:spcPts val="0"/>
                </a:spcAft>
                <a:buClrTx/>
                <a:buSzTx/>
                <a:buFontTx/>
                <a:buNone/>
                <a:tabLst/>
                <a:defRPr/>
              </a:pPr>
              <a:r>
                <a:rPr kumimoji="0" lang="zh-CN" altLang="en-US" sz="1172" b="0" i="0" u="none" strike="noStrike" kern="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mn-cs"/>
                </a:rPr>
                <a:t>文本</a:t>
              </a:r>
            </a:p>
          </p:txBody>
        </p:sp>
        <p:sp>
          <p:nvSpPr>
            <p:cNvPr id="13" name="TextBox 66"/>
            <p:cNvSpPr txBox="1">
              <a:spLocks noChangeArrowheads="1"/>
            </p:cNvSpPr>
            <p:nvPr/>
          </p:nvSpPr>
          <p:spPr bwMode="auto">
            <a:xfrm>
              <a:off x="4985282" y="627534"/>
              <a:ext cx="746053" cy="385211"/>
            </a:xfrm>
            <a:prstGeom prst="rect">
              <a:avLst/>
            </a:prstGeom>
            <a:noFill/>
            <a:ln>
              <a:noFill/>
            </a:ln>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ctr" defTabSz="683605" rtl="0" eaLnBrk="1" fontAlgn="auto" latinLnBrk="0" hangingPunct="1">
                <a:lnSpc>
                  <a:spcPct val="100000"/>
                </a:lnSpc>
                <a:spcBef>
                  <a:spcPts val="0"/>
                </a:spcBef>
                <a:spcAft>
                  <a:spcPts val="0"/>
                </a:spcAft>
                <a:buClrTx/>
                <a:buSzTx/>
                <a:buFontTx/>
                <a:buNone/>
                <a:tabLst/>
                <a:defRPr/>
              </a:pPr>
              <a:r>
                <a:rPr kumimoji="0" lang="zh-CN" altLang="en-US" sz="1172" b="0" i="0" u="none" strike="noStrike" kern="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mn-cs"/>
                </a:rPr>
                <a:t>文本</a:t>
              </a:r>
            </a:p>
          </p:txBody>
        </p:sp>
        <p:sp>
          <p:nvSpPr>
            <p:cNvPr id="14" name="TextBox 67"/>
            <p:cNvSpPr txBox="1">
              <a:spLocks noChangeArrowheads="1"/>
            </p:cNvSpPr>
            <p:nvPr/>
          </p:nvSpPr>
          <p:spPr bwMode="auto">
            <a:xfrm>
              <a:off x="5787344" y="627534"/>
              <a:ext cx="748293" cy="385211"/>
            </a:xfrm>
            <a:prstGeom prst="rect">
              <a:avLst/>
            </a:prstGeom>
            <a:noFill/>
            <a:ln>
              <a:noFill/>
            </a:ln>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ctr" defTabSz="683605" rtl="0" eaLnBrk="1" fontAlgn="auto" latinLnBrk="0" hangingPunct="1">
                <a:lnSpc>
                  <a:spcPct val="100000"/>
                </a:lnSpc>
                <a:spcBef>
                  <a:spcPts val="0"/>
                </a:spcBef>
                <a:spcAft>
                  <a:spcPts val="0"/>
                </a:spcAft>
                <a:buClrTx/>
                <a:buSzTx/>
                <a:buFontTx/>
                <a:buNone/>
                <a:tabLst/>
                <a:defRPr/>
              </a:pPr>
              <a:r>
                <a:rPr kumimoji="0" lang="zh-CN" altLang="en-US" sz="1172" b="0" i="0" u="none" strike="noStrike" kern="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mn-cs"/>
                </a:rPr>
                <a:t>文本</a:t>
              </a:r>
            </a:p>
          </p:txBody>
        </p:sp>
        <p:sp>
          <p:nvSpPr>
            <p:cNvPr id="15" name="TextBox 68"/>
            <p:cNvSpPr txBox="1">
              <a:spLocks noChangeArrowheads="1"/>
            </p:cNvSpPr>
            <p:nvPr/>
          </p:nvSpPr>
          <p:spPr bwMode="auto">
            <a:xfrm>
              <a:off x="6582686" y="627534"/>
              <a:ext cx="746052" cy="385211"/>
            </a:xfrm>
            <a:prstGeom prst="rect">
              <a:avLst/>
            </a:prstGeom>
            <a:noFill/>
            <a:ln>
              <a:noFill/>
            </a:ln>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ctr" defTabSz="683605" rtl="0" eaLnBrk="1" fontAlgn="auto" latinLnBrk="0" hangingPunct="1">
                <a:lnSpc>
                  <a:spcPct val="100000"/>
                </a:lnSpc>
                <a:spcBef>
                  <a:spcPts val="0"/>
                </a:spcBef>
                <a:spcAft>
                  <a:spcPts val="0"/>
                </a:spcAft>
                <a:buClrTx/>
                <a:buSzTx/>
                <a:buFontTx/>
                <a:buNone/>
                <a:tabLst/>
                <a:defRPr/>
              </a:pPr>
              <a:r>
                <a:rPr kumimoji="0" lang="zh-CN" altLang="en-US" sz="1172" b="0" i="0" u="none" strike="noStrike" kern="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mn-cs"/>
                </a:rPr>
                <a:t>文本</a:t>
              </a:r>
            </a:p>
          </p:txBody>
        </p:sp>
        <p:sp>
          <p:nvSpPr>
            <p:cNvPr id="16" name="TextBox 69"/>
            <p:cNvSpPr txBox="1">
              <a:spLocks noChangeArrowheads="1"/>
            </p:cNvSpPr>
            <p:nvPr/>
          </p:nvSpPr>
          <p:spPr bwMode="auto">
            <a:xfrm>
              <a:off x="7355623" y="627534"/>
              <a:ext cx="746053" cy="385211"/>
            </a:xfrm>
            <a:prstGeom prst="rect">
              <a:avLst/>
            </a:prstGeom>
            <a:noFill/>
            <a:ln>
              <a:noFill/>
            </a:ln>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ctr" defTabSz="683605" rtl="0" eaLnBrk="1" fontAlgn="auto" latinLnBrk="0" hangingPunct="1">
                <a:lnSpc>
                  <a:spcPct val="100000"/>
                </a:lnSpc>
                <a:spcBef>
                  <a:spcPts val="0"/>
                </a:spcBef>
                <a:spcAft>
                  <a:spcPts val="0"/>
                </a:spcAft>
                <a:buClrTx/>
                <a:buSzTx/>
                <a:buFontTx/>
                <a:buNone/>
                <a:tabLst/>
                <a:defRPr/>
              </a:pPr>
              <a:r>
                <a:rPr kumimoji="0" lang="zh-CN" altLang="en-US" sz="1172" b="0" i="0" u="none" strike="noStrike" kern="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mn-cs"/>
                </a:rPr>
                <a:t>文本</a:t>
              </a:r>
            </a:p>
          </p:txBody>
        </p:sp>
      </p:grpSp>
      <p:pic>
        <p:nvPicPr>
          <p:cNvPr id="41" name="Picture 2"/>
          <p:cNvPicPr>
            <a:picLocks noChangeAspect="1" noChangeArrowheads="1"/>
          </p:cNvPicPr>
          <p:nvPr/>
        </p:nvPicPr>
        <p:blipFill>
          <a:blip r:embed="rId2">
            <a:extLst>
              <a:ext uri="{28A0092B-C50C-407E-A947-70E740481C1C}">
                <a14:useLocalDpi xmlns:a14="http://schemas.microsoft.com/office/drawing/2010/main" val="0"/>
              </a:ext>
            </a:extLst>
          </a:blip>
          <a:srcRect t="5579" b="5579"/>
          <a:stretch>
            <a:fillRect/>
          </a:stretch>
        </p:blipFill>
        <p:spPr bwMode="auto">
          <a:xfrm flipH="1">
            <a:off x="751148" y="2013723"/>
            <a:ext cx="2812439" cy="1880081"/>
          </a:xfrm>
          <a:prstGeom prst="round2DiagRect">
            <a:avLst>
              <a:gd name="adj1" fmla="val 16667"/>
              <a:gd name="adj2" fmla="val 0"/>
            </a:avLst>
          </a:prstGeom>
          <a:ln w="88900" cap="sq">
            <a:solidFill>
              <a:srgbClr val="FFFFFF"/>
            </a:solidFill>
            <a:miter lim="800000"/>
            <a:headEnd/>
            <a:tailEnd/>
          </a:ln>
          <a:effectLst>
            <a:outerShdw blurRad="254000" algn="tl" rotWithShape="0">
              <a:srgbClr val="000000">
                <a:alpha val="43000"/>
              </a:srgbClr>
            </a:outerShdw>
          </a:effectLst>
        </p:spPr>
      </p:pic>
      <p:sp>
        <p:nvSpPr>
          <p:cNvPr id="42" name="Text Box 11"/>
          <p:cNvSpPr txBox="1">
            <a:spLocks noChangeArrowheads="1"/>
          </p:cNvSpPr>
          <p:nvPr/>
        </p:nvSpPr>
        <p:spPr bwMode="auto">
          <a:xfrm>
            <a:off x="629124" y="4070654"/>
            <a:ext cx="3202947" cy="617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382" tIns="34192" rIns="68382" bIns="34192">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marL="0" marR="0" lvl="0" indent="0" algn="l" defTabSz="683605" rtl="0" eaLnBrk="0" fontAlgn="auto" latinLnBrk="0" hangingPunct="0">
              <a:lnSpc>
                <a:spcPct val="100000"/>
              </a:lnSpc>
              <a:spcBef>
                <a:spcPts val="0"/>
              </a:spcBef>
              <a:spcAft>
                <a:spcPts val="0"/>
              </a:spcAft>
              <a:buClrTx/>
              <a:buSzTx/>
              <a:buFontTx/>
              <a:buNone/>
              <a:tabLst/>
              <a:defRPr/>
            </a:pPr>
            <a:r>
              <a:rPr kumimoji="0" lang="zh-CN" altLang="en-US" sz="1172"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rPr>
              <a:t>单击此处添加文本，单击此处添加文本</a:t>
            </a:r>
            <a:endParaRPr kumimoji="0" lang="en-US" altLang="zh-CN" sz="1172"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endParaRPr>
          </a:p>
          <a:p>
            <a:pPr marL="0" marR="0" lvl="0" indent="0" algn="l" defTabSz="683605" rtl="0" eaLnBrk="0" fontAlgn="auto" latinLnBrk="0" hangingPunct="0">
              <a:lnSpc>
                <a:spcPct val="100000"/>
              </a:lnSpc>
              <a:spcBef>
                <a:spcPts val="0"/>
              </a:spcBef>
              <a:spcAft>
                <a:spcPts val="0"/>
              </a:spcAft>
              <a:buClrTx/>
              <a:buSzTx/>
              <a:buFontTx/>
              <a:buNone/>
              <a:tabLst/>
              <a:defRPr/>
            </a:pPr>
            <a:r>
              <a:rPr kumimoji="0" lang="zh-CN" altLang="en-US" sz="1172"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rPr>
              <a:t>单击此处添加文本，单击此处添加文本</a:t>
            </a:r>
          </a:p>
          <a:p>
            <a:pPr marL="0" marR="0" lvl="0" indent="0" algn="l" defTabSz="683605" rtl="0" eaLnBrk="0" fontAlgn="auto" latinLnBrk="0" hangingPunct="0">
              <a:lnSpc>
                <a:spcPct val="100000"/>
              </a:lnSpc>
              <a:spcBef>
                <a:spcPts val="0"/>
              </a:spcBef>
              <a:spcAft>
                <a:spcPts val="0"/>
              </a:spcAft>
              <a:buClrTx/>
              <a:buSzTx/>
              <a:buFontTx/>
              <a:buNone/>
              <a:tabLst/>
              <a:defRPr/>
            </a:pPr>
            <a:endParaRPr kumimoji="0" lang="zh-CN" altLang="en-US" sz="1172"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sp>
        <p:nvSpPr>
          <p:cNvPr id="43" name="Text Box 11"/>
          <p:cNvSpPr txBox="1">
            <a:spLocks noChangeArrowheads="1"/>
          </p:cNvSpPr>
          <p:nvPr/>
        </p:nvSpPr>
        <p:spPr bwMode="auto">
          <a:xfrm>
            <a:off x="575133" y="1103445"/>
            <a:ext cx="8260652" cy="617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382" tIns="34192" rIns="68382" bIns="34192">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marL="0" marR="0" lvl="0" indent="0" algn="l" defTabSz="683605" rtl="0" eaLnBrk="0" fontAlgn="auto" latinLnBrk="0" hangingPunct="0">
              <a:lnSpc>
                <a:spcPct val="100000"/>
              </a:lnSpc>
              <a:spcBef>
                <a:spcPts val="0"/>
              </a:spcBef>
              <a:spcAft>
                <a:spcPts val="0"/>
              </a:spcAft>
              <a:buClrTx/>
              <a:buSzTx/>
              <a:buFontTx/>
              <a:buNone/>
              <a:tabLst/>
              <a:defRPr/>
            </a:pPr>
            <a:r>
              <a:rPr kumimoji="0" lang="zh-CN" altLang="en-US" sz="1172"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rPr>
              <a:t>单击此处添加文本，单击此处添加文本</a:t>
            </a:r>
            <a:r>
              <a:rPr kumimoji="0" lang="en-US" altLang="zh-CN" sz="1172"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rPr>
              <a:t>,</a:t>
            </a:r>
            <a:r>
              <a:rPr kumimoji="0" lang="zh-CN" altLang="en-US" sz="1172"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rPr>
              <a:t>单击此处添加文本，单击此处添加文本</a:t>
            </a:r>
            <a:r>
              <a:rPr kumimoji="0" lang="en-US" altLang="zh-CN" sz="1172"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rPr>
              <a:t>,</a:t>
            </a:r>
            <a:r>
              <a:rPr kumimoji="0" lang="zh-CN" altLang="en-US" sz="1172"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rPr>
              <a:t>单击此处添加文本，单击此处添加文本</a:t>
            </a:r>
            <a:r>
              <a:rPr kumimoji="0" lang="en-US" altLang="zh-CN" sz="1172"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rPr>
              <a:t>,</a:t>
            </a:r>
            <a:endParaRPr kumimoji="0" lang="zh-CN" altLang="en-US" sz="1172"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endParaRPr>
          </a:p>
          <a:p>
            <a:pPr marL="0" marR="0" lvl="0" indent="0" algn="l" defTabSz="683605" rtl="0" eaLnBrk="0" fontAlgn="auto" latinLnBrk="0" hangingPunct="0">
              <a:lnSpc>
                <a:spcPct val="100000"/>
              </a:lnSpc>
              <a:spcBef>
                <a:spcPts val="0"/>
              </a:spcBef>
              <a:spcAft>
                <a:spcPts val="0"/>
              </a:spcAft>
              <a:buClrTx/>
              <a:buSzTx/>
              <a:buFontTx/>
              <a:buNone/>
              <a:tabLst/>
              <a:defRPr/>
            </a:pPr>
            <a:r>
              <a:rPr kumimoji="0" lang="zh-CN" altLang="en-US" sz="1172"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rPr>
              <a:t>单击此处添加文本，单击此处添加文本</a:t>
            </a:r>
            <a:r>
              <a:rPr kumimoji="0" lang="en-US" altLang="zh-CN" sz="1172"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rPr>
              <a:t>,</a:t>
            </a:r>
            <a:r>
              <a:rPr kumimoji="0" lang="zh-CN" altLang="en-US" sz="1172"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rPr>
              <a:t>单击此处添加文本，单击此处添加文本</a:t>
            </a:r>
            <a:r>
              <a:rPr kumimoji="0" lang="en-US" altLang="zh-CN" sz="1172"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rPr>
              <a:t>,</a:t>
            </a:r>
            <a:r>
              <a:rPr kumimoji="0" lang="zh-CN" altLang="en-US" sz="1172"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rPr>
              <a:t>单击此处添加文本，单击此处添加文本</a:t>
            </a:r>
            <a:r>
              <a:rPr kumimoji="0" lang="en-US" altLang="zh-CN" sz="1172"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rPr>
              <a:t>,</a:t>
            </a:r>
            <a:endParaRPr kumimoji="0" lang="zh-CN" altLang="en-US" sz="1172"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endParaRPr>
          </a:p>
          <a:p>
            <a:pPr marL="0" marR="0" lvl="0" indent="0" algn="l" defTabSz="683605" rtl="0" eaLnBrk="0" fontAlgn="auto" latinLnBrk="0" hangingPunct="0">
              <a:lnSpc>
                <a:spcPct val="100000"/>
              </a:lnSpc>
              <a:spcBef>
                <a:spcPts val="0"/>
              </a:spcBef>
              <a:spcAft>
                <a:spcPts val="0"/>
              </a:spcAft>
              <a:buClrTx/>
              <a:buSzTx/>
              <a:buFontTx/>
              <a:buNone/>
              <a:tabLst/>
              <a:defRPr/>
            </a:pPr>
            <a:endParaRPr kumimoji="0" lang="zh-CN" altLang="en-US" sz="1172"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spTree>
    <p:extLst>
      <p:ext uri="{BB962C8B-B14F-4D97-AF65-F5344CB8AC3E}">
        <p14:creationId xmlns:p14="http://schemas.microsoft.com/office/powerpoint/2010/main" val="3662532554"/>
      </p:ext>
    </p:extLst>
  </p:cSld>
  <p:clrMapOvr>
    <a:masterClrMapping/>
  </p:clrMapOvr>
  <p:transition spd="slow" advClick="0" advTm="6263">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1000"/>
                                  </p:stCondLst>
                                  <p:childTnLst>
                                    <p:set>
                                      <p:cBhvr>
                                        <p:cTn id="6" dur="1" fill="hold">
                                          <p:stCondLst>
                                            <p:cond delay="0"/>
                                          </p:stCondLst>
                                        </p:cTn>
                                        <p:tgtEl>
                                          <p:spTgt spid="41"/>
                                        </p:tgtEl>
                                        <p:attrNameLst>
                                          <p:attrName>style.visibility</p:attrName>
                                        </p:attrNameLst>
                                      </p:cBhvr>
                                      <p:to>
                                        <p:strVal val="visible"/>
                                      </p:to>
                                    </p:set>
                                    <p:animEffect transition="in" filter="fade">
                                      <p:cBhvr>
                                        <p:cTn id="7" dur="750"/>
                                        <p:tgtEl>
                                          <p:spTgt spid="41"/>
                                        </p:tgtEl>
                                      </p:cBhvr>
                                    </p:animEffect>
                                    <p:anim calcmode="lin" valueType="num">
                                      <p:cBhvr>
                                        <p:cTn id="8" dur="750" fill="hold"/>
                                        <p:tgtEl>
                                          <p:spTgt spid="41"/>
                                        </p:tgtEl>
                                        <p:attrNameLst>
                                          <p:attrName>ppt_x</p:attrName>
                                        </p:attrNameLst>
                                      </p:cBhvr>
                                      <p:tavLst>
                                        <p:tav tm="0">
                                          <p:val>
                                            <p:strVal val="#ppt_x"/>
                                          </p:val>
                                        </p:tav>
                                        <p:tav tm="100000">
                                          <p:val>
                                            <p:strVal val="#ppt_x"/>
                                          </p:val>
                                        </p:tav>
                                      </p:tavLst>
                                    </p:anim>
                                    <p:anim calcmode="lin" valueType="num">
                                      <p:cBhvr>
                                        <p:cTn id="9" dur="750" fill="hold"/>
                                        <p:tgtEl>
                                          <p:spTgt spid="41"/>
                                        </p:tgtEl>
                                        <p:attrNameLst>
                                          <p:attrName>ppt_y</p:attrName>
                                        </p:attrNameLst>
                                      </p:cBhvr>
                                      <p:tavLst>
                                        <p:tav tm="0">
                                          <p:val>
                                            <p:strVal val="#ppt_y+.1"/>
                                          </p:val>
                                        </p:tav>
                                        <p:tav tm="100000">
                                          <p:val>
                                            <p:strVal val="#ppt_y"/>
                                          </p:val>
                                        </p:tav>
                                      </p:tavLst>
                                    </p:anim>
                                  </p:childTnLst>
                                </p:cTn>
                              </p:par>
                              <p:par>
                                <p:cTn id="10" presetID="22" presetClass="entr" presetSubtype="8" fill="hold" grpId="0" nodeType="withEffect">
                                  <p:stCondLst>
                                    <p:cond delay="1800"/>
                                  </p:stCondLst>
                                  <p:childTnLst>
                                    <p:set>
                                      <p:cBhvr>
                                        <p:cTn id="11" dur="1" fill="hold">
                                          <p:stCondLst>
                                            <p:cond delay="0"/>
                                          </p:stCondLst>
                                        </p:cTn>
                                        <p:tgtEl>
                                          <p:spTgt spid="42"/>
                                        </p:tgtEl>
                                        <p:attrNameLst>
                                          <p:attrName>style.visibility</p:attrName>
                                        </p:attrNameLst>
                                      </p:cBhvr>
                                      <p:to>
                                        <p:strVal val="visible"/>
                                      </p:to>
                                    </p:set>
                                    <p:animEffect transition="in" filter="wipe(left)">
                                      <p:cBhvr>
                                        <p:cTn id="12" dur="500"/>
                                        <p:tgtEl>
                                          <p:spTgt spid="42"/>
                                        </p:tgtEl>
                                      </p:cBhvr>
                                    </p:animEffect>
                                  </p:childTnLst>
                                </p:cTn>
                              </p:par>
                              <p:par>
                                <p:cTn id="13" presetID="22" presetClass="entr" presetSubtype="8" fill="hold" nodeType="withEffect">
                                  <p:stCondLst>
                                    <p:cond delay="1500"/>
                                  </p:stCondLst>
                                  <p:childTnLst>
                                    <p:set>
                                      <p:cBhvr>
                                        <p:cTn id="14" dur="1" fill="hold">
                                          <p:stCondLst>
                                            <p:cond delay="0"/>
                                          </p:stCondLst>
                                        </p:cTn>
                                        <p:tgtEl>
                                          <p:spTgt spid="2"/>
                                        </p:tgtEl>
                                        <p:attrNameLst>
                                          <p:attrName>style.visibility</p:attrName>
                                        </p:attrNameLst>
                                      </p:cBhvr>
                                      <p:to>
                                        <p:strVal val="visible"/>
                                      </p:to>
                                    </p:set>
                                    <p:animEffect transition="in" filter="wipe(left)">
                                      <p:cBhvr>
                                        <p:cTn id="15" dur="500"/>
                                        <p:tgtEl>
                                          <p:spTgt spid="2"/>
                                        </p:tgtEl>
                                      </p:cBhvr>
                                    </p:animEffect>
                                  </p:childTnLst>
                                </p:cTn>
                              </p:par>
                              <p:par>
                                <p:cTn id="16" presetID="22" presetClass="entr" presetSubtype="8" fill="hold" grpId="0" nodeType="withEffect">
                                  <p:stCondLst>
                                    <p:cond delay="250"/>
                                  </p:stCondLst>
                                  <p:childTnLst>
                                    <p:set>
                                      <p:cBhvr>
                                        <p:cTn id="17" dur="1" fill="hold">
                                          <p:stCondLst>
                                            <p:cond delay="0"/>
                                          </p:stCondLst>
                                        </p:cTn>
                                        <p:tgtEl>
                                          <p:spTgt spid="43"/>
                                        </p:tgtEl>
                                        <p:attrNameLst>
                                          <p:attrName>style.visibility</p:attrName>
                                        </p:attrNameLst>
                                      </p:cBhvr>
                                      <p:to>
                                        <p:strVal val="visible"/>
                                      </p:to>
                                    </p:set>
                                    <p:animEffect transition="in" filter="wipe(left)">
                                      <p:cBhvr>
                                        <p:cTn id="18" dur="500"/>
                                        <p:tgtEl>
                                          <p:spTgt spid="4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 grpId="0"/>
      <p:bldP spid="43"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852574" y="1644470"/>
            <a:ext cx="4249193" cy="915392"/>
          </a:xfrm>
          <a:prstGeom prst="rect">
            <a:avLst/>
          </a:prstGeom>
          <a:noFill/>
        </p:spPr>
        <p:txBody>
          <a:bodyPr wrap="square" lIns="91162" tIns="45580" rIns="91162" bIns="45580" rtlCol="0">
            <a:spAutoFit/>
          </a:bodyPr>
          <a:lstStyle/>
          <a:p>
            <a:pPr marL="0" marR="0" lvl="0" indent="0" algn="l" defTabSz="683605" rtl="0" eaLnBrk="1" fontAlgn="auto" latinLnBrk="0" hangingPunct="1">
              <a:lnSpc>
                <a:spcPct val="100000"/>
              </a:lnSpc>
              <a:spcBef>
                <a:spcPts val="0"/>
              </a:spcBef>
              <a:spcAft>
                <a:spcPts val="0"/>
              </a:spcAft>
              <a:buClrTx/>
              <a:buSzTx/>
              <a:buFontTx/>
              <a:buNone/>
              <a:tabLst/>
              <a:defRPr/>
            </a:pPr>
            <a:r>
              <a:rPr kumimoji="0" lang="zh-CN" altLang="en-US" sz="879"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rPr>
              <a:t>单击此处添加文本   单击此处添加文本   单击此处添加文本   单击此处添加文本</a:t>
            </a:r>
            <a:endParaRPr kumimoji="0" lang="en-US" altLang="zh-CN" sz="879"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endParaRPr>
          </a:p>
          <a:p>
            <a:pPr marL="0" marR="0" lvl="0" indent="0" algn="l" defTabSz="683605" rtl="0" eaLnBrk="1" fontAlgn="auto" latinLnBrk="0" hangingPunct="1">
              <a:lnSpc>
                <a:spcPct val="100000"/>
              </a:lnSpc>
              <a:spcBef>
                <a:spcPts val="0"/>
              </a:spcBef>
              <a:spcAft>
                <a:spcPts val="0"/>
              </a:spcAft>
              <a:buClrTx/>
              <a:buSzTx/>
              <a:buFontTx/>
              <a:buNone/>
              <a:tabLst/>
              <a:defRPr/>
            </a:pPr>
            <a:r>
              <a:rPr kumimoji="0" lang="zh-CN" altLang="en-US" sz="879"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rPr>
              <a:t>单击此处添加文本   单击此处添加文本   单击此处添加文本   单击此处添加文本</a:t>
            </a:r>
            <a:endParaRPr kumimoji="0" lang="en-US" altLang="zh-CN" sz="879"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endParaRPr>
          </a:p>
          <a:p>
            <a:pPr marL="0" marR="0" lvl="0" indent="0" algn="l" defTabSz="683605" rtl="0" eaLnBrk="1" fontAlgn="auto" latinLnBrk="0" hangingPunct="1">
              <a:lnSpc>
                <a:spcPct val="100000"/>
              </a:lnSpc>
              <a:spcBef>
                <a:spcPts val="0"/>
              </a:spcBef>
              <a:spcAft>
                <a:spcPts val="0"/>
              </a:spcAft>
              <a:buClrTx/>
              <a:buSzTx/>
              <a:buFontTx/>
              <a:buNone/>
              <a:tabLst/>
              <a:defRPr/>
            </a:pPr>
            <a:r>
              <a:rPr kumimoji="0" lang="zh-CN" altLang="en-US" sz="879"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rPr>
              <a:t>单击此处添加文本   单击此处添加文本   单击此处添加文本   单击此处添加文本</a:t>
            </a:r>
            <a:endParaRPr kumimoji="0" lang="en-US" altLang="zh-CN" sz="879"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endParaRPr>
          </a:p>
          <a:p>
            <a:pPr marL="0" marR="0" lvl="0" indent="0" algn="l" defTabSz="683605" rtl="0" eaLnBrk="1" fontAlgn="auto" latinLnBrk="0" hangingPunct="1">
              <a:lnSpc>
                <a:spcPct val="100000"/>
              </a:lnSpc>
              <a:spcBef>
                <a:spcPts val="0"/>
              </a:spcBef>
              <a:spcAft>
                <a:spcPts val="0"/>
              </a:spcAft>
              <a:buClrTx/>
              <a:buSzTx/>
              <a:buFontTx/>
              <a:buNone/>
              <a:tabLst/>
              <a:defRPr/>
            </a:pPr>
            <a:r>
              <a:rPr kumimoji="0" lang="zh-CN" altLang="en-US" sz="879"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rPr>
              <a:t>单击此处添加文本   单击此处添加文本   单击此处添加文本   单击此处添加文本</a:t>
            </a:r>
            <a:endParaRPr kumimoji="0" lang="en-US" altLang="zh-CN" sz="879"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endParaRPr>
          </a:p>
          <a:p>
            <a:pPr marL="0" marR="0" lvl="0" indent="0" algn="l" defTabSz="683605" rtl="0" eaLnBrk="1" fontAlgn="auto" latinLnBrk="0" hangingPunct="1">
              <a:lnSpc>
                <a:spcPct val="100000"/>
              </a:lnSpc>
              <a:spcBef>
                <a:spcPts val="0"/>
              </a:spcBef>
              <a:spcAft>
                <a:spcPts val="0"/>
              </a:spcAft>
              <a:buClrTx/>
              <a:buSzTx/>
              <a:buFontTx/>
              <a:buNone/>
              <a:tabLst/>
              <a:defRPr/>
            </a:pPr>
            <a:endParaRPr kumimoji="0" lang="zh-CN" altLang="en-US" sz="879"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endParaRPr>
          </a:p>
          <a:p>
            <a:pPr marL="0" marR="0" lvl="0" indent="0" algn="l" defTabSz="683605" rtl="0" eaLnBrk="1" fontAlgn="auto" latinLnBrk="0" hangingPunct="1">
              <a:lnSpc>
                <a:spcPct val="100000"/>
              </a:lnSpc>
              <a:spcBef>
                <a:spcPts val="0"/>
              </a:spcBef>
              <a:spcAft>
                <a:spcPts val="0"/>
              </a:spcAft>
              <a:buClrTx/>
              <a:buSzTx/>
              <a:buFontTx/>
              <a:buNone/>
              <a:tabLst/>
              <a:defRPr/>
            </a:pPr>
            <a:endParaRPr kumimoji="0" lang="zh-CN" altLang="en-US" sz="879"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sp>
        <p:nvSpPr>
          <p:cNvPr id="3" name="TextBox 2"/>
          <p:cNvSpPr txBox="1"/>
          <p:nvPr/>
        </p:nvSpPr>
        <p:spPr>
          <a:xfrm>
            <a:off x="3852575" y="1216138"/>
            <a:ext cx="2431487" cy="392727"/>
          </a:xfrm>
          <a:prstGeom prst="rect">
            <a:avLst/>
          </a:prstGeom>
          <a:noFill/>
        </p:spPr>
        <p:txBody>
          <a:bodyPr wrap="square" lIns="91162" tIns="45580" rIns="91162" bIns="45580" rtlCol="0">
            <a:spAutoFit/>
          </a:bodyPr>
          <a:lstStyle/>
          <a:p>
            <a:pPr marL="0" marR="0" lvl="0" indent="0" algn="l" defTabSz="683605" rtl="0" eaLnBrk="1" fontAlgn="auto" latinLnBrk="0" hangingPunct="1">
              <a:lnSpc>
                <a:spcPct val="100000"/>
              </a:lnSpc>
              <a:spcBef>
                <a:spcPts val="0"/>
              </a:spcBef>
              <a:spcAft>
                <a:spcPts val="0"/>
              </a:spcAft>
              <a:buClrTx/>
              <a:buSzTx/>
              <a:buFontTx/>
              <a:buNone/>
              <a:tabLst/>
              <a:defRPr/>
            </a:pPr>
            <a:r>
              <a:rPr kumimoji="0" lang="zh-CN" altLang="en-US" sz="1954" b="1" i="0" u="none" strike="noStrike" kern="1200" cap="none" spc="0" normalizeH="0" baseline="0" noProof="0" dirty="0">
                <a:ln>
                  <a:noFill/>
                </a:ln>
                <a:solidFill>
                  <a:srgbClr val="C00000"/>
                </a:solidFill>
                <a:effectLst/>
                <a:uLnTx/>
                <a:uFillTx/>
                <a:latin typeface="微软雅黑" panose="020B0503020204020204" pitchFamily="34" charset="-122"/>
                <a:ea typeface="微软雅黑" panose="020B0503020204020204" pitchFamily="34" charset="-122"/>
                <a:cs typeface="+mn-cs"/>
              </a:rPr>
              <a:t>点击此处增加标题</a:t>
            </a:r>
          </a:p>
        </p:txBody>
      </p:sp>
      <p:cxnSp>
        <p:nvCxnSpPr>
          <p:cNvPr id="4" name="直接连接符 3"/>
          <p:cNvCxnSpPr/>
          <p:nvPr/>
        </p:nvCxnSpPr>
        <p:spPr>
          <a:xfrm>
            <a:off x="3924594" y="1582293"/>
            <a:ext cx="3961112" cy="0"/>
          </a:xfrm>
          <a:prstGeom prst="line">
            <a:avLst/>
          </a:prstGeom>
          <a:ln w="28575">
            <a:solidFill>
              <a:srgbClr val="C00000"/>
            </a:solidFill>
          </a:ln>
        </p:spPr>
        <p:style>
          <a:lnRef idx="1">
            <a:schemeClr val="accent1"/>
          </a:lnRef>
          <a:fillRef idx="0">
            <a:schemeClr val="accent1"/>
          </a:fillRef>
          <a:effectRef idx="0">
            <a:schemeClr val="accent1"/>
          </a:effectRef>
          <a:fontRef idx="minor">
            <a:schemeClr val="tx1"/>
          </a:fontRef>
        </p:style>
      </p:cxnSp>
      <p:pic>
        <p:nvPicPr>
          <p:cNvPr id="5" name="图片 4"/>
          <p:cNvPicPr>
            <a:picLocks noChangeAspect="1"/>
          </p:cNvPicPr>
          <p:nvPr/>
        </p:nvPicPr>
        <p:blipFill>
          <a:blip r:embed="rId2" cstate="print">
            <a:grayscl/>
            <a:extLst>
              <a:ext uri="{28A0092B-C50C-407E-A947-70E740481C1C}">
                <a14:useLocalDpi xmlns:a14="http://schemas.microsoft.com/office/drawing/2010/main" val="0"/>
              </a:ext>
            </a:extLst>
          </a:blip>
          <a:stretch>
            <a:fillRect/>
          </a:stretch>
        </p:blipFill>
        <p:spPr>
          <a:xfrm>
            <a:off x="3924594" y="2429749"/>
            <a:ext cx="1440404" cy="856666"/>
          </a:xfrm>
          <a:prstGeom prst="rect">
            <a:avLst/>
          </a:prstGeom>
        </p:spPr>
      </p:pic>
      <p:pic>
        <p:nvPicPr>
          <p:cNvPr id="6" name="图片 5"/>
          <p:cNvPicPr>
            <a:picLocks noChangeAspect="1"/>
          </p:cNvPicPr>
          <p:nvPr/>
        </p:nvPicPr>
        <p:blipFill>
          <a:blip r:embed="rId2" cstate="print">
            <a:grayscl/>
            <a:extLst>
              <a:ext uri="{28A0092B-C50C-407E-A947-70E740481C1C}">
                <a14:useLocalDpi xmlns:a14="http://schemas.microsoft.com/office/drawing/2010/main" val="0"/>
              </a:ext>
            </a:extLst>
          </a:blip>
          <a:stretch>
            <a:fillRect/>
          </a:stretch>
        </p:blipFill>
        <p:spPr>
          <a:xfrm>
            <a:off x="5462588" y="2429749"/>
            <a:ext cx="1440404" cy="856666"/>
          </a:xfrm>
          <a:prstGeom prst="rect">
            <a:avLst/>
          </a:prstGeom>
        </p:spPr>
      </p:pic>
      <p:pic>
        <p:nvPicPr>
          <p:cNvPr id="7" name="图片 6"/>
          <p:cNvPicPr>
            <a:picLocks noChangeAspect="1"/>
          </p:cNvPicPr>
          <p:nvPr/>
        </p:nvPicPr>
        <p:blipFill>
          <a:blip r:embed="rId2" cstate="print">
            <a:grayscl/>
            <a:extLst>
              <a:ext uri="{28A0092B-C50C-407E-A947-70E740481C1C}">
                <a14:useLocalDpi xmlns:a14="http://schemas.microsoft.com/office/drawing/2010/main" val="0"/>
              </a:ext>
            </a:extLst>
          </a:blip>
          <a:stretch>
            <a:fillRect/>
          </a:stretch>
        </p:blipFill>
        <p:spPr>
          <a:xfrm>
            <a:off x="7021464" y="2429749"/>
            <a:ext cx="1440404" cy="856666"/>
          </a:xfrm>
          <a:prstGeom prst="rect">
            <a:avLst/>
          </a:prstGeom>
        </p:spPr>
      </p:pic>
      <p:pic>
        <p:nvPicPr>
          <p:cNvPr id="8" name="图片 7"/>
          <p:cNvPicPr>
            <a:picLocks noChangeAspect="1"/>
          </p:cNvPicPr>
          <p:nvPr/>
        </p:nvPicPr>
        <p:blipFill>
          <a:blip r:embed="rId2" cstate="print">
            <a:grayscl/>
            <a:extLst>
              <a:ext uri="{28A0092B-C50C-407E-A947-70E740481C1C}">
                <a14:useLocalDpi xmlns:a14="http://schemas.microsoft.com/office/drawing/2010/main" val="0"/>
              </a:ext>
            </a:extLst>
          </a:blip>
          <a:stretch>
            <a:fillRect/>
          </a:stretch>
        </p:blipFill>
        <p:spPr>
          <a:xfrm>
            <a:off x="3924594" y="3357805"/>
            <a:ext cx="1440404" cy="856666"/>
          </a:xfrm>
          <a:prstGeom prst="rect">
            <a:avLst/>
          </a:prstGeom>
        </p:spPr>
      </p:pic>
      <p:pic>
        <p:nvPicPr>
          <p:cNvPr id="9" name="图片 8"/>
          <p:cNvPicPr>
            <a:picLocks noChangeAspect="1"/>
          </p:cNvPicPr>
          <p:nvPr/>
        </p:nvPicPr>
        <p:blipFill>
          <a:blip r:embed="rId2" cstate="print">
            <a:grayscl/>
            <a:extLst>
              <a:ext uri="{28A0092B-C50C-407E-A947-70E740481C1C}">
                <a14:useLocalDpi xmlns:a14="http://schemas.microsoft.com/office/drawing/2010/main" val="0"/>
              </a:ext>
            </a:extLst>
          </a:blip>
          <a:stretch>
            <a:fillRect/>
          </a:stretch>
        </p:blipFill>
        <p:spPr>
          <a:xfrm>
            <a:off x="5462588" y="3357805"/>
            <a:ext cx="1440404" cy="856666"/>
          </a:xfrm>
          <a:prstGeom prst="rect">
            <a:avLst/>
          </a:prstGeom>
        </p:spPr>
      </p:pic>
      <p:pic>
        <p:nvPicPr>
          <p:cNvPr id="10" name="图片 9"/>
          <p:cNvPicPr>
            <a:picLocks noChangeAspect="1"/>
          </p:cNvPicPr>
          <p:nvPr/>
        </p:nvPicPr>
        <p:blipFill>
          <a:blip r:embed="rId2" cstate="print">
            <a:grayscl/>
            <a:extLst>
              <a:ext uri="{28A0092B-C50C-407E-A947-70E740481C1C}">
                <a14:useLocalDpi xmlns:a14="http://schemas.microsoft.com/office/drawing/2010/main" val="0"/>
              </a:ext>
            </a:extLst>
          </a:blip>
          <a:stretch>
            <a:fillRect/>
          </a:stretch>
        </p:blipFill>
        <p:spPr>
          <a:xfrm>
            <a:off x="7021464" y="3357805"/>
            <a:ext cx="1440404" cy="856666"/>
          </a:xfrm>
          <a:prstGeom prst="rect">
            <a:avLst/>
          </a:prstGeom>
        </p:spPr>
      </p:pic>
      <p:pic>
        <p:nvPicPr>
          <p:cNvPr id="11" name="图片 1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3058" y="716415"/>
            <a:ext cx="3874712" cy="4841168"/>
          </a:xfrm>
          <a:prstGeom prst="rect">
            <a:avLst/>
          </a:prstGeom>
        </p:spPr>
      </p:pic>
    </p:spTree>
    <p:extLst>
      <p:ext uri="{BB962C8B-B14F-4D97-AF65-F5344CB8AC3E}">
        <p14:creationId xmlns:p14="http://schemas.microsoft.com/office/powerpoint/2010/main" val="2421619930"/>
      </p:ext>
    </p:extLst>
  </p:cSld>
  <p:clrMapOvr>
    <a:masterClrMapping/>
  </p:clrMapOvr>
  <p:transition spd="slow" advClick="0" advTm="6263">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500" fill="hold"/>
                                        <p:tgtEl>
                                          <p:spTgt spid="11"/>
                                        </p:tgtEl>
                                        <p:attrNameLst>
                                          <p:attrName>ppt_x</p:attrName>
                                        </p:attrNameLst>
                                      </p:cBhvr>
                                      <p:tavLst>
                                        <p:tav tm="0">
                                          <p:val>
                                            <p:strVal val="#ppt_x"/>
                                          </p:val>
                                        </p:tav>
                                        <p:tav tm="100000">
                                          <p:val>
                                            <p:strVal val="#ppt_x"/>
                                          </p:val>
                                        </p:tav>
                                      </p:tavLst>
                                    </p:anim>
                                    <p:anim calcmode="lin" valueType="num">
                                      <p:cBhvr additive="base">
                                        <p:cTn id="8" dur="500" fill="hold"/>
                                        <p:tgtEl>
                                          <p:spTgt spid="11"/>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53" presetClass="entr" presetSubtype="16" fill="hold" grpId="0" nodeType="afterEffect">
                                  <p:stCondLst>
                                    <p:cond delay="0"/>
                                  </p:stCondLst>
                                  <p:childTnLst>
                                    <p:set>
                                      <p:cBhvr>
                                        <p:cTn id="11" dur="1" fill="hold">
                                          <p:stCondLst>
                                            <p:cond delay="0"/>
                                          </p:stCondLst>
                                        </p:cTn>
                                        <p:tgtEl>
                                          <p:spTgt spid="3"/>
                                        </p:tgtEl>
                                        <p:attrNameLst>
                                          <p:attrName>style.visibility</p:attrName>
                                        </p:attrNameLst>
                                      </p:cBhvr>
                                      <p:to>
                                        <p:strVal val="visible"/>
                                      </p:to>
                                    </p:set>
                                    <p:anim calcmode="lin" valueType="num">
                                      <p:cBhvr>
                                        <p:cTn id="12" dur="500" fill="hold"/>
                                        <p:tgtEl>
                                          <p:spTgt spid="3"/>
                                        </p:tgtEl>
                                        <p:attrNameLst>
                                          <p:attrName>ppt_w</p:attrName>
                                        </p:attrNameLst>
                                      </p:cBhvr>
                                      <p:tavLst>
                                        <p:tav tm="0">
                                          <p:val>
                                            <p:fltVal val="0"/>
                                          </p:val>
                                        </p:tav>
                                        <p:tav tm="100000">
                                          <p:val>
                                            <p:strVal val="#ppt_w"/>
                                          </p:val>
                                        </p:tav>
                                      </p:tavLst>
                                    </p:anim>
                                    <p:anim calcmode="lin" valueType="num">
                                      <p:cBhvr>
                                        <p:cTn id="13" dur="500" fill="hold"/>
                                        <p:tgtEl>
                                          <p:spTgt spid="3"/>
                                        </p:tgtEl>
                                        <p:attrNameLst>
                                          <p:attrName>ppt_h</p:attrName>
                                        </p:attrNameLst>
                                      </p:cBhvr>
                                      <p:tavLst>
                                        <p:tav tm="0">
                                          <p:val>
                                            <p:fltVal val="0"/>
                                          </p:val>
                                        </p:tav>
                                        <p:tav tm="100000">
                                          <p:val>
                                            <p:strVal val="#ppt_h"/>
                                          </p:val>
                                        </p:tav>
                                      </p:tavLst>
                                    </p:anim>
                                    <p:animEffect transition="in" filter="fade">
                                      <p:cBhvr>
                                        <p:cTn id="14" dur="500"/>
                                        <p:tgtEl>
                                          <p:spTgt spid="3"/>
                                        </p:tgtEl>
                                      </p:cBhvr>
                                    </p:animEffect>
                                  </p:childTnLst>
                                </p:cTn>
                              </p:par>
                            </p:childTnLst>
                          </p:cTn>
                        </p:par>
                        <p:par>
                          <p:cTn id="15" fill="hold">
                            <p:stCondLst>
                              <p:cond delay="1000"/>
                            </p:stCondLst>
                            <p:childTnLst>
                              <p:par>
                                <p:cTn id="16" presetID="53" presetClass="entr" presetSubtype="16" fill="hold" nodeType="afterEffect">
                                  <p:stCondLst>
                                    <p:cond delay="0"/>
                                  </p:stCondLst>
                                  <p:childTnLst>
                                    <p:set>
                                      <p:cBhvr>
                                        <p:cTn id="17" dur="1" fill="hold">
                                          <p:stCondLst>
                                            <p:cond delay="0"/>
                                          </p:stCondLst>
                                        </p:cTn>
                                        <p:tgtEl>
                                          <p:spTgt spid="4"/>
                                        </p:tgtEl>
                                        <p:attrNameLst>
                                          <p:attrName>style.visibility</p:attrName>
                                        </p:attrNameLst>
                                      </p:cBhvr>
                                      <p:to>
                                        <p:strVal val="visible"/>
                                      </p:to>
                                    </p:set>
                                    <p:anim calcmode="lin" valueType="num">
                                      <p:cBhvr>
                                        <p:cTn id="18" dur="500" fill="hold"/>
                                        <p:tgtEl>
                                          <p:spTgt spid="4"/>
                                        </p:tgtEl>
                                        <p:attrNameLst>
                                          <p:attrName>ppt_w</p:attrName>
                                        </p:attrNameLst>
                                      </p:cBhvr>
                                      <p:tavLst>
                                        <p:tav tm="0">
                                          <p:val>
                                            <p:fltVal val="0"/>
                                          </p:val>
                                        </p:tav>
                                        <p:tav tm="100000">
                                          <p:val>
                                            <p:strVal val="#ppt_w"/>
                                          </p:val>
                                        </p:tav>
                                      </p:tavLst>
                                    </p:anim>
                                    <p:anim calcmode="lin" valueType="num">
                                      <p:cBhvr>
                                        <p:cTn id="19" dur="500" fill="hold"/>
                                        <p:tgtEl>
                                          <p:spTgt spid="4"/>
                                        </p:tgtEl>
                                        <p:attrNameLst>
                                          <p:attrName>ppt_h</p:attrName>
                                        </p:attrNameLst>
                                      </p:cBhvr>
                                      <p:tavLst>
                                        <p:tav tm="0">
                                          <p:val>
                                            <p:fltVal val="0"/>
                                          </p:val>
                                        </p:tav>
                                        <p:tav tm="100000">
                                          <p:val>
                                            <p:strVal val="#ppt_h"/>
                                          </p:val>
                                        </p:tav>
                                      </p:tavLst>
                                    </p:anim>
                                    <p:animEffect transition="in" filter="fade">
                                      <p:cBhvr>
                                        <p:cTn id="20" dur="500"/>
                                        <p:tgtEl>
                                          <p:spTgt spid="4"/>
                                        </p:tgtEl>
                                      </p:cBhvr>
                                    </p:animEffect>
                                  </p:childTnLst>
                                </p:cTn>
                              </p:par>
                            </p:childTnLst>
                          </p:cTn>
                        </p:par>
                        <p:par>
                          <p:cTn id="21" fill="hold">
                            <p:stCondLst>
                              <p:cond delay="1500"/>
                            </p:stCondLst>
                            <p:childTnLst>
                              <p:par>
                                <p:cTn id="22" presetID="53" presetClass="entr" presetSubtype="16" fill="hold" grpId="0" nodeType="afterEffect">
                                  <p:stCondLst>
                                    <p:cond delay="0"/>
                                  </p:stCondLst>
                                  <p:childTnLst>
                                    <p:set>
                                      <p:cBhvr>
                                        <p:cTn id="23" dur="1" fill="hold">
                                          <p:stCondLst>
                                            <p:cond delay="0"/>
                                          </p:stCondLst>
                                        </p:cTn>
                                        <p:tgtEl>
                                          <p:spTgt spid="2"/>
                                        </p:tgtEl>
                                        <p:attrNameLst>
                                          <p:attrName>style.visibility</p:attrName>
                                        </p:attrNameLst>
                                      </p:cBhvr>
                                      <p:to>
                                        <p:strVal val="visible"/>
                                      </p:to>
                                    </p:set>
                                    <p:anim calcmode="lin" valueType="num">
                                      <p:cBhvr>
                                        <p:cTn id="24" dur="500" fill="hold"/>
                                        <p:tgtEl>
                                          <p:spTgt spid="2"/>
                                        </p:tgtEl>
                                        <p:attrNameLst>
                                          <p:attrName>ppt_w</p:attrName>
                                        </p:attrNameLst>
                                      </p:cBhvr>
                                      <p:tavLst>
                                        <p:tav tm="0">
                                          <p:val>
                                            <p:fltVal val="0"/>
                                          </p:val>
                                        </p:tav>
                                        <p:tav tm="100000">
                                          <p:val>
                                            <p:strVal val="#ppt_w"/>
                                          </p:val>
                                        </p:tav>
                                      </p:tavLst>
                                    </p:anim>
                                    <p:anim calcmode="lin" valueType="num">
                                      <p:cBhvr>
                                        <p:cTn id="25" dur="500" fill="hold"/>
                                        <p:tgtEl>
                                          <p:spTgt spid="2"/>
                                        </p:tgtEl>
                                        <p:attrNameLst>
                                          <p:attrName>ppt_h</p:attrName>
                                        </p:attrNameLst>
                                      </p:cBhvr>
                                      <p:tavLst>
                                        <p:tav tm="0">
                                          <p:val>
                                            <p:fltVal val="0"/>
                                          </p:val>
                                        </p:tav>
                                        <p:tav tm="100000">
                                          <p:val>
                                            <p:strVal val="#ppt_h"/>
                                          </p:val>
                                        </p:tav>
                                      </p:tavLst>
                                    </p:anim>
                                    <p:animEffect transition="in" filter="fade">
                                      <p:cBhvr>
                                        <p:cTn id="26" dur="500"/>
                                        <p:tgtEl>
                                          <p:spTgt spid="2"/>
                                        </p:tgtEl>
                                      </p:cBhvr>
                                    </p:animEffect>
                                  </p:childTnLst>
                                </p:cTn>
                              </p:par>
                            </p:childTnLst>
                          </p:cTn>
                        </p:par>
                        <p:par>
                          <p:cTn id="27" fill="hold">
                            <p:stCondLst>
                              <p:cond delay="2000"/>
                            </p:stCondLst>
                            <p:childTnLst>
                              <p:par>
                                <p:cTn id="28" presetID="2" presetClass="entr" presetSubtype="8" fill="hold" nodeType="afterEffect">
                                  <p:stCondLst>
                                    <p:cond delay="0"/>
                                  </p:stCondLst>
                                  <p:childTnLst>
                                    <p:set>
                                      <p:cBhvr>
                                        <p:cTn id="29" dur="1" fill="hold">
                                          <p:stCondLst>
                                            <p:cond delay="0"/>
                                          </p:stCondLst>
                                        </p:cTn>
                                        <p:tgtEl>
                                          <p:spTgt spid="5"/>
                                        </p:tgtEl>
                                        <p:attrNameLst>
                                          <p:attrName>style.visibility</p:attrName>
                                        </p:attrNameLst>
                                      </p:cBhvr>
                                      <p:to>
                                        <p:strVal val="visible"/>
                                      </p:to>
                                    </p:set>
                                    <p:anim calcmode="lin" valueType="num">
                                      <p:cBhvr additive="base">
                                        <p:cTn id="30" dur="500" fill="hold"/>
                                        <p:tgtEl>
                                          <p:spTgt spid="5"/>
                                        </p:tgtEl>
                                        <p:attrNameLst>
                                          <p:attrName>ppt_x</p:attrName>
                                        </p:attrNameLst>
                                      </p:cBhvr>
                                      <p:tavLst>
                                        <p:tav tm="0">
                                          <p:val>
                                            <p:strVal val="0-#ppt_w/2"/>
                                          </p:val>
                                        </p:tav>
                                        <p:tav tm="100000">
                                          <p:val>
                                            <p:strVal val="#ppt_x"/>
                                          </p:val>
                                        </p:tav>
                                      </p:tavLst>
                                    </p:anim>
                                    <p:anim calcmode="lin" valueType="num">
                                      <p:cBhvr additive="base">
                                        <p:cTn id="31" dur="500" fill="hold"/>
                                        <p:tgtEl>
                                          <p:spTgt spid="5"/>
                                        </p:tgtEl>
                                        <p:attrNameLst>
                                          <p:attrName>ppt_y</p:attrName>
                                        </p:attrNameLst>
                                      </p:cBhvr>
                                      <p:tavLst>
                                        <p:tav tm="0">
                                          <p:val>
                                            <p:strVal val="#ppt_y"/>
                                          </p:val>
                                        </p:tav>
                                        <p:tav tm="100000">
                                          <p:val>
                                            <p:strVal val="#ppt_y"/>
                                          </p:val>
                                        </p:tav>
                                      </p:tavLst>
                                    </p:anim>
                                  </p:childTnLst>
                                </p:cTn>
                              </p:par>
                            </p:childTnLst>
                          </p:cTn>
                        </p:par>
                        <p:par>
                          <p:cTn id="32" fill="hold">
                            <p:stCondLst>
                              <p:cond delay="2500"/>
                            </p:stCondLst>
                            <p:childTnLst>
                              <p:par>
                                <p:cTn id="33" presetID="2" presetClass="entr" presetSubtype="1" fill="hold" nodeType="afterEffect">
                                  <p:stCondLst>
                                    <p:cond delay="0"/>
                                  </p:stCondLst>
                                  <p:childTnLst>
                                    <p:set>
                                      <p:cBhvr>
                                        <p:cTn id="34" dur="1" fill="hold">
                                          <p:stCondLst>
                                            <p:cond delay="0"/>
                                          </p:stCondLst>
                                        </p:cTn>
                                        <p:tgtEl>
                                          <p:spTgt spid="6"/>
                                        </p:tgtEl>
                                        <p:attrNameLst>
                                          <p:attrName>style.visibility</p:attrName>
                                        </p:attrNameLst>
                                      </p:cBhvr>
                                      <p:to>
                                        <p:strVal val="visible"/>
                                      </p:to>
                                    </p:set>
                                    <p:anim calcmode="lin" valueType="num">
                                      <p:cBhvr additive="base">
                                        <p:cTn id="35" dur="500" fill="hold"/>
                                        <p:tgtEl>
                                          <p:spTgt spid="6"/>
                                        </p:tgtEl>
                                        <p:attrNameLst>
                                          <p:attrName>ppt_x</p:attrName>
                                        </p:attrNameLst>
                                      </p:cBhvr>
                                      <p:tavLst>
                                        <p:tav tm="0">
                                          <p:val>
                                            <p:strVal val="#ppt_x"/>
                                          </p:val>
                                        </p:tav>
                                        <p:tav tm="100000">
                                          <p:val>
                                            <p:strVal val="#ppt_x"/>
                                          </p:val>
                                        </p:tav>
                                      </p:tavLst>
                                    </p:anim>
                                    <p:anim calcmode="lin" valueType="num">
                                      <p:cBhvr additive="base">
                                        <p:cTn id="36" dur="500" fill="hold"/>
                                        <p:tgtEl>
                                          <p:spTgt spid="6"/>
                                        </p:tgtEl>
                                        <p:attrNameLst>
                                          <p:attrName>ppt_y</p:attrName>
                                        </p:attrNameLst>
                                      </p:cBhvr>
                                      <p:tavLst>
                                        <p:tav tm="0">
                                          <p:val>
                                            <p:strVal val="0-#ppt_h/2"/>
                                          </p:val>
                                        </p:tav>
                                        <p:tav tm="100000">
                                          <p:val>
                                            <p:strVal val="#ppt_y"/>
                                          </p:val>
                                        </p:tav>
                                      </p:tavLst>
                                    </p:anim>
                                  </p:childTnLst>
                                </p:cTn>
                              </p:par>
                            </p:childTnLst>
                          </p:cTn>
                        </p:par>
                        <p:par>
                          <p:cTn id="37" fill="hold">
                            <p:stCondLst>
                              <p:cond delay="3000"/>
                            </p:stCondLst>
                            <p:childTnLst>
                              <p:par>
                                <p:cTn id="38" presetID="2" presetClass="entr" presetSubtype="2" fill="hold" nodeType="afterEffect">
                                  <p:stCondLst>
                                    <p:cond delay="0"/>
                                  </p:stCondLst>
                                  <p:childTnLst>
                                    <p:set>
                                      <p:cBhvr>
                                        <p:cTn id="39" dur="1" fill="hold">
                                          <p:stCondLst>
                                            <p:cond delay="0"/>
                                          </p:stCondLst>
                                        </p:cTn>
                                        <p:tgtEl>
                                          <p:spTgt spid="7"/>
                                        </p:tgtEl>
                                        <p:attrNameLst>
                                          <p:attrName>style.visibility</p:attrName>
                                        </p:attrNameLst>
                                      </p:cBhvr>
                                      <p:to>
                                        <p:strVal val="visible"/>
                                      </p:to>
                                    </p:set>
                                    <p:anim calcmode="lin" valueType="num">
                                      <p:cBhvr additive="base">
                                        <p:cTn id="40" dur="500" fill="hold"/>
                                        <p:tgtEl>
                                          <p:spTgt spid="7"/>
                                        </p:tgtEl>
                                        <p:attrNameLst>
                                          <p:attrName>ppt_x</p:attrName>
                                        </p:attrNameLst>
                                      </p:cBhvr>
                                      <p:tavLst>
                                        <p:tav tm="0">
                                          <p:val>
                                            <p:strVal val="1+#ppt_w/2"/>
                                          </p:val>
                                        </p:tav>
                                        <p:tav tm="100000">
                                          <p:val>
                                            <p:strVal val="#ppt_x"/>
                                          </p:val>
                                        </p:tav>
                                      </p:tavLst>
                                    </p:anim>
                                    <p:anim calcmode="lin" valueType="num">
                                      <p:cBhvr additive="base">
                                        <p:cTn id="41" dur="500" fill="hold"/>
                                        <p:tgtEl>
                                          <p:spTgt spid="7"/>
                                        </p:tgtEl>
                                        <p:attrNameLst>
                                          <p:attrName>ppt_y</p:attrName>
                                        </p:attrNameLst>
                                      </p:cBhvr>
                                      <p:tavLst>
                                        <p:tav tm="0">
                                          <p:val>
                                            <p:strVal val="#ppt_y"/>
                                          </p:val>
                                        </p:tav>
                                        <p:tav tm="100000">
                                          <p:val>
                                            <p:strVal val="#ppt_y"/>
                                          </p:val>
                                        </p:tav>
                                      </p:tavLst>
                                    </p:anim>
                                  </p:childTnLst>
                                </p:cTn>
                              </p:par>
                            </p:childTnLst>
                          </p:cTn>
                        </p:par>
                        <p:par>
                          <p:cTn id="42" fill="hold">
                            <p:stCondLst>
                              <p:cond delay="3500"/>
                            </p:stCondLst>
                            <p:childTnLst>
                              <p:par>
                                <p:cTn id="43" presetID="2" presetClass="entr" presetSubtype="12" fill="hold" nodeType="afterEffect">
                                  <p:stCondLst>
                                    <p:cond delay="0"/>
                                  </p:stCondLst>
                                  <p:childTnLst>
                                    <p:set>
                                      <p:cBhvr>
                                        <p:cTn id="44" dur="1" fill="hold">
                                          <p:stCondLst>
                                            <p:cond delay="0"/>
                                          </p:stCondLst>
                                        </p:cTn>
                                        <p:tgtEl>
                                          <p:spTgt spid="8"/>
                                        </p:tgtEl>
                                        <p:attrNameLst>
                                          <p:attrName>style.visibility</p:attrName>
                                        </p:attrNameLst>
                                      </p:cBhvr>
                                      <p:to>
                                        <p:strVal val="visible"/>
                                      </p:to>
                                    </p:set>
                                    <p:anim calcmode="lin" valueType="num">
                                      <p:cBhvr additive="base">
                                        <p:cTn id="45" dur="500" fill="hold"/>
                                        <p:tgtEl>
                                          <p:spTgt spid="8"/>
                                        </p:tgtEl>
                                        <p:attrNameLst>
                                          <p:attrName>ppt_x</p:attrName>
                                        </p:attrNameLst>
                                      </p:cBhvr>
                                      <p:tavLst>
                                        <p:tav tm="0">
                                          <p:val>
                                            <p:strVal val="0-#ppt_w/2"/>
                                          </p:val>
                                        </p:tav>
                                        <p:tav tm="100000">
                                          <p:val>
                                            <p:strVal val="#ppt_x"/>
                                          </p:val>
                                        </p:tav>
                                      </p:tavLst>
                                    </p:anim>
                                    <p:anim calcmode="lin" valueType="num">
                                      <p:cBhvr additive="base">
                                        <p:cTn id="46" dur="500" fill="hold"/>
                                        <p:tgtEl>
                                          <p:spTgt spid="8"/>
                                        </p:tgtEl>
                                        <p:attrNameLst>
                                          <p:attrName>ppt_y</p:attrName>
                                        </p:attrNameLst>
                                      </p:cBhvr>
                                      <p:tavLst>
                                        <p:tav tm="0">
                                          <p:val>
                                            <p:strVal val="1+#ppt_h/2"/>
                                          </p:val>
                                        </p:tav>
                                        <p:tav tm="100000">
                                          <p:val>
                                            <p:strVal val="#ppt_y"/>
                                          </p:val>
                                        </p:tav>
                                      </p:tavLst>
                                    </p:anim>
                                  </p:childTnLst>
                                </p:cTn>
                              </p:par>
                            </p:childTnLst>
                          </p:cTn>
                        </p:par>
                        <p:par>
                          <p:cTn id="47" fill="hold">
                            <p:stCondLst>
                              <p:cond delay="4000"/>
                            </p:stCondLst>
                            <p:childTnLst>
                              <p:par>
                                <p:cTn id="48" presetID="2" presetClass="entr" presetSubtype="4" fill="hold" nodeType="afterEffect">
                                  <p:stCondLst>
                                    <p:cond delay="0"/>
                                  </p:stCondLst>
                                  <p:childTnLst>
                                    <p:set>
                                      <p:cBhvr>
                                        <p:cTn id="49" dur="1" fill="hold">
                                          <p:stCondLst>
                                            <p:cond delay="0"/>
                                          </p:stCondLst>
                                        </p:cTn>
                                        <p:tgtEl>
                                          <p:spTgt spid="9"/>
                                        </p:tgtEl>
                                        <p:attrNameLst>
                                          <p:attrName>style.visibility</p:attrName>
                                        </p:attrNameLst>
                                      </p:cBhvr>
                                      <p:to>
                                        <p:strVal val="visible"/>
                                      </p:to>
                                    </p:set>
                                    <p:anim calcmode="lin" valueType="num">
                                      <p:cBhvr additive="base">
                                        <p:cTn id="50" dur="500" fill="hold"/>
                                        <p:tgtEl>
                                          <p:spTgt spid="9"/>
                                        </p:tgtEl>
                                        <p:attrNameLst>
                                          <p:attrName>ppt_x</p:attrName>
                                        </p:attrNameLst>
                                      </p:cBhvr>
                                      <p:tavLst>
                                        <p:tav tm="0">
                                          <p:val>
                                            <p:strVal val="#ppt_x"/>
                                          </p:val>
                                        </p:tav>
                                        <p:tav tm="100000">
                                          <p:val>
                                            <p:strVal val="#ppt_x"/>
                                          </p:val>
                                        </p:tav>
                                      </p:tavLst>
                                    </p:anim>
                                    <p:anim calcmode="lin" valueType="num">
                                      <p:cBhvr additive="base">
                                        <p:cTn id="51" dur="500" fill="hold"/>
                                        <p:tgtEl>
                                          <p:spTgt spid="9"/>
                                        </p:tgtEl>
                                        <p:attrNameLst>
                                          <p:attrName>ppt_y</p:attrName>
                                        </p:attrNameLst>
                                      </p:cBhvr>
                                      <p:tavLst>
                                        <p:tav tm="0">
                                          <p:val>
                                            <p:strVal val="1+#ppt_h/2"/>
                                          </p:val>
                                        </p:tav>
                                        <p:tav tm="100000">
                                          <p:val>
                                            <p:strVal val="#ppt_y"/>
                                          </p:val>
                                        </p:tav>
                                      </p:tavLst>
                                    </p:anim>
                                  </p:childTnLst>
                                </p:cTn>
                              </p:par>
                            </p:childTnLst>
                          </p:cTn>
                        </p:par>
                        <p:par>
                          <p:cTn id="52" fill="hold">
                            <p:stCondLst>
                              <p:cond delay="4500"/>
                            </p:stCondLst>
                            <p:childTnLst>
                              <p:par>
                                <p:cTn id="53" presetID="2" presetClass="entr" presetSubtype="6" fill="hold" nodeType="afterEffect">
                                  <p:stCondLst>
                                    <p:cond delay="0"/>
                                  </p:stCondLst>
                                  <p:childTnLst>
                                    <p:set>
                                      <p:cBhvr>
                                        <p:cTn id="54" dur="1" fill="hold">
                                          <p:stCondLst>
                                            <p:cond delay="0"/>
                                          </p:stCondLst>
                                        </p:cTn>
                                        <p:tgtEl>
                                          <p:spTgt spid="10"/>
                                        </p:tgtEl>
                                        <p:attrNameLst>
                                          <p:attrName>style.visibility</p:attrName>
                                        </p:attrNameLst>
                                      </p:cBhvr>
                                      <p:to>
                                        <p:strVal val="visible"/>
                                      </p:to>
                                    </p:set>
                                    <p:anim calcmode="lin" valueType="num">
                                      <p:cBhvr additive="base">
                                        <p:cTn id="55" dur="500" fill="hold"/>
                                        <p:tgtEl>
                                          <p:spTgt spid="10"/>
                                        </p:tgtEl>
                                        <p:attrNameLst>
                                          <p:attrName>ppt_x</p:attrName>
                                        </p:attrNameLst>
                                      </p:cBhvr>
                                      <p:tavLst>
                                        <p:tav tm="0">
                                          <p:val>
                                            <p:strVal val="1+#ppt_w/2"/>
                                          </p:val>
                                        </p:tav>
                                        <p:tav tm="100000">
                                          <p:val>
                                            <p:strVal val="#ppt_x"/>
                                          </p:val>
                                        </p:tav>
                                      </p:tavLst>
                                    </p:anim>
                                    <p:anim calcmode="lin" valueType="num">
                                      <p:cBhvr additive="base">
                                        <p:cTn id="56"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1835205" y="994573"/>
            <a:ext cx="2167851" cy="3550873"/>
            <a:chOff x="2446206" y="1307773"/>
            <a:chExt cx="2889601" cy="4775189"/>
          </a:xfrm>
        </p:grpSpPr>
        <p:grpSp>
          <p:nvGrpSpPr>
            <p:cNvPr id="3" name="组合 2"/>
            <p:cNvGrpSpPr/>
            <p:nvPr/>
          </p:nvGrpSpPr>
          <p:grpSpPr>
            <a:xfrm>
              <a:off x="2446206" y="1307773"/>
              <a:ext cx="2889601" cy="4775189"/>
              <a:chOff x="2446206" y="1307773"/>
              <a:chExt cx="2889601" cy="4775189"/>
            </a:xfrm>
          </p:grpSpPr>
          <p:sp>
            <p:nvSpPr>
              <p:cNvPr id="5" name="Freeform 20"/>
              <p:cNvSpPr/>
              <p:nvPr/>
            </p:nvSpPr>
            <p:spPr bwMode="auto">
              <a:xfrm>
                <a:off x="2446206" y="1307773"/>
                <a:ext cx="2889601" cy="4775189"/>
              </a:xfrm>
              <a:custGeom>
                <a:avLst/>
                <a:gdLst>
                  <a:gd name="T0" fmla="*/ 205 w 698"/>
                  <a:gd name="T1" fmla="*/ 0 h 1154"/>
                  <a:gd name="T2" fmla="*/ 0 w 698"/>
                  <a:gd name="T3" fmla="*/ 202 h 1154"/>
                  <a:gd name="T4" fmla="*/ 45 w 698"/>
                  <a:gd name="T5" fmla="*/ 343 h 1154"/>
                  <a:gd name="T6" fmla="*/ 607 w 698"/>
                  <a:gd name="T7" fmla="*/ 1154 h 1154"/>
                  <a:gd name="T8" fmla="*/ 698 w 698"/>
                  <a:gd name="T9" fmla="*/ 733 h 1154"/>
                  <a:gd name="T10" fmla="*/ 542 w 698"/>
                  <a:gd name="T11" fmla="*/ 229 h 1154"/>
                  <a:gd name="T12" fmla="*/ 205 w 698"/>
                  <a:gd name="T13" fmla="*/ 0 h 1154"/>
                </a:gdLst>
                <a:ahLst/>
                <a:cxnLst>
                  <a:cxn ang="0">
                    <a:pos x="T0" y="T1"/>
                  </a:cxn>
                  <a:cxn ang="0">
                    <a:pos x="T2" y="T3"/>
                  </a:cxn>
                  <a:cxn ang="0">
                    <a:pos x="T4" y="T5"/>
                  </a:cxn>
                  <a:cxn ang="0">
                    <a:pos x="T6" y="T7"/>
                  </a:cxn>
                  <a:cxn ang="0">
                    <a:pos x="T8" y="T9"/>
                  </a:cxn>
                  <a:cxn ang="0">
                    <a:pos x="T10" y="T11"/>
                  </a:cxn>
                  <a:cxn ang="0">
                    <a:pos x="T12" y="T13"/>
                  </a:cxn>
                </a:cxnLst>
                <a:rect l="0" t="0" r="r" b="b"/>
                <a:pathLst>
                  <a:path w="698" h="1154">
                    <a:moveTo>
                      <a:pt x="205" y="0"/>
                    </a:moveTo>
                    <a:cubicBezTo>
                      <a:pt x="86" y="0"/>
                      <a:pt x="0" y="91"/>
                      <a:pt x="0" y="202"/>
                    </a:cubicBezTo>
                    <a:cubicBezTo>
                      <a:pt x="0" y="247"/>
                      <a:pt x="14" y="296"/>
                      <a:pt x="45" y="343"/>
                    </a:cubicBezTo>
                    <a:cubicBezTo>
                      <a:pt x="219" y="605"/>
                      <a:pt x="537" y="566"/>
                      <a:pt x="607" y="1154"/>
                    </a:cubicBezTo>
                    <a:cubicBezTo>
                      <a:pt x="607" y="1154"/>
                      <a:pt x="698" y="974"/>
                      <a:pt x="698" y="733"/>
                    </a:cubicBezTo>
                    <a:cubicBezTo>
                      <a:pt x="698" y="579"/>
                      <a:pt x="662" y="401"/>
                      <a:pt x="542" y="229"/>
                    </a:cubicBezTo>
                    <a:cubicBezTo>
                      <a:pt x="427" y="63"/>
                      <a:pt x="304" y="0"/>
                      <a:pt x="205" y="0"/>
                    </a:cubicBezTo>
                  </a:path>
                </a:pathLst>
              </a:custGeom>
              <a:gradFill>
                <a:gsLst>
                  <a:gs pos="0">
                    <a:schemeClr val="bg1">
                      <a:lumMod val="50000"/>
                    </a:schemeClr>
                  </a:gs>
                  <a:gs pos="100000">
                    <a:schemeClr val="bg1">
                      <a:lumMod val="85000"/>
                    </a:schemeClr>
                  </a:gs>
                </a:gsLst>
                <a:lin ang="16200000" scaled="1"/>
              </a:gradFill>
              <a:ln>
                <a:noFill/>
              </a:ln>
            </p:spPr>
            <p:txBody>
              <a:bodyPr vert="horz" wrap="square" lIns="89331" tIns="44665" rIns="89331" bIns="44665" numCol="1" anchor="t" anchorCtr="0" compatLnSpc="1"/>
              <a:lstStyle/>
              <a:p>
                <a:pPr marL="0" marR="0" lvl="0" indent="0" algn="l" defTabSz="683605" rtl="0" eaLnBrk="1" fontAlgn="auto" latinLnBrk="0" hangingPunct="1">
                  <a:lnSpc>
                    <a:spcPct val="100000"/>
                  </a:lnSpc>
                  <a:spcBef>
                    <a:spcPts val="0"/>
                  </a:spcBef>
                  <a:spcAft>
                    <a:spcPts val="0"/>
                  </a:spcAft>
                  <a:buClrTx/>
                  <a:buSzTx/>
                  <a:buFontTx/>
                  <a:buNone/>
                  <a:tabLst/>
                  <a:defRPr/>
                </a:pPr>
                <a:endParaRPr kumimoji="0" lang="zh-CN" altLang="en-US" sz="1348"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
            <p:nvSpPr>
              <p:cNvPr id="6" name="文本框 21"/>
              <p:cNvSpPr txBox="1"/>
              <p:nvPr/>
            </p:nvSpPr>
            <p:spPr>
              <a:xfrm>
                <a:off x="2581486" y="1745955"/>
                <a:ext cx="1175431" cy="748045"/>
              </a:xfrm>
              <a:prstGeom prst="rect">
                <a:avLst/>
              </a:prstGeom>
              <a:noFill/>
            </p:spPr>
            <p:txBody>
              <a:bodyPr wrap="square" rtlCol="0" anchor="ctr" anchorCtr="0">
                <a:spAutoFit/>
              </a:bodyPr>
              <a:lstStyle/>
              <a:p>
                <a:pPr marL="0" marR="0" lvl="0" indent="0" algn="ctr" defTabSz="683605" rtl="0" eaLnBrk="1" fontAlgn="auto" latinLnBrk="0" hangingPunct="1">
                  <a:lnSpc>
                    <a:spcPct val="100000"/>
                  </a:lnSpc>
                  <a:spcBef>
                    <a:spcPts val="0"/>
                  </a:spcBef>
                  <a:spcAft>
                    <a:spcPts val="0"/>
                  </a:spcAft>
                  <a:buClrTx/>
                  <a:buSzTx/>
                  <a:buFontTx/>
                  <a:buNone/>
                  <a:tabLst/>
                  <a:defRPr/>
                </a:pPr>
                <a:r>
                  <a:rPr kumimoji="0" lang="en-US" altLang="zh-CN" sz="3028" b="0" i="0" u="none" strike="noStrike" kern="1200" cap="none" spc="0" normalizeH="0" baseline="0" noProof="0" dirty="0">
                    <a:ln>
                      <a:noFill/>
                    </a:ln>
                    <a:solidFill>
                      <a:prstClr val="white"/>
                    </a:solidFill>
                    <a:effectLst/>
                    <a:uLnTx/>
                    <a:uFillTx/>
                    <a:latin typeface="汉仪菱心体简" panose="02010609000101010101" pitchFamily="49" charset="-122"/>
                    <a:ea typeface="汉仪菱心体简" panose="02010609000101010101" pitchFamily="49" charset="-122"/>
                    <a:cs typeface="+mn-cs"/>
                  </a:rPr>
                  <a:t>03</a:t>
                </a:r>
                <a:endParaRPr kumimoji="0" lang="zh-CN" altLang="en-US" sz="3028" b="0" i="0" u="none" strike="noStrike" kern="1200" cap="none" spc="0" normalizeH="0" baseline="0" noProof="0" dirty="0">
                  <a:ln>
                    <a:noFill/>
                  </a:ln>
                  <a:solidFill>
                    <a:prstClr val="white"/>
                  </a:solidFill>
                  <a:effectLst/>
                  <a:uLnTx/>
                  <a:uFillTx/>
                  <a:latin typeface="汉仪菱心体简" panose="02010609000101010101" pitchFamily="49" charset="-122"/>
                  <a:ea typeface="汉仪菱心体简" panose="02010609000101010101" pitchFamily="49" charset="-122"/>
                  <a:cs typeface="+mn-cs"/>
                </a:endParaRPr>
              </a:p>
            </p:txBody>
          </p:sp>
          <p:sp>
            <p:nvSpPr>
              <p:cNvPr id="7" name="文本框 9"/>
              <p:cNvSpPr txBox="1"/>
              <p:nvPr/>
            </p:nvSpPr>
            <p:spPr>
              <a:xfrm rot="2446238">
                <a:off x="3200335" y="2370834"/>
                <a:ext cx="1727920" cy="940111"/>
              </a:xfrm>
              <a:prstGeom prst="rect">
                <a:avLst/>
              </a:prstGeom>
              <a:noFill/>
            </p:spPr>
            <p:txBody>
              <a:bodyPr wrap="square" rtlCol="0">
                <a:spAutoFit/>
              </a:bodyPr>
              <a:lstStyle/>
              <a:p>
                <a:pPr marL="0" marR="0" lvl="0" indent="0" algn="l" defTabSz="683605" rtl="0" eaLnBrk="1" fontAlgn="auto" latinLnBrk="0" hangingPunct="1">
                  <a:lnSpc>
                    <a:spcPct val="150000"/>
                  </a:lnSpc>
                  <a:spcBef>
                    <a:spcPts val="0"/>
                  </a:spcBef>
                  <a:spcAft>
                    <a:spcPts val="0"/>
                  </a:spcAft>
                  <a:buClrTx/>
                  <a:buSzTx/>
                  <a:buFontTx/>
                  <a:buNone/>
                  <a:tabLst/>
                  <a:defRPr/>
                </a:pPr>
                <a:r>
                  <a:rPr kumimoji="0" lang="zh-CN" altLang="en-US" sz="879"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点击输入文本点击输入文本点击输入文本点击输入文本点击输入文本</a:t>
                </a:r>
              </a:p>
            </p:txBody>
          </p:sp>
        </p:grpSp>
        <p:sp>
          <p:nvSpPr>
            <p:cNvPr id="4" name="椭圆 3"/>
            <p:cNvSpPr/>
            <p:nvPr/>
          </p:nvSpPr>
          <p:spPr>
            <a:xfrm>
              <a:off x="2806850" y="1757627"/>
              <a:ext cx="724702" cy="724702"/>
            </a:xfrm>
            <a:prstGeom prst="ellipse">
              <a:avLst/>
            </a:prstGeom>
            <a:gradFill>
              <a:gsLst>
                <a:gs pos="0">
                  <a:schemeClr val="tx1">
                    <a:alpha val="5000"/>
                  </a:schemeClr>
                </a:gs>
                <a:gs pos="75000">
                  <a:schemeClr val="tx1">
                    <a:alpha val="15000"/>
                  </a:schemeClr>
                </a:gs>
              </a:gsLst>
              <a:path path="circle">
                <a:fillToRect l="50000" t="50000" r="50000" b="50000"/>
              </a:path>
            </a:gradFill>
            <a:ln>
              <a:noFill/>
            </a:ln>
            <a:effectLst/>
          </p:spPr>
          <p:txBody>
            <a:bodyPr vert="horz" wrap="square" lIns="89331" tIns="44665" rIns="89331" bIns="44665" numCol="1" anchor="t" anchorCtr="0" compatLnSpc="1"/>
            <a:lstStyle/>
            <a:p>
              <a:pPr marL="0" marR="0" lvl="0" indent="0" algn="l" defTabSz="683605" rtl="0" eaLnBrk="1" fontAlgn="auto" latinLnBrk="0" hangingPunct="1">
                <a:lnSpc>
                  <a:spcPct val="100000"/>
                </a:lnSpc>
                <a:spcBef>
                  <a:spcPts val="0"/>
                </a:spcBef>
                <a:spcAft>
                  <a:spcPts val="0"/>
                </a:spcAft>
                <a:buClrTx/>
                <a:buSzTx/>
                <a:buFontTx/>
                <a:buNone/>
                <a:tabLst/>
                <a:defRPr/>
              </a:pPr>
              <a:endParaRPr kumimoji="0" lang="zh-CN" altLang="en-US" sz="1348"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grpSp>
      <p:grpSp>
        <p:nvGrpSpPr>
          <p:cNvPr id="8" name="组合 7"/>
          <p:cNvGrpSpPr/>
          <p:nvPr/>
        </p:nvGrpSpPr>
        <p:grpSpPr>
          <a:xfrm>
            <a:off x="1085906" y="2003905"/>
            <a:ext cx="2632390" cy="2541541"/>
            <a:chOff x="1447440" y="2665116"/>
            <a:chExt cx="3508802" cy="3417846"/>
          </a:xfrm>
        </p:grpSpPr>
        <p:grpSp>
          <p:nvGrpSpPr>
            <p:cNvPr id="9" name="组合 8"/>
            <p:cNvGrpSpPr/>
            <p:nvPr/>
          </p:nvGrpSpPr>
          <p:grpSpPr>
            <a:xfrm>
              <a:off x="1447440" y="2665116"/>
              <a:ext cx="3508802" cy="3417846"/>
              <a:chOff x="1447440" y="2665116"/>
              <a:chExt cx="3508802" cy="3417846"/>
            </a:xfrm>
          </p:grpSpPr>
          <p:sp>
            <p:nvSpPr>
              <p:cNvPr id="11" name="Freeform 22"/>
              <p:cNvSpPr/>
              <p:nvPr/>
            </p:nvSpPr>
            <p:spPr bwMode="auto">
              <a:xfrm>
                <a:off x="1447440" y="2665116"/>
                <a:ext cx="3508802" cy="3417846"/>
              </a:xfrm>
              <a:custGeom>
                <a:avLst/>
                <a:gdLst>
                  <a:gd name="T0" fmla="*/ 210 w 848"/>
                  <a:gd name="T1" fmla="*/ 0 h 826"/>
                  <a:gd name="T2" fmla="*/ 0 w 848"/>
                  <a:gd name="T3" fmla="*/ 184 h 826"/>
                  <a:gd name="T4" fmla="*/ 102 w 848"/>
                  <a:gd name="T5" fmla="*/ 357 h 826"/>
                  <a:gd name="T6" fmla="*/ 848 w 848"/>
                  <a:gd name="T7" fmla="*/ 826 h 826"/>
                  <a:gd name="T8" fmla="*/ 848 w 848"/>
                  <a:gd name="T9" fmla="*/ 802 h 826"/>
                  <a:gd name="T10" fmla="*/ 470 w 848"/>
                  <a:gd name="T11" fmla="*/ 89 h 826"/>
                  <a:gd name="T12" fmla="*/ 210 w 848"/>
                  <a:gd name="T13" fmla="*/ 0 h 826"/>
                </a:gdLst>
                <a:ahLst/>
                <a:cxnLst>
                  <a:cxn ang="0">
                    <a:pos x="T0" y="T1"/>
                  </a:cxn>
                  <a:cxn ang="0">
                    <a:pos x="T2" y="T3"/>
                  </a:cxn>
                  <a:cxn ang="0">
                    <a:pos x="T4" y="T5"/>
                  </a:cxn>
                  <a:cxn ang="0">
                    <a:pos x="T6" y="T7"/>
                  </a:cxn>
                  <a:cxn ang="0">
                    <a:pos x="T8" y="T9"/>
                  </a:cxn>
                  <a:cxn ang="0">
                    <a:pos x="T10" y="T11"/>
                  </a:cxn>
                  <a:cxn ang="0">
                    <a:pos x="T12" y="T13"/>
                  </a:cxn>
                </a:cxnLst>
                <a:rect l="0" t="0" r="r" b="b"/>
                <a:pathLst>
                  <a:path w="848" h="826">
                    <a:moveTo>
                      <a:pt x="210" y="0"/>
                    </a:moveTo>
                    <a:cubicBezTo>
                      <a:pt x="77" y="0"/>
                      <a:pt x="0" y="89"/>
                      <a:pt x="0" y="184"/>
                    </a:cubicBezTo>
                    <a:cubicBezTo>
                      <a:pt x="0" y="246"/>
                      <a:pt x="32" y="311"/>
                      <a:pt x="102" y="357"/>
                    </a:cubicBezTo>
                    <a:cubicBezTo>
                      <a:pt x="337" y="511"/>
                      <a:pt x="584" y="367"/>
                      <a:pt x="848" y="826"/>
                    </a:cubicBezTo>
                    <a:cubicBezTo>
                      <a:pt x="848" y="826"/>
                      <a:pt x="848" y="818"/>
                      <a:pt x="848" y="802"/>
                    </a:cubicBezTo>
                    <a:cubicBezTo>
                      <a:pt x="848" y="700"/>
                      <a:pt x="824" y="312"/>
                      <a:pt x="470" y="89"/>
                    </a:cubicBezTo>
                    <a:cubicBezTo>
                      <a:pt x="369" y="26"/>
                      <a:pt x="282" y="0"/>
                      <a:pt x="210" y="0"/>
                    </a:cubicBezTo>
                  </a:path>
                </a:pathLst>
              </a:custGeom>
              <a:gradFill>
                <a:gsLst>
                  <a:gs pos="0">
                    <a:schemeClr val="bg2">
                      <a:lumMod val="75000"/>
                    </a:schemeClr>
                  </a:gs>
                  <a:gs pos="100000">
                    <a:schemeClr val="bg1">
                      <a:lumMod val="85000"/>
                    </a:schemeClr>
                  </a:gs>
                </a:gsLst>
                <a:lin ang="16200000" scaled="1"/>
              </a:gradFill>
              <a:ln>
                <a:noFill/>
              </a:ln>
              <a:effectLst>
                <a:outerShdw blurRad="127000" dist="25400" dir="16200000" sx="101000" sy="101000" rotWithShape="0">
                  <a:prstClr val="black">
                    <a:alpha val="50000"/>
                  </a:prstClr>
                </a:outerShdw>
              </a:effectLst>
            </p:spPr>
            <p:txBody>
              <a:bodyPr vert="horz" wrap="square" lIns="89331" tIns="44665" rIns="89331" bIns="44665" numCol="1" anchor="t" anchorCtr="0" compatLnSpc="1"/>
              <a:lstStyle/>
              <a:p>
                <a:pPr marL="0" marR="0" lvl="0" indent="0" algn="l" defTabSz="683605" rtl="0" eaLnBrk="1" fontAlgn="auto" latinLnBrk="0" hangingPunct="1">
                  <a:lnSpc>
                    <a:spcPct val="100000"/>
                  </a:lnSpc>
                  <a:spcBef>
                    <a:spcPts val="0"/>
                  </a:spcBef>
                  <a:spcAft>
                    <a:spcPts val="0"/>
                  </a:spcAft>
                  <a:buClrTx/>
                  <a:buSzTx/>
                  <a:buFontTx/>
                  <a:buNone/>
                  <a:tabLst/>
                  <a:defRPr/>
                </a:pPr>
                <a:endParaRPr kumimoji="0" lang="zh-CN" altLang="en-US" sz="1348"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
            <p:nvSpPr>
              <p:cNvPr id="12" name="文本框 20"/>
              <p:cNvSpPr txBox="1"/>
              <p:nvPr/>
            </p:nvSpPr>
            <p:spPr>
              <a:xfrm>
                <a:off x="1496141" y="2941222"/>
                <a:ext cx="1175431" cy="748045"/>
              </a:xfrm>
              <a:prstGeom prst="rect">
                <a:avLst/>
              </a:prstGeom>
              <a:noFill/>
            </p:spPr>
            <p:txBody>
              <a:bodyPr wrap="square" rtlCol="0" anchor="ctr" anchorCtr="0">
                <a:spAutoFit/>
              </a:bodyPr>
              <a:lstStyle/>
              <a:p>
                <a:pPr marL="0" marR="0" lvl="0" indent="0" algn="ctr" defTabSz="683605" rtl="0" eaLnBrk="1" fontAlgn="auto" latinLnBrk="0" hangingPunct="1">
                  <a:lnSpc>
                    <a:spcPct val="100000"/>
                  </a:lnSpc>
                  <a:spcBef>
                    <a:spcPts val="0"/>
                  </a:spcBef>
                  <a:spcAft>
                    <a:spcPts val="0"/>
                  </a:spcAft>
                  <a:buClrTx/>
                  <a:buSzTx/>
                  <a:buFontTx/>
                  <a:buNone/>
                  <a:tabLst/>
                  <a:defRPr/>
                </a:pPr>
                <a:r>
                  <a:rPr kumimoji="0" lang="en-US" altLang="zh-CN" sz="3028" b="0" i="0" u="none" strike="noStrike" kern="1200" cap="none" spc="0" normalizeH="0" baseline="0" noProof="0" dirty="0">
                    <a:ln>
                      <a:noFill/>
                    </a:ln>
                    <a:solidFill>
                      <a:prstClr val="white"/>
                    </a:solidFill>
                    <a:effectLst/>
                    <a:uLnTx/>
                    <a:uFillTx/>
                    <a:latin typeface="汉仪菱心体简" panose="02010609000101010101" pitchFamily="49" charset="-122"/>
                    <a:ea typeface="汉仪菱心体简" panose="02010609000101010101" pitchFamily="49" charset="-122"/>
                    <a:cs typeface="+mn-cs"/>
                  </a:rPr>
                  <a:t>02</a:t>
                </a:r>
                <a:endParaRPr kumimoji="0" lang="zh-CN" altLang="en-US" sz="3028" b="0" i="0" u="none" strike="noStrike" kern="1200" cap="none" spc="0" normalizeH="0" baseline="0" noProof="0" dirty="0">
                  <a:ln>
                    <a:noFill/>
                  </a:ln>
                  <a:solidFill>
                    <a:prstClr val="white"/>
                  </a:solidFill>
                  <a:effectLst/>
                  <a:uLnTx/>
                  <a:uFillTx/>
                  <a:latin typeface="汉仪菱心体简" panose="02010609000101010101" pitchFamily="49" charset="-122"/>
                  <a:ea typeface="汉仪菱心体简" panose="02010609000101010101" pitchFamily="49" charset="-122"/>
                  <a:cs typeface="+mn-cs"/>
                </a:endParaRPr>
              </a:p>
            </p:txBody>
          </p:sp>
          <p:sp>
            <p:nvSpPr>
              <p:cNvPr id="13" name="文本框 10"/>
              <p:cNvSpPr txBox="1"/>
              <p:nvPr/>
            </p:nvSpPr>
            <p:spPr>
              <a:xfrm rot="1187866">
                <a:off x="2318406" y="3274528"/>
                <a:ext cx="1845107" cy="940111"/>
              </a:xfrm>
              <a:prstGeom prst="rect">
                <a:avLst/>
              </a:prstGeom>
              <a:noFill/>
            </p:spPr>
            <p:txBody>
              <a:bodyPr wrap="square" rtlCol="0">
                <a:spAutoFit/>
              </a:bodyPr>
              <a:lstStyle/>
              <a:p>
                <a:pPr marL="0" marR="0" lvl="0" indent="0" algn="l" defTabSz="683605" rtl="0" eaLnBrk="1" fontAlgn="auto" latinLnBrk="0" hangingPunct="1">
                  <a:lnSpc>
                    <a:spcPct val="150000"/>
                  </a:lnSpc>
                  <a:spcBef>
                    <a:spcPts val="0"/>
                  </a:spcBef>
                  <a:spcAft>
                    <a:spcPts val="0"/>
                  </a:spcAft>
                  <a:buClrTx/>
                  <a:buSzTx/>
                  <a:buFontTx/>
                  <a:buNone/>
                  <a:tabLst/>
                  <a:defRPr/>
                </a:pPr>
                <a:r>
                  <a:rPr kumimoji="0" lang="zh-CN" altLang="en-US" sz="879"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点击输入文本点击输入文本点击输入文本点击输入文本点击输入文本</a:t>
                </a:r>
              </a:p>
            </p:txBody>
          </p:sp>
        </p:grpSp>
        <p:sp>
          <p:nvSpPr>
            <p:cNvPr id="10" name="椭圆 9"/>
            <p:cNvSpPr/>
            <p:nvPr/>
          </p:nvSpPr>
          <p:spPr>
            <a:xfrm>
              <a:off x="1721505" y="2952896"/>
              <a:ext cx="724702" cy="724702"/>
            </a:xfrm>
            <a:prstGeom prst="ellipse">
              <a:avLst/>
            </a:prstGeom>
            <a:gradFill>
              <a:gsLst>
                <a:gs pos="0">
                  <a:schemeClr val="tx1">
                    <a:alpha val="5000"/>
                  </a:schemeClr>
                </a:gs>
                <a:gs pos="75000">
                  <a:schemeClr val="tx1">
                    <a:alpha val="15000"/>
                  </a:schemeClr>
                </a:gs>
              </a:gsLst>
              <a:path path="circle">
                <a:fillToRect l="50000" t="50000" r="50000" b="50000"/>
              </a:path>
            </a:gradFill>
            <a:ln>
              <a:noFill/>
            </a:ln>
            <a:effectLst/>
          </p:spPr>
          <p:txBody>
            <a:bodyPr vert="horz" wrap="square" lIns="89331" tIns="44665" rIns="89331" bIns="44665" numCol="1" anchor="t" anchorCtr="0" compatLnSpc="1"/>
            <a:lstStyle/>
            <a:p>
              <a:pPr marL="0" marR="0" lvl="0" indent="0" algn="l" defTabSz="683605" rtl="0" eaLnBrk="1" fontAlgn="auto" latinLnBrk="0" hangingPunct="1">
                <a:lnSpc>
                  <a:spcPct val="100000"/>
                </a:lnSpc>
                <a:spcBef>
                  <a:spcPts val="0"/>
                </a:spcBef>
                <a:spcAft>
                  <a:spcPts val="0"/>
                </a:spcAft>
                <a:buClrTx/>
                <a:buSzTx/>
                <a:buFontTx/>
                <a:buNone/>
                <a:tabLst/>
                <a:defRPr/>
              </a:pPr>
              <a:endParaRPr kumimoji="0" lang="zh-CN" altLang="en-US" sz="1348"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grpSp>
      <p:grpSp>
        <p:nvGrpSpPr>
          <p:cNvPr id="14" name="组合 13"/>
          <p:cNvGrpSpPr/>
          <p:nvPr/>
        </p:nvGrpSpPr>
        <p:grpSpPr>
          <a:xfrm>
            <a:off x="1441773" y="4644878"/>
            <a:ext cx="3263377" cy="283663"/>
            <a:chOff x="2084409" y="6148458"/>
            <a:chExt cx="4349865" cy="381469"/>
          </a:xfrm>
        </p:grpSpPr>
        <p:sp>
          <p:nvSpPr>
            <p:cNvPr id="15" name="椭圆 14"/>
            <p:cNvSpPr/>
            <p:nvPr/>
          </p:nvSpPr>
          <p:spPr>
            <a:xfrm>
              <a:off x="3517743" y="6148458"/>
              <a:ext cx="2650457" cy="381469"/>
            </a:xfrm>
            <a:prstGeom prst="ellipse">
              <a:avLst/>
            </a:prstGeom>
            <a:solidFill>
              <a:schemeClr val="bg1">
                <a:lumMod val="75000"/>
              </a:schemeClr>
            </a:solidFill>
            <a:ln>
              <a:noFill/>
            </a:ln>
            <a:effectLst>
              <a:softEdge rad="1143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3605" rtl="0" eaLnBrk="1" fontAlgn="auto" latinLnBrk="0" hangingPunct="1">
                <a:lnSpc>
                  <a:spcPct val="100000"/>
                </a:lnSpc>
                <a:spcBef>
                  <a:spcPts val="0"/>
                </a:spcBef>
                <a:spcAft>
                  <a:spcPts val="0"/>
                </a:spcAft>
                <a:buClrTx/>
                <a:buSzTx/>
                <a:buFontTx/>
                <a:buNone/>
                <a:tabLst/>
                <a:defRPr/>
              </a:pPr>
              <a:endParaRPr kumimoji="0" lang="zh-CN" altLang="en-US" sz="1348"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6" name="椭圆 15"/>
            <p:cNvSpPr/>
            <p:nvPr/>
          </p:nvSpPr>
          <p:spPr>
            <a:xfrm>
              <a:off x="2084409" y="6148458"/>
              <a:ext cx="4349865" cy="381469"/>
            </a:xfrm>
            <a:prstGeom prst="ellipse">
              <a:avLst/>
            </a:prstGeom>
            <a:solidFill>
              <a:schemeClr val="bg1">
                <a:lumMod val="75000"/>
              </a:schemeClr>
            </a:solidFill>
            <a:ln>
              <a:noFill/>
            </a:ln>
            <a:effectLst>
              <a:softEdge rad="139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3605" rtl="0" eaLnBrk="1" fontAlgn="auto" latinLnBrk="0" hangingPunct="1">
                <a:lnSpc>
                  <a:spcPct val="100000"/>
                </a:lnSpc>
                <a:spcBef>
                  <a:spcPts val="0"/>
                </a:spcBef>
                <a:spcAft>
                  <a:spcPts val="0"/>
                </a:spcAft>
                <a:buClrTx/>
                <a:buSzTx/>
                <a:buFontTx/>
                <a:buNone/>
                <a:tabLst/>
                <a:defRPr/>
              </a:pPr>
              <a:endParaRPr kumimoji="0" lang="zh-CN" altLang="en-US" sz="1348"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grpSp>
      <p:grpSp>
        <p:nvGrpSpPr>
          <p:cNvPr id="17" name="Group 33"/>
          <p:cNvGrpSpPr>
            <a:grpSpLocks noChangeAspect="1"/>
          </p:cNvGrpSpPr>
          <p:nvPr/>
        </p:nvGrpSpPr>
        <p:grpSpPr bwMode="auto">
          <a:xfrm>
            <a:off x="3963899" y="1681488"/>
            <a:ext cx="1317673" cy="3022444"/>
            <a:chOff x="3656" y="840"/>
            <a:chExt cx="1375" cy="3182"/>
          </a:xfrm>
        </p:grpSpPr>
        <p:sp>
          <p:nvSpPr>
            <p:cNvPr id="18" name="AutoShape 32"/>
            <p:cNvSpPr>
              <a:spLocks noChangeAspect="1" noChangeArrowheads="1" noTextEdit="1"/>
            </p:cNvSpPr>
            <p:nvPr/>
          </p:nvSpPr>
          <p:spPr bwMode="auto">
            <a:xfrm>
              <a:off x="3656" y="840"/>
              <a:ext cx="1375" cy="31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89331" tIns="44665" rIns="89331" bIns="44665" numCol="1" anchor="t" anchorCtr="0" compatLnSpc="1"/>
            <a:lstStyle/>
            <a:p>
              <a:pPr marL="0" marR="0" lvl="0" indent="0" algn="l" defTabSz="683605" rtl="0" eaLnBrk="1" fontAlgn="auto" latinLnBrk="0" hangingPunct="1">
                <a:lnSpc>
                  <a:spcPct val="100000"/>
                </a:lnSpc>
                <a:spcBef>
                  <a:spcPts val="0"/>
                </a:spcBef>
                <a:spcAft>
                  <a:spcPts val="0"/>
                </a:spcAft>
                <a:buClrTx/>
                <a:buSzTx/>
                <a:buFontTx/>
                <a:buNone/>
                <a:tabLst/>
                <a:defRPr/>
              </a:pPr>
              <a:endParaRPr kumimoji="0" lang="zh-CN" altLang="en-US" sz="1348"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
          <p:nvSpPr>
            <p:cNvPr id="19" name="Freeform 34"/>
            <p:cNvSpPr>
              <a:spLocks noEditPoints="1"/>
            </p:cNvSpPr>
            <p:nvPr/>
          </p:nvSpPr>
          <p:spPr bwMode="auto">
            <a:xfrm>
              <a:off x="4048" y="3125"/>
              <a:ext cx="990" cy="871"/>
            </a:xfrm>
            <a:custGeom>
              <a:avLst/>
              <a:gdLst>
                <a:gd name="T0" fmla="*/ 246 w 417"/>
                <a:gd name="T1" fmla="*/ 41 h 368"/>
                <a:gd name="T2" fmla="*/ 229 w 417"/>
                <a:gd name="T3" fmla="*/ 49 h 368"/>
                <a:gd name="T4" fmla="*/ 224 w 417"/>
                <a:gd name="T5" fmla="*/ 51 h 368"/>
                <a:gd name="T6" fmla="*/ 121 w 417"/>
                <a:gd name="T7" fmla="*/ 65 h 368"/>
                <a:gd name="T8" fmla="*/ 44 w 417"/>
                <a:gd name="T9" fmla="*/ 147 h 368"/>
                <a:gd name="T10" fmla="*/ 64 w 417"/>
                <a:gd name="T11" fmla="*/ 184 h 368"/>
                <a:gd name="T12" fmla="*/ 72 w 417"/>
                <a:gd name="T13" fmla="*/ 192 h 368"/>
                <a:gd name="T14" fmla="*/ 53 w 417"/>
                <a:gd name="T15" fmla="*/ 256 h 368"/>
                <a:gd name="T16" fmla="*/ 11 w 417"/>
                <a:gd name="T17" fmla="*/ 327 h 368"/>
                <a:gd name="T18" fmla="*/ 4 w 417"/>
                <a:gd name="T19" fmla="*/ 345 h 368"/>
                <a:gd name="T20" fmla="*/ 3 w 417"/>
                <a:gd name="T21" fmla="*/ 352 h 368"/>
                <a:gd name="T22" fmla="*/ 0 w 417"/>
                <a:gd name="T23" fmla="*/ 359 h 368"/>
                <a:gd name="T24" fmla="*/ 29 w 417"/>
                <a:gd name="T25" fmla="*/ 363 h 368"/>
                <a:gd name="T26" fmla="*/ 131 w 417"/>
                <a:gd name="T27" fmla="*/ 348 h 368"/>
                <a:gd name="T28" fmla="*/ 120 w 417"/>
                <a:gd name="T29" fmla="*/ 340 h 368"/>
                <a:gd name="T30" fmla="*/ 264 w 417"/>
                <a:gd name="T31" fmla="*/ 340 h 368"/>
                <a:gd name="T32" fmla="*/ 203 w 417"/>
                <a:gd name="T33" fmla="*/ 328 h 368"/>
                <a:gd name="T34" fmla="*/ 207 w 417"/>
                <a:gd name="T35" fmla="*/ 312 h 368"/>
                <a:gd name="T36" fmla="*/ 291 w 417"/>
                <a:gd name="T37" fmla="*/ 259 h 368"/>
                <a:gd name="T38" fmla="*/ 336 w 417"/>
                <a:gd name="T39" fmla="*/ 211 h 368"/>
                <a:gd name="T40" fmla="*/ 390 w 417"/>
                <a:gd name="T41" fmla="*/ 188 h 368"/>
                <a:gd name="T42" fmla="*/ 405 w 417"/>
                <a:gd name="T43" fmla="*/ 170 h 368"/>
                <a:gd name="T44" fmla="*/ 379 w 417"/>
                <a:gd name="T45" fmla="*/ 61 h 368"/>
                <a:gd name="T46" fmla="*/ 348 w 417"/>
                <a:gd name="T47" fmla="*/ 51 h 368"/>
                <a:gd name="T48" fmla="*/ 340 w 417"/>
                <a:gd name="T49" fmla="*/ 45 h 368"/>
                <a:gd name="T50" fmla="*/ 372 w 417"/>
                <a:gd name="T51" fmla="*/ 27 h 368"/>
                <a:gd name="T52" fmla="*/ 367 w 417"/>
                <a:gd name="T53" fmla="*/ 23 h 368"/>
                <a:gd name="T54" fmla="*/ 356 w 417"/>
                <a:gd name="T55" fmla="*/ 0 h 368"/>
                <a:gd name="T56" fmla="*/ 351 w 417"/>
                <a:gd name="T57" fmla="*/ 0 h 368"/>
                <a:gd name="T58" fmla="*/ 240 w 417"/>
                <a:gd name="T59" fmla="*/ 16 h 368"/>
                <a:gd name="T60" fmla="*/ 238 w 417"/>
                <a:gd name="T61" fmla="*/ 31 h 368"/>
                <a:gd name="T62" fmla="*/ 331 w 417"/>
                <a:gd name="T63" fmla="*/ 155 h 368"/>
                <a:gd name="T64" fmla="*/ 330 w 417"/>
                <a:gd name="T65" fmla="*/ 165 h 368"/>
                <a:gd name="T66" fmla="*/ 331 w 417"/>
                <a:gd name="T67" fmla="*/ 184 h 368"/>
                <a:gd name="T68" fmla="*/ 332 w 417"/>
                <a:gd name="T69" fmla="*/ 185 h 368"/>
                <a:gd name="T70" fmla="*/ 320 w 417"/>
                <a:gd name="T71" fmla="*/ 194 h 368"/>
                <a:gd name="T72" fmla="*/ 323 w 417"/>
                <a:gd name="T73" fmla="*/ 187 h 368"/>
                <a:gd name="T74" fmla="*/ 342 w 417"/>
                <a:gd name="T75" fmla="*/ 195 h 368"/>
                <a:gd name="T76" fmla="*/ 332 w 417"/>
                <a:gd name="T77" fmla="*/ 203 h 368"/>
                <a:gd name="T78" fmla="*/ 341 w 417"/>
                <a:gd name="T79" fmla="*/ 195 h 368"/>
                <a:gd name="T80" fmla="*/ 130 w 417"/>
                <a:gd name="T81" fmla="*/ 125 h 368"/>
                <a:gd name="T82" fmla="*/ 109 w 417"/>
                <a:gd name="T83" fmla="*/ 124 h 368"/>
                <a:gd name="T84" fmla="*/ 155 w 417"/>
                <a:gd name="T85" fmla="*/ 265 h 368"/>
                <a:gd name="T86" fmla="*/ 178 w 417"/>
                <a:gd name="T87" fmla="*/ 257 h 368"/>
                <a:gd name="T88" fmla="*/ 186 w 417"/>
                <a:gd name="T89" fmla="*/ 239 h 3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417" h="368">
                  <a:moveTo>
                    <a:pt x="248" y="36"/>
                  </a:moveTo>
                  <a:cubicBezTo>
                    <a:pt x="246" y="39"/>
                    <a:pt x="246" y="39"/>
                    <a:pt x="246" y="39"/>
                  </a:cubicBezTo>
                  <a:cubicBezTo>
                    <a:pt x="246" y="40"/>
                    <a:pt x="246" y="41"/>
                    <a:pt x="246" y="41"/>
                  </a:cubicBezTo>
                  <a:cubicBezTo>
                    <a:pt x="242" y="46"/>
                    <a:pt x="242" y="46"/>
                    <a:pt x="242" y="46"/>
                  </a:cubicBezTo>
                  <a:cubicBezTo>
                    <a:pt x="231" y="49"/>
                    <a:pt x="231" y="49"/>
                    <a:pt x="231" y="49"/>
                  </a:cubicBezTo>
                  <a:cubicBezTo>
                    <a:pt x="230" y="49"/>
                    <a:pt x="229" y="49"/>
                    <a:pt x="229" y="49"/>
                  </a:cubicBezTo>
                  <a:cubicBezTo>
                    <a:pt x="229" y="49"/>
                    <a:pt x="229" y="50"/>
                    <a:pt x="229" y="50"/>
                  </a:cubicBezTo>
                  <a:cubicBezTo>
                    <a:pt x="229" y="51"/>
                    <a:pt x="229" y="51"/>
                    <a:pt x="229" y="51"/>
                  </a:cubicBezTo>
                  <a:cubicBezTo>
                    <a:pt x="228" y="51"/>
                    <a:pt x="226" y="51"/>
                    <a:pt x="224" y="51"/>
                  </a:cubicBezTo>
                  <a:cubicBezTo>
                    <a:pt x="224" y="52"/>
                    <a:pt x="224" y="52"/>
                    <a:pt x="224" y="52"/>
                  </a:cubicBezTo>
                  <a:cubicBezTo>
                    <a:pt x="194" y="57"/>
                    <a:pt x="161" y="61"/>
                    <a:pt x="124" y="64"/>
                  </a:cubicBezTo>
                  <a:cubicBezTo>
                    <a:pt x="123" y="64"/>
                    <a:pt x="122" y="65"/>
                    <a:pt x="121" y="65"/>
                  </a:cubicBezTo>
                  <a:cubicBezTo>
                    <a:pt x="79" y="81"/>
                    <a:pt x="47" y="98"/>
                    <a:pt x="24" y="115"/>
                  </a:cubicBezTo>
                  <a:cubicBezTo>
                    <a:pt x="23" y="115"/>
                    <a:pt x="23" y="115"/>
                    <a:pt x="23" y="115"/>
                  </a:cubicBezTo>
                  <a:cubicBezTo>
                    <a:pt x="8" y="130"/>
                    <a:pt x="15" y="140"/>
                    <a:pt x="44" y="147"/>
                  </a:cubicBezTo>
                  <a:cubicBezTo>
                    <a:pt x="92" y="164"/>
                    <a:pt x="92" y="164"/>
                    <a:pt x="92" y="164"/>
                  </a:cubicBezTo>
                  <a:cubicBezTo>
                    <a:pt x="82" y="175"/>
                    <a:pt x="82" y="175"/>
                    <a:pt x="82" y="175"/>
                  </a:cubicBezTo>
                  <a:cubicBezTo>
                    <a:pt x="64" y="184"/>
                    <a:pt x="64" y="184"/>
                    <a:pt x="64" y="184"/>
                  </a:cubicBezTo>
                  <a:cubicBezTo>
                    <a:pt x="63" y="184"/>
                    <a:pt x="63" y="184"/>
                    <a:pt x="63" y="184"/>
                  </a:cubicBezTo>
                  <a:cubicBezTo>
                    <a:pt x="61" y="189"/>
                    <a:pt x="65" y="192"/>
                    <a:pt x="72" y="193"/>
                  </a:cubicBezTo>
                  <a:cubicBezTo>
                    <a:pt x="72" y="192"/>
                    <a:pt x="72" y="192"/>
                    <a:pt x="72" y="192"/>
                  </a:cubicBezTo>
                  <a:cubicBezTo>
                    <a:pt x="75" y="193"/>
                    <a:pt x="78" y="193"/>
                    <a:pt x="82" y="193"/>
                  </a:cubicBezTo>
                  <a:cubicBezTo>
                    <a:pt x="85" y="204"/>
                    <a:pt x="85" y="204"/>
                    <a:pt x="85" y="204"/>
                  </a:cubicBezTo>
                  <a:cubicBezTo>
                    <a:pt x="81" y="219"/>
                    <a:pt x="70" y="236"/>
                    <a:pt x="53" y="256"/>
                  </a:cubicBezTo>
                  <a:cubicBezTo>
                    <a:pt x="53" y="256"/>
                    <a:pt x="53" y="256"/>
                    <a:pt x="53" y="256"/>
                  </a:cubicBezTo>
                  <a:cubicBezTo>
                    <a:pt x="52" y="257"/>
                    <a:pt x="52" y="257"/>
                    <a:pt x="52" y="257"/>
                  </a:cubicBezTo>
                  <a:cubicBezTo>
                    <a:pt x="30" y="281"/>
                    <a:pt x="16" y="304"/>
                    <a:pt x="11" y="327"/>
                  </a:cubicBezTo>
                  <a:cubicBezTo>
                    <a:pt x="16" y="340"/>
                    <a:pt x="16" y="340"/>
                    <a:pt x="16" y="340"/>
                  </a:cubicBezTo>
                  <a:cubicBezTo>
                    <a:pt x="5" y="345"/>
                    <a:pt x="5" y="345"/>
                    <a:pt x="5" y="345"/>
                  </a:cubicBezTo>
                  <a:cubicBezTo>
                    <a:pt x="5" y="345"/>
                    <a:pt x="5" y="345"/>
                    <a:pt x="4" y="345"/>
                  </a:cubicBezTo>
                  <a:cubicBezTo>
                    <a:pt x="0" y="351"/>
                    <a:pt x="0" y="351"/>
                    <a:pt x="0" y="351"/>
                  </a:cubicBezTo>
                  <a:cubicBezTo>
                    <a:pt x="0" y="351"/>
                    <a:pt x="0" y="351"/>
                    <a:pt x="1" y="352"/>
                  </a:cubicBezTo>
                  <a:cubicBezTo>
                    <a:pt x="1" y="352"/>
                    <a:pt x="2" y="352"/>
                    <a:pt x="3" y="352"/>
                  </a:cubicBezTo>
                  <a:cubicBezTo>
                    <a:pt x="4" y="352"/>
                    <a:pt x="5" y="352"/>
                    <a:pt x="7" y="352"/>
                  </a:cubicBezTo>
                  <a:cubicBezTo>
                    <a:pt x="0" y="358"/>
                    <a:pt x="0" y="358"/>
                    <a:pt x="0" y="358"/>
                  </a:cubicBezTo>
                  <a:cubicBezTo>
                    <a:pt x="0" y="359"/>
                    <a:pt x="0" y="359"/>
                    <a:pt x="0" y="359"/>
                  </a:cubicBezTo>
                  <a:cubicBezTo>
                    <a:pt x="0" y="359"/>
                    <a:pt x="1" y="359"/>
                    <a:pt x="2" y="359"/>
                  </a:cubicBezTo>
                  <a:cubicBezTo>
                    <a:pt x="28" y="363"/>
                    <a:pt x="28" y="363"/>
                    <a:pt x="28" y="363"/>
                  </a:cubicBezTo>
                  <a:cubicBezTo>
                    <a:pt x="29" y="363"/>
                    <a:pt x="29" y="363"/>
                    <a:pt x="29" y="363"/>
                  </a:cubicBezTo>
                  <a:cubicBezTo>
                    <a:pt x="120" y="368"/>
                    <a:pt x="120" y="368"/>
                    <a:pt x="120" y="368"/>
                  </a:cubicBezTo>
                  <a:cubicBezTo>
                    <a:pt x="120" y="352"/>
                    <a:pt x="120" y="352"/>
                    <a:pt x="120" y="352"/>
                  </a:cubicBezTo>
                  <a:cubicBezTo>
                    <a:pt x="127" y="350"/>
                    <a:pt x="131" y="349"/>
                    <a:pt x="131" y="348"/>
                  </a:cubicBezTo>
                  <a:cubicBezTo>
                    <a:pt x="133" y="346"/>
                    <a:pt x="130" y="344"/>
                    <a:pt x="124" y="343"/>
                  </a:cubicBezTo>
                  <a:cubicBezTo>
                    <a:pt x="120" y="340"/>
                    <a:pt x="120" y="340"/>
                    <a:pt x="120" y="340"/>
                  </a:cubicBezTo>
                  <a:cubicBezTo>
                    <a:pt x="120" y="340"/>
                    <a:pt x="120" y="340"/>
                    <a:pt x="120" y="340"/>
                  </a:cubicBezTo>
                  <a:cubicBezTo>
                    <a:pt x="161" y="341"/>
                    <a:pt x="161" y="341"/>
                    <a:pt x="161" y="341"/>
                  </a:cubicBezTo>
                  <a:cubicBezTo>
                    <a:pt x="195" y="343"/>
                    <a:pt x="229" y="343"/>
                    <a:pt x="262" y="340"/>
                  </a:cubicBezTo>
                  <a:cubicBezTo>
                    <a:pt x="263" y="340"/>
                    <a:pt x="264" y="340"/>
                    <a:pt x="264" y="340"/>
                  </a:cubicBezTo>
                  <a:cubicBezTo>
                    <a:pt x="265" y="340"/>
                    <a:pt x="265" y="340"/>
                    <a:pt x="265" y="339"/>
                  </a:cubicBezTo>
                  <a:cubicBezTo>
                    <a:pt x="272" y="336"/>
                    <a:pt x="269" y="333"/>
                    <a:pt x="257" y="331"/>
                  </a:cubicBezTo>
                  <a:cubicBezTo>
                    <a:pt x="247" y="330"/>
                    <a:pt x="229" y="329"/>
                    <a:pt x="203" y="328"/>
                  </a:cubicBezTo>
                  <a:cubicBezTo>
                    <a:pt x="184" y="324"/>
                    <a:pt x="184" y="324"/>
                    <a:pt x="184" y="324"/>
                  </a:cubicBezTo>
                  <a:cubicBezTo>
                    <a:pt x="191" y="324"/>
                    <a:pt x="191" y="324"/>
                    <a:pt x="191" y="324"/>
                  </a:cubicBezTo>
                  <a:cubicBezTo>
                    <a:pt x="207" y="312"/>
                    <a:pt x="207" y="312"/>
                    <a:pt x="207" y="312"/>
                  </a:cubicBezTo>
                  <a:cubicBezTo>
                    <a:pt x="245" y="280"/>
                    <a:pt x="245" y="280"/>
                    <a:pt x="245" y="280"/>
                  </a:cubicBezTo>
                  <a:cubicBezTo>
                    <a:pt x="290" y="260"/>
                    <a:pt x="290" y="260"/>
                    <a:pt x="290" y="260"/>
                  </a:cubicBezTo>
                  <a:cubicBezTo>
                    <a:pt x="291" y="260"/>
                    <a:pt x="291" y="259"/>
                    <a:pt x="291" y="259"/>
                  </a:cubicBezTo>
                  <a:cubicBezTo>
                    <a:pt x="327" y="211"/>
                    <a:pt x="327" y="211"/>
                    <a:pt x="327" y="211"/>
                  </a:cubicBezTo>
                  <a:cubicBezTo>
                    <a:pt x="333" y="211"/>
                    <a:pt x="333" y="211"/>
                    <a:pt x="333" y="211"/>
                  </a:cubicBezTo>
                  <a:cubicBezTo>
                    <a:pt x="334" y="211"/>
                    <a:pt x="335" y="211"/>
                    <a:pt x="336" y="211"/>
                  </a:cubicBezTo>
                  <a:cubicBezTo>
                    <a:pt x="367" y="205"/>
                    <a:pt x="367" y="205"/>
                    <a:pt x="367" y="205"/>
                  </a:cubicBezTo>
                  <a:cubicBezTo>
                    <a:pt x="368" y="205"/>
                    <a:pt x="369" y="205"/>
                    <a:pt x="369" y="205"/>
                  </a:cubicBezTo>
                  <a:cubicBezTo>
                    <a:pt x="379" y="200"/>
                    <a:pt x="386" y="194"/>
                    <a:pt x="390" y="188"/>
                  </a:cubicBezTo>
                  <a:cubicBezTo>
                    <a:pt x="390" y="188"/>
                    <a:pt x="391" y="188"/>
                    <a:pt x="391" y="187"/>
                  </a:cubicBezTo>
                  <a:cubicBezTo>
                    <a:pt x="392" y="187"/>
                    <a:pt x="392" y="187"/>
                    <a:pt x="393" y="187"/>
                  </a:cubicBezTo>
                  <a:cubicBezTo>
                    <a:pt x="405" y="170"/>
                    <a:pt x="405" y="170"/>
                    <a:pt x="405" y="170"/>
                  </a:cubicBezTo>
                  <a:cubicBezTo>
                    <a:pt x="417" y="150"/>
                    <a:pt x="416" y="132"/>
                    <a:pt x="402" y="115"/>
                  </a:cubicBezTo>
                  <a:cubicBezTo>
                    <a:pt x="408" y="92"/>
                    <a:pt x="400" y="74"/>
                    <a:pt x="380" y="61"/>
                  </a:cubicBezTo>
                  <a:cubicBezTo>
                    <a:pt x="380" y="61"/>
                    <a:pt x="380" y="61"/>
                    <a:pt x="379" y="61"/>
                  </a:cubicBezTo>
                  <a:cubicBezTo>
                    <a:pt x="349" y="55"/>
                    <a:pt x="349" y="55"/>
                    <a:pt x="349" y="55"/>
                  </a:cubicBezTo>
                  <a:cubicBezTo>
                    <a:pt x="348" y="52"/>
                    <a:pt x="348" y="52"/>
                    <a:pt x="348" y="52"/>
                  </a:cubicBezTo>
                  <a:cubicBezTo>
                    <a:pt x="348" y="51"/>
                    <a:pt x="348" y="51"/>
                    <a:pt x="348" y="51"/>
                  </a:cubicBezTo>
                  <a:cubicBezTo>
                    <a:pt x="337" y="47"/>
                    <a:pt x="337" y="47"/>
                    <a:pt x="337" y="47"/>
                  </a:cubicBezTo>
                  <a:cubicBezTo>
                    <a:pt x="338" y="46"/>
                    <a:pt x="338" y="46"/>
                    <a:pt x="338" y="46"/>
                  </a:cubicBezTo>
                  <a:cubicBezTo>
                    <a:pt x="340" y="45"/>
                    <a:pt x="340" y="45"/>
                    <a:pt x="340" y="45"/>
                  </a:cubicBezTo>
                  <a:cubicBezTo>
                    <a:pt x="340" y="45"/>
                    <a:pt x="340" y="45"/>
                    <a:pt x="341" y="45"/>
                  </a:cubicBezTo>
                  <a:cubicBezTo>
                    <a:pt x="348" y="42"/>
                    <a:pt x="353" y="38"/>
                    <a:pt x="356" y="35"/>
                  </a:cubicBezTo>
                  <a:cubicBezTo>
                    <a:pt x="365" y="33"/>
                    <a:pt x="370" y="31"/>
                    <a:pt x="372" y="27"/>
                  </a:cubicBezTo>
                  <a:cubicBezTo>
                    <a:pt x="372" y="27"/>
                    <a:pt x="372" y="27"/>
                    <a:pt x="372" y="26"/>
                  </a:cubicBezTo>
                  <a:cubicBezTo>
                    <a:pt x="372" y="26"/>
                    <a:pt x="372" y="26"/>
                    <a:pt x="372" y="26"/>
                  </a:cubicBezTo>
                  <a:cubicBezTo>
                    <a:pt x="371" y="24"/>
                    <a:pt x="370" y="23"/>
                    <a:pt x="367" y="23"/>
                  </a:cubicBezTo>
                  <a:cubicBezTo>
                    <a:pt x="368" y="22"/>
                    <a:pt x="368" y="22"/>
                    <a:pt x="368" y="22"/>
                  </a:cubicBezTo>
                  <a:cubicBezTo>
                    <a:pt x="377" y="15"/>
                    <a:pt x="377" y="15"/>
                    <a:pt x="377" y="15"/>
                  </a:cubicBezTo>
                  <a:cubicBezTo>
                    <a:pt x="387" y="7"/>
                    <a:pt x="380" y="2"/>
                    <a:pt x="356" y="0"/>
                  </a:cubicBezTo>
                  <a:cubicBezTo>
                    <a:pt x="356" y="0"/>
                    <a:pt x="356" y="0"/>
                    <a:pt x="356" y="0"/>
                  </a:cubicBezTo>
                  <a:cubicBezTo>
                    <a:pt x="354" y="0"/>
                    <a:pt x="353" y="0"/>
                    <a:pt x="352" y="0"/>
                  </a:cubicBezTo>
                  <a:cubicBezTo>
                    <a:pt x="351" y="0"/>
                    <a:pt x="351" y="0"/>
                    <a:pt x="351" y="0"/>
                  </a:cubicBezTo>
                  <a:cubicBezTo>
                    <a:pt x="323" y="0"/>
                    <a:pt x="300" y="0"/>
                    <a:pt x="284" y="2"/>
                  </a:cubicBezTo>
                  <a:cubicBezTo>
                    <a:pt x="269" y="4"/>
                    <a:pt x="259" y="7"/>
                    <a:pt x="255" y="11"/>
                  </a:cubicBezTo>
                  <a:cubicBezTo>
                    <a:pt x="248" y="11"/>
                    <a:pt x="243" y="13"/>
                    <a:pt x="240" y="16"/>
                  </a:cubicBezTo>
                  <a:cubicBezTo>
                    <a:pt x="238" y="18"/>
                    <a:pt x="238" y="21"/>
                    <a:pt x="238" y="25"/>
                  </a:cubicBezTo>
                  <a:cubicBezTo>
                    <a:pt x="238" y="26"/>
                    <a:pt x="238" y="26"/>
                    <a:pt x="238" y="27"/>
                  </a:cubicBezTo>
                  <a:cubicBezTo>
                    <a:pt x="237" y="28"/>
                    <a:pt x="237" y="29"/>
                    <a:pt x="238" y="31"/>
                  </a:cubicBezTo>
                  <a:cubicBezTo>
                    <a:pt x="237" y="31"/>
                    <a:pt x="237" y="32"/>
                    <a:pt x="238" y="32"/>
                  </a:cubicBezTo>
                  <a:cubicBezTo>
                    <a:pt x="238" y="34"/>
                    <a:pt x="242" y="35"/>
                    <a:pt x="248" y="36"/>
                  </a:cubicBezTo>
                  <a:close/>
                  <a:moveTo>
                    <a:pt x="331" y="155"/>
                  </a:moveTo>
                  <a:cubicBezTo>
                    <a:pt x="334" y="158"/>
                    <a:pt x="334" y="158"/>
                    <a:pt x="334" y="158"/>
                  </a:cubicBezTo>
                  <a:cubicBezTo>
                    <a:pt x="330" y="164"/>
                    <a:pt x="330" y="164"/>
                    <a:pt x="330" y="164"/>
                  </a:cubicBezTo>
                  <a:cubicBezTo>
                    <a:pt x="330" y="164"/>
                    <a:pt x="330" y="164"/>
                    <a:pt x="330" y="165"/>
                  </a:cubicBezTo>
                  <a:cubicBezTo>
                    <a:pt x="343" y="176"/>
                    <a:pt x="343" y="176"/>
                    <a:pt x="343" y="176"/>
                  </a:cubicBezTo>
                  <a:cubicBezTo>
                    <a:pt x="331" y="184"/>
                    <a:pt x="331" y="184"/>
                    <a:pt x="331" y="184"/>
                  </a:cubicBezTo>
                  <a:cubicBezTo>
                    <a:pt x="331" y="184"/>
                    <a:pt x="331" y="184"/>
                    <a:pt x="331" y="184"/>
                  </a:cubicBezTo>
                  <a:cubicBezTo>
                    <a:pt x="331" y="184"/>
                    <a:pt x="331" y="184"/>
                    <a:pt x="331" y="184"/>
                  </a:cubicBezTo>
                  <a:cubicBezTo>
                    <a:pt x="331" y="184"/>
                    <a:pt x="331" y="185"/>
                    <a:pt x="331" y="185"/>
                  </a:cubicBezTo>
                  <a:cubicBezTo>
                    <a:pt x="332" y="185"/>
                    <a:pt x="332" y="185"/>
                    <a:pt x="332" y="185"/>
                  </a:cubicBezTo>
                  <a:cubicBezTo>
                    <a:pt x="325" y="188"/>
                    <a:pt x="325" y="188"/>
                    <a:pt x="325" y="188"/>
                  </a:cubicBezTo>
                  <a:cubicBezTo>
                    <a:pt x="324" y="188"/>
                    <a:pt x="324" y="188"/>
                    <a:pt x="324" y="189"/>
                  </a:cubicBezTo>
                  <a:cubicBezTo>
                    <a:pt x="323" y="190"/>
                    <a:pt x="322" y="192"/>
                    <a:pt x="320" y="194"/>
                  </a:cubicBezTo>
                  <a:cubicBezTo>
                    <a:pt x="318" y="188"/>
                    <a:pt x="318" y="188"/>
                    <a:pt x="318" y="188"/>
                  </a:cubicBezTo>
                  <a:cubicBezTo>
                    <a:pt x="319" y="188"/>
                    <a:pt x="320" y="188"/>
                    <a:pt x="322" y="187"/>
                  </a:cubicBezTo>
                  <a:cubicBezTo>
                    <a:pt x="322" y="187"/>
                    <a:pt x="323" y="187"/>
                    <a:pt x="323" y="187"/>
                  </a:cubicBezTo>
                  <a:cubicBezTo>
                    <a:pt x="331" y="155"/>
                    <a:pt x="331" y="155"/>
                    <a:pt x="331" y="155"/>
                  </a:cubicBezTo>
                  <a:close/>
                  <a:moveTo>
                    <a:pt x="341" y="195"/>
                  </a:moveTo>
                  <a:cubicBezTo>
                    <a:pt x="342" y="195"/>
                    <a:pt x="342" y="195"/>
                    <a:pt x="342" y="195"/>
                  </a:cubicBezTo>
                  <a:cubicBezTo>
                    <a:pt x="339" y="200"/>
                    <a:pt x="339" y="200"/>
                    <a:pt x="339" y="200"/>
                  </a:cubicBezTo>
                  <a:cubicBezTo>
                    <a:pt x="334" y="203"/>
                    <a:pt x="334" y="203"/>
                    <a:pt x="334" y="203"/>
                  </a:cubicBezTo>
                  <a:cubicBezTo>
                    <a:pt x="333" y="203"/>
                    <a:pt x="333" y="203"/>
                    <a:pt x="332" y="203"/>
                  </a:cubicBezTo>
                  <a:cubicBezTo>
                    <a:pt x="328" y="203"/>
                    <a:pt x="325" y="203"/>
                    <a:pt x="324" y="204"/>
                  </a:cubicBezTo>
                  <a:cubicBezTo>
                    <a:pt x="324" y="204"/>
                    <a:pt x="324" y="204"/>
                    <a:pt x="324" y="204"/>
                  </a:cubicBezTo>
                  <a:cubicBezTo>
                    <a:pt x="331" y="203"/>
                    <a:pt x="337" y="200"/>
                    <a:pt x="341" y="195"/>
                  </a:cubicBezTo>
                  <a:close/>
                  <a:moveTo>
                    <a:pt x="135" y="116"/>
                  </a:moveTo>
                  <a:cubicBezTo>
                    <a:pt x="129" y="124"/>
                    <a:pt x="129" y="124"/>
                    <a:pt x="129" y="124"/>
                  </a:cubicBezTo>
                  <a:cubicBezTo>
                    <a:pt x="129" y="124"/>
                    <a:pt x="129" y="125"/>
                    <a:pt x="130" y="125"/>
                  </a:cubicBezTo>
                  <a:cubicBezTo>
                    <a:pt x="144" y="132"/>
                    <a:pt x="144" y="132"/>
                    <a:pt x="144" y="132"/>
                  </a:cubicBezTo>
                  <a:cubicBezTo>
                    <a:pt x="131" y="134"/>
                    <a:pt x="131" y="134"/>
                    <a:pt x="131" y="134"/>
                  </a:cubicBezTo>
                  <a:cubicBezTo>
                    <a:pt x="109" y="124"/>
                    <a:pt x="109" y="124"/>
                    <a:pt x="109" y="124"/>
                  </a:cubicBezTo>
                  <a:cubicBezTo>
                    <a:pt x="130" y="114"/>
                    <a:pt x="130" y="114"/>
                    <a:pt x="130" y="114"/>
                  </a:cubicBezTo>
                  <a:cubicBezTo>
                    <a:pt x="135" y="116"/>
                    <a:pt x="135" y="116"/>
                    <a:pt x="135" y="116"/>
                  </a:cubicBezTo>
                  <a:close/>
                  <a:moveTo>
                    <a:pt x="155" y="265"/>
                  </a:moveTo>
                  <a:cubicBezTo>
                    <a:pt x="156" y="263"/>
                    <a:pt x="158" y="262"/>
                    <a:pt x="159" y="260"/>
                  </a:cubicBezTo>
                  <a:cubicBezTo>
                    <a:pt x="166" y="257"/>
                    <a:pt x="171" y="254"/>
                    <a:pt x="175" y="252"/>
                  </a:cubicBezTo>
                  <a:cubicBezTo>
                    <a:pt x="175" y="253"/>
                    <a:pt x="175" y="255"/>
                    <a:pt x="178" y="257"/>
                  </a:cubicBezTo>
                  <a:cubicBezTo>
                    <a:pt x="155" y="265"/>
                    <a:pt x="155" y="265"/>
                    <a:pt x="155" y="265"/>
                  </a:cubicBezTo>
                  <a:close/>
                  <a:moveTo>
                    <a:pt x="182" y="247"/>
                  </a:moveTo>
                  <a:cubicBezTo>
                    <a:pt x="184" y="244"/>
                    <a:pt x="186" y="242"/>
                    <a:pt x="186" y="239"/>
                  </a:cubicBezTo>
                  <a:cubicBezTo>
                    <a:pt x="194" y="243"/>
                    <a:pt x="194" y="243"/>
                    <a:pt x="194" y="243"/>
                  </a:cubicBezTo>
                  <a:cubicBezTo>
                    <a:pt x="189" y="244"/>
                    <a:pt x="185" y="245"/>
                    <a:pt x="182" y="247"/>
                  </a:cubicBezTo>
                  <a:close/>
                </a:path>
              </a:pathLst>
            </a:custGeom>
            <a:solidFill>
              <a:srgbClr val="CCCCCC"/>
            </a:solidFill>
            <a:ln>
              <a:noFill/>
            </a:ln>
            <a:effectLst>
              <a:softEdge rad="12700"/>
            </a:effectLst>
            <a:extLst>
              <a:ext uri="{91240B29-F687-4F45-9708-019B960494DF}">
                <a14:hiddenLine xmlns:a14="http://schemas.microsoft.com/office/drawing/2010/main" w="9525">
                  <a:solidFill>
                    <a:srgbClr val="000000"/>
                  </a:solidFill>
                  <a:round/>
                </a14:hiddenLine>
              </a:ext>
            </a:extLst>
          </p:spPr>
          <p:txBody>
            <a:bodyPr vert="horz" wrap="square" lIns="89331" tIns="44665" rIns="89331" bIns="44665" numCol="1" anchor="t" anchorCtr="0" compatLnSpc="1"/>
            <a:lstStyle/>
            <a:p>
              <a:pPr marL="0" marR="0" lvl="0" indent="0" algn="l" defTabSz="683605" rtl="0" eaLnBrk="1" fontAlgn="auto" latinLnBrk="0" hangingPunct="1">
                <a:lnSpc>
                  <a:spcPct val="100000"/>
                </a:lnSpc>
                <a:spcBef>
                  <a:spcPts val="0"/>
                </a:spcBef>
                <a:spcAft>
                  <a:spcPts val="0"/>
                </a:spcAft>
                <a:buClrTx/>
                <a:buSzTx/>
                <a:buFontTx/>
                <a:buNone/>
                <a:tabLst/>
                <a:defRPr/>
              </a:pPr>
              <a:endParaRPr kumimoji="0" lang="zh-CN" altLang="en-US" sz="1348"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
          <p:nvSpPr>
            <p:cNvPr id="20" name="Freeform 35"/>
            <p:cNvSpPr>
              <a:spLocks noEditPoints="1"/>
            </p:cNvSpPr>
            <p:nvPr/>
          </p:nvSpPr>
          <p:spPr bwMode="auto">
            <a:xfrm>
              <a:off x="3644" y="840"/>
              <a:ext cx="1031" cy="3184"/>
            </a:xfrm>
            <a:custGeom>
              <a:avLst/>
              <a:gdLst>
                <a:gd name="T0" fmla="*/ 154 w 434"/>
                <a:gd name="T1" fmla="*/ 93 h 1345"/>
                <a:gd name="T2" fmla="*/ 157 w 434"/>
                <a:gd name="T3" fmla="*/ 115 h 1345"/>
                <a:gd name="T4" fmla="*/ 172 w 434"/>
                <a:gd name="T5" fmla="*/ 143 h 1345"/>
                <a:gd name="T6" fmla="*/ 163 w 434"/>
                <a:gd name="T7" fmla="*/ 179 h 1345"/>
                <a:gd name="T8" fmla="*/ 163 w 434"/>
                <a:gd name="T9" fmla="*/ 186 h 1345"/>
                <a:gd name="T10" fmla="*/ 68 w 434"/>
                <a:gd name="T11" fmla="*/ 236 h 1345"/>
                <a:gd name="T12" fmla="*/ 5 w 434"/>
                <a:gd name="T13" fmla="*/ 422 h 1345"/>
                <a:gd name="T14" fmla="*/ 109 w 434"/>
                <a:gd name="T15" fmla="*/ 601 h 1345"/>
                <a:gd name="T16" fmla="*/ 95 w 434"/>
                <a:gd name="T17" fmla="*/ 674 h 1345"/>
                <a:gd name="T18" fmla="*/ 121 w 434"/>
                <a:gd name="T19" fmla="*/ 706 h 1345"/>
                <a:gd name="T20" fmla="*/ 138 w 434"/>
                <a:gd name="T21" fmla="*/ 936 h 1345"/>
                <a:gd name="T22" fmla="*/ 148 w 434"/>
                <a:gd name="T23" fmla="*/ 1195 h 1345"/>
                <a:gd name="T24" fmla="*/ 156 w 434"/>
                <a:gd name="T25" fmla="*/ 1262 h 1345"/>
                <a:gd name="T26" fmla="*/ 156 w 434"/>
                <a:gd name="T27" fmla="*/ 1287 h 1345"/>
                <a:gd name="T28" fmla="*/ 160 w 434"/>
                <a:gd name="T29" fmla="*/ 1311 h 1345"/>
                <a:gd name="T30" fmla="*/ 192 w 434"/>
                <a:gd name="T31" fmla="*/ 1328 h 1345"/>
                <a:gd name="T32" fmla="*/ 289 w 434"/>
                <a:gd name="T33" fmla="*/ 1345 h 1345"/>
                <a:gd name="T34" fmla="*/ 291 w 434"/>
                <a:gd name="T35" fmla="*/ 1308 h 1345"/>
                <a:gd name="T36" fmla="*/ 428 w 434"/>
                <a:gd name="T37" fmla="*/ 1299 h 1345"/>
                <a:gd name="T38" fmla="*/ 416 w 434"/>
                <a:gd name="T39" fmla="*/ 1267 h 1345"/>
                <a:gd name="T40" fmla="*/ 342 w 434"/>
                <a:gd name="T41" fmla="*/ 1234 h 1345"/>
                <a:gd name="T42" fmla="*/ 326 w 434"/>
                <a:gd name="T43" fmla="*/ 1207 h 1345"/>
                <a:gd name="T44" fmla="*/ 321 w 434"/>
                <a:gd name="T45" fmla="*/ 1206 h 1345"/>
                <a:gd name="T46" fmla="*/ 348 w 434"/>
                <a:gd name="T47" fmla="*/ 1026 h 1345"/>
                <a:gd name="T48" fmla="*/ 379 w 434"/>
                <a:gd name="T49" fmla="*/ 772 h 1345"/>
                <a:gd name="T50" fmla="*/ 415 w 434"/>
                <a:gd name="T51" fmla="*/ 751 h 1345"/>
                <a:gd name="T52" fmla="*/ 425 w 434"/>
                <a:gd name="T53" fmla="*/ 686 h 1345"/>
                <a:gd name="T54" fmla="*/ 384 w 434"/>
                <a:gd name="T55" fmla="*/ 423 h 1345"/>
                <a:gd name="T56" fmla="*/ 286 w 434"/>
                <a:gd name="T57" fmla="*/ 201 h 1345"/>
                <a:gd name="T58" fmla="*/ 268 w 434"/>
                <a:gd name="T59" fmla="*/ 173 h 1345"/>
                <a:gd name="T60" fmla="*/ 270 w 434"/>
                <a:gd name="T61" fmla="*/ 164 h 1345"/>
                <a:gd name="T62" fmla="*/ 288 w 434"/>
                <a:gd name="T63" fmla="*/ 98 h 1345"/>
                <a:gd name="T64" fmla="*/ 281 w 434"/>
                <a:gd name="T65" fmla="*/ 84 h 1345"/>
                <a:gd name="T66" fmla="*/ 253 w 434"/>
                <a:gd name="T67" fmla="*/ 2 h 1345"/>
                <a:gd name="T68" fmla="*/ 248 w 434"/>
                <a:gd name="T69" fmla="*/ 1 h 1345"/>
                <a:gd name="T70" fmla="*/ 111 w 434"/>
                <a:gd name="T71" fmla="*/ 418 h 1345"/>
                <a:gd name="T72" fmla="*/ 118 w 434"/>
                <a:gd name="T73" fmla="*/ 458 h 1345"/>
                <a:gd name="T74" fmla="*/ 96 w 434"/>
                <a:gd name="T75" fmla="*/ 453 h 1345"/>
                <a:gd name="T76" fmla="*/ 347 w 434"/>
                <a:gd name="T77" fmla="*/ 579 h 1345"/>
                <a:gd name="T78" fmla="*/ 369 w 434"/>
                <a:gd name="T79" fmla="*/ 643 h 1345"/>
                <a:gd name="T80" fmla="*/ 363 w 434"/>
                <a:gd name="T81" fmla="*/ 674 h 1345"/>
                <a:gd name="T82" fmla="*/ 360 w 434"/>
                <a:gd name="T83" fmla="*/ 689 h 1345"/>
                <a:gd name="T84" fmla="*/ 353 w 434"/>
                <a:gd name="T85" fmla="*/ 689 h 1345"/>
                <a:gd name="T86" fmla="*/ 341 w 434"/>
                <a:gd name="T87" fmla="*/ 567 h 1345"/>
                <a:gd name="T88" fmla="*/ 381 w 434"/>
                <a:gd name="T89" fmla="*/ 715 h 1345"/>
                <a:gd name="T90" fmla="*/ 380 w 434"/>
                <a:gd name="T91" fmla="*/ 742 h 1345"/>
                <a:gd name="T92" fmla="*/ 257 w 434"/>
                <a:gd name="T93" fmla="*/ 922 h 1345"/>
                <a:gd name="T94" fmla="*/ 247 w 434"/>
                <a:gd name="T95" fmla="*/ 952 h 1345"/>
                <a:gd name="T96" fmla="*/ 259 w 434"/>
                <a:gd name="T97" fmla="*/ 877 h 13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434" h="1345">
                  <a:moveTo>
                    <a:pt x="160" y="41"/>
                  </a:moveTo>
                  <a:cubicBezTo>
                    <a:pt x="153" y="43"/>
                    <a:pt x="149" y="49"/>
                    <a:pt x="149" y="61"/>
                  </a:cubicBezTo>
                  <a:cubicBezTo>
                    <a:pt x="148" y="66"/>
                    <a:pt x="150" y="77"/>
                    <a:pt x="154" y="93"/>
                  </a:cubicBezTo>
                  <a:cubicBezTo>
                    <a:pt x="154" y="93"/>
                    <a:pt x="154" y="93"/>
                    <a:pt x="154" y="93"/>
                  </a:cubicBezTo>
                  <a:cubicBezTo>
                    <a:pt x="154" y="95"/>
                    <a:pt x="154" y="97"/>
                    <a:pt x="155" y="99"/>
                  </a:cubicBezTo>
                  <a:cubicBezTo>
                    <a:pt x="154" y="103"/>
                    <a:pt x="155" y="108"/>
                    <a:pt x="157" y="115"/>
                  </a:cubicBezTo>
                  <a:cubicBezTo>
                    <a:pt x="157" y="116"/>
                    <a:pt x="158" y="117"/>
                    <a:pt x="158" y="118"/>
                  </a:cubicBezTo>
                  <a:cubicBezTo>
                    <a:pt x="160" y="125"/>
                    <a:pt x="165" y="131"/>
                    <a:pt x="172" y="135"/>
                  </a:cubicBezTo>
                  <a:cubicBezTo>
                    <a:pt x="172" y="143"/>
                    <a:pt x="172" y="143"/>
                    <a:pt x="172" y="143"/>
                  </a:cubicBezTo>
                  <a:cubicBezTo>
                    <a:pt x="172" y="147"/>
                    <a:pt x="172" y="150"/>
                    <a:pt x="173" y="153"/>
                  </a:cubicBezTo>
                  <a:cubicBezTo>
                    <a:pt x="173" y="170"/>
                    <a:pt x="173" y="170"/>
                    <a:pt x="173" y="170"/>
                  </a:cubicBezTo>
                  <a:cubicBezTo>
                    <a:pt x="163" y="179"/>
                    <a:pt x="163" y="179"/>
                    <a:pt x="163" y="179"/>
                  </a:cubicBezTo>
                  <a:cubicBezTo>
                    <a:pt x="163" y="180"/>
                    <a:pt x="162" y="180"/>
                    <a:pt x="162" y="181"/>
                  </a:cubicBezTo>
                  <a:cubicBezTo>
                    <a:pt x="162" y="182"/>
                    <a:pt x="162" y="183"/>
                    <a:pt x="162" y="184"/>
                  </a:cubicBezTo>
                  <a:cubicBezTo>
                    <a:pt x="163" y="186"/>
                    <a:pt x="163" y="186"/>
                    <a:pt x="163" y="186"/>
                  </a:cubicBezTo>
                  <a:cubicBezTo>
                    <a:pt x="162" y="187"/>
                    <a:pt x="161" y="189"/>
                    <a:pt x="159" y="190"/>
                  </a:cubicBezTo>
                  <a:cubicBezTo>
                    <a:pt x="159" y="190"/>
                    <a:pt x="159" y="190"/>
                    <a:pt x="159" y="190"/>
                  </a:cubicBezTo>
                  <a:cubicBezTo>
                    <a:pt x="133" y="209"/>
                    <a:pt x="103" y="224"/>
                    <a:pt x="68" y="236"/>
                  </a:cubicBezTo>
                  <a:cubicBezTo>
                    <a:pt x="67" y="237"/>
                    <a:pt x="66" y="237"/>
                    <a:pt x="66" y="238"/>
                  </a:cubicBezTo>
                  <a:cubicBezTo>
                    <a:pt x="36" y="298"/>
                    <a:pt x="15" y="359"/>
                    <a:pt x="5" y="422"/>
                  </a:cubicBezTo>
                  <a:cubicBezTo>
                    <a:pt x="5" y="422"/>
                    <a:pt x="5" y="422"/>
                    <a:pt x="5" y="422"/>
                  </a:cubicBezTo>
                  <a:cubicBezTo>
                    <a:pt x="0" y="475"/>
                    <a:pt x="15" y="513"/>
                    <a:pt x="48" y="537"/>
                  </a:cubicBezTo>
                  <a:cubicBezTo>
                    <a:pt x="47" y="537"/>
                    <a:pt x="47" y="537"/>
                    <a:pt x="47" y="537"/>
                  </a:cubicBezTo>
                  <a:cubicBezTo>
                    <a:pt x="109" y="601"/>
                    <a:pt x="109" y="601"/>
                    <a:pt x="109" y="601"/>
                  </a:cubicBezTo>
                  <a:cubicBezTo>
                    <a:pt x="108" y="641"/>
                    <a:pt x="108" y="641"/>
                    <a:pt x="108" y="641"/>
                  </a:cubicBezTo>
                  <a:cubicBezTo>
                    <a:pt x="95" y="672"/>
                    <a:pt x="95" y="672"/>
                    <a:pt x="95" y="672"/>
                  </a:cubicBezTo>
                  <a:cubicBezTo>
                    <a:pt x="95" y="673"/>
                    <a:pt x="95" y="674"/>
                    <a:pt x="95" y="674"/>
                  </a:cubicBezTo>
                  <a:cubicBezTo>
                    <a:pt x="97" y="691"/>
                    <a:pt x="102" y="701"/>
                    <a:pt x="111" y="705"/>
                  </a:cubicBezTo>
                  <a:cubicBezTo>
                    <a:pt x="111" y="704"/>
                    <a:pt x="111" y="704"/>
                    <a:pt x="111" y="704"/>
                  </a:cubicBezTo>
                  <a:cubicBezTo>
                    <a:pt x="114" y="706"/>
                    <a:pt x="117" y="706"/>
                    <a:pt x="121" y="706"/>
                  </a:cubicBezTo>
                  <a:cubicBezTo>
                    <a:pt x="132" y="746"/>
                    <a:pt x="132" y="746"/>
                    <a:pt x="132" y="746"/>
                  </a:cubicBezTo>
                  <a:cubicBezTo>
                    <a:pt x="132" y="746"/>
                    <a:pt x="132" y="746"/>
                    <a:pt x="132" y="746"/>
                  </a:cubicBezTo>
                  <a:cubicBezTo>
                    <a:pt x="139" y="802"/>
                    <a:pt x="141" y="865"/>
                    <a:pt x="138" y="936"/>
                  </a:cubicBezTo>
                  <a:cubicBezTo>
                    <a:pt x="138" y="936"/>
                    <a:pt x="138" y="936"/>
                    <a:pt x="138" y="936"/>
                  </a:cubicBezTo>
                  <a:cubicBezTo>
                    <a:pt x="138" y="943"/>
                    <a:pt x="138" y="943"/>
                    <a:pt x="138" y="943"/>
                  </a:cubicBezTo>
                  <a:cubicBezTo>
                    <a:pt x="133" y="1029"/>
                    <a:pt x="137" y="1113"/>
                    <a:pt x="148" y="1195"/>
                  </a:cubicBezTo>
                  <a:cubicBezTo>
                    <a:pt x="148" y="1195"/>
                    <a:pt x="148" y="1196"/>
                    <a:pt x="148" y="1196"/>
                  </a:cubicBezTo>
                  <a:cubicBezTo>
                    <a:pt x="163" y="1245"/>
                    <a:pt x="163" y="1245"/>
                    <a:pt x="163" y="1245"/>
                  </a:cubicBezTo>
                  <a:cubicBezTo>
                    <a:pt x="156" y="1262"/>
                    <a:pt x="156" y="1262"/>
                    <a:pt x="156" y="1262"/>
                  </a:cubicBezTo>
                  <a:cubicBezTo>
                    <a:pt x="155" y="1263"/>
                    <a:pt x="155" y="1263"/>
                    <a:pt x="155" y="1264"/>
                  </a:cubicBezTo>
                  <a:cubicBezTo>
                    <a:pt x="155" y="1284"/>
                    <a:pt x="155" y="1284"/>
                    <a:pt x="155" y="1284"/>
                  </a:cubicBezTo>
                  <a:cubicBezTo>
                    <a:pt x="155" y="1285"/>
                    <a:pt x="156" y="1286"/>
                    <a:pt x="156" y="1287"/>
                  </a:cubicBezTo>
                  <a:cubicBezTo>
                    <a:pt x="157" y="1287"/>
                    <a:pt x="158" y="1288"/>
                    <a:pt x="159" y="1288"/>
                  </a:cubicBezTo>
                  <a:cubicBezTo>
                    <a:pt x="160" y="1288"/>
                    <a:pt x="161" y="1288"/>
                    <a:pt x="162" y="1289"/>
                  </a:cubicBezTo>
                  <a:cubicBezTo>
                    <a:pt x="160" y="1311"/>
                    <a:pt x="160" y="1311"/>
                    <a:pt x="160" y="1311"/>
                  </a:cubicBezTo>
                  <a:cubicBezTo>
                    <a:pt x="160" y="1312"/>
                    <a:pt x="160" y="1313"/>
                    <a:pt x="161" y="1313"/>
                  </a:cubicBezTo>
                  <a:cubicBezTo>
                    <a:pt x="161" y="1314"/>
                    <a:pt x="162" y="1315"/>
                    <a:pt x="163" y="1315"/>
                  </a:cubicBezTo>
                  <a:cubicBezTo>
                    <a:pt x="192" y="1328"/>
                    <a:pt x="192" y="1328"/>
                    <a:pt x="192" y="1328"/>
                  </a:cubicBezTo>
                  <a:cubicBezTo>
                    <a:pt x="192" y="1328"/>
                    <a:pt x="193" y="1328"/>
                    <a:pt x="193" y="1328"/>
                  </a:cubicBezTo>
                  <a:cubicBezTo>
                    <a:pt x="288" y="1345"/>
                    <a:pt x="288" y="1345"/>
                    <a:pt x="288" y="1345"/>
                  </a:cubicBezTo>
                  <a:cubicBezTo>
                    <a:pt x="288" y="1345"/>
                    <a:pt x="289" y="1345"/>
                    <a:pt x="289" y="1345"/>
                  </a:cubicBezTo>
                  <a:cubicBezTo>
                    <a:pt x="290" y="1345"/>
                    <a:pt x="290" y="1345"/>
                    <a:pt x="291" y="1344"/>
                  </a:cubicBezTo>
                  <a:cubicBezTo>
                    <a:pt x="299" y="1338"/>
                    <a:pt x="303" y="1332"/>
                    <a:pt x="302" y="1326"/>
                  </a:cubicBezTo>
                  <a:cubicBezTo>
                    <a:pt x="303" y="1320"/>
                    <a:pt x="299" y="1314"/>
                    <a:pt x="291" y="1308"/>
                  </a:cubicBezTo>
                  <a:cubicBezTo>
                    <a:pt x="283" y="1296"/>
                    <a:pt x="283" y="1296"/>
                    <a:pt x="283" y="1296"/>
                  </a:cubicBezTo>
                  <a:cubicBezTo>
                    <a:pt x="327" y="1301"/>
                    <a:pt x="327" y="1301"/>
                    <a:pt x="327" y="1301"/>
                  </a:cubicBezTo>
                  <a:cubicBezTo>
                    <a:pt x="363" y="1311"/>
                    <a:pt x="397" y="1310"/>
                    <a:pt x="428" y="1299"/>
                  </a:cubicBezTo>
                  <a:cubicBezTo>
                    <a:pt x="428" y="1298"/>
                    <a:pt x="429" y="1298"/>
                    <a:pt x="429" y="1298"/>
                  </a:cubicBezTo>
                  <a:cubicBezTo>
                    <a:pt x="430" y="1297"/>
                    <a:pt x="430" y="1297"/>
                    <a:pt x="430" y="1296"/>
                  </a:cubicBezTo>
                  <a:cubicBezTo>
                    <a:pt x="434" y="1283"/>
                    <a:pt x="429" y="1274"/>
                    <a:pt x="416" y="1267"/>
                  </a:cubicBezTo>
                  <a:cubicBezTo>
                    <a:pt x="405" y="1260"/>
                    <a:pt x="386" y="1257"/>
                    <a:pt x="360" y="1256"/>
                  </a:cubicBezTo>
                  <a:cubicBezTo>
                    <a:pt x="338" y="1238"/>
                    <a:pt x="338" y="1238"/>
                    <a:pt x="338" y="1238"/>
                  </a:cubicBezTo>
                  <a:cubicBezTo>
                    <a:pt x="339" y="1237"/>
                    <a:pt x="341" y="1235"/>
                    <a:pt x="342" y="1234"/>
                  </a:cubicBezTo>
                  <a:cubicBezTo>
                    <a:pt x="342" y="1233"/>
                    <a:pt x="343" y="1232"/>
                    <a:pt x="343" y="1231"/>
                  </a:cubicBezTo>
                  <a:cubicBezTo>
                    <a:pt x="343" y="1230"/>
                    <a:pt x="343" y="1229"/>
                    <a:pt x="342" y="1229"/>
                  </a:cubicBezTo>
                  <a:cubicBezTo>
                    <a:pt x="326" y="1207"/>
                    <a:pt x="326" y="1207"/>
                    <a:pt x="326" y="1207"/>
                  </a:cubicBezTo>
                  <a:cubicBezTo>
                    <a:pt x="325" y="1207"/>
                    <a:pt x="325" y="1206"/>
                    <a:pt x="324" y="1206"/>
                  </a:cubicBezTo>
                  <a:cubicBezTo>
                    <a:pt x="324" y="1206"/>
                    <a:pt x="323" y="1206"/>
                    <a:pt x="323" y="1206"/>
                  </a:cubicBezTo>
                  <a:cubicBezTo>
                    <a:pt x="321" y="1206"/>
                    <a:pt x="321" y="1206"/>
                    <a:pt x="321" y="1206"/>
                  </a:cubicBezTo>
                  <a:cubicBezTo>
                    <a:pt x="334" y="1143"/>
                    <a:pt x="334" y="1143"/>
                    <a:pt x="334" y="1143"/>
                  </a:cubicBezTo>
                  <a:cubicBezTo>
                    <a:pt x="334" y="1143"/>
                    <a:pt x="334" y="1143"/>
                    <a:pt x="334" y="1143"/>
                  </a:cubicBezTo>
                  <a:cubicBezTo>
                    <a:pt x="348" y="1026"/>
                    <a:pt x="348" y="1026"/>
                    <a:pt x="348" y="1026"/>
                  </a:cubicBezTo>
                  <a:cubicBezTo>
                    <a:pt x="378" y="951"/>
                    <a:pt x="378" y="951"/>
                    <a:pt x="378" y="951"/>
                  </a:cubicBezTo>
                  <a:cubicBezTo>
                    <a:pt x="378" y="950"/>
                    <a:pt x="378" y="950"/>
                    <a:pt x="378" y="949"/>
                  </a:cubicBezTo>
                  <a:cubicBezTo>
                    <a:pt x="379" y="772"/>
                    <a:pt x="379" y="772"/>
                    <a:pt x="379" y="772"/>
                  </a:cubicBezTo>
                  <a:cubicBezTo>
                    <a:pt x="385" y="772"/>
                    <a:pt x="385" y="772"/>
                    <a:pt x="385" y="772"/>
                  </a:cubicBezTo>
                  <a:cubicBezTo>
                    <a:pt x="386" y="772"/>
                    <a:pt x="387" y="772"/>
                    <a:pt x="387" y="772"/>
                  </a:cubicBezTo>
                  <a:cubicBezTo>
                    <a:pt x="415" y="751"/>
                    <a:pt x="415" y="751"/>
                    <a:pt x="415" y="751"/>
                  </a:cubicBezTo>
                  <a:cubicBezTo>
                    <a:pt x="415" y="751"/>
                    <a:pt x="416" y="750"/>
                    <a:pt x="416" y="749"/>
                  </a:cubicBezTo>
                  <a:cubicBezTo>
                    <a:pt x="423" y="732"/>
                    <a:pt x="425" y="711"/>
                    <a:pt x="425" y="687"/>
                  </a:cubicBezTo>
                  <a:cubicBezTo>
                    <a:pt x="425" y="687"/>
                    <a:pt x="425" y="687"/>
                    <a:pt x="425" y="686"/>
                  </a:cubicBezTo>
                  <a:cubicBezTo>
                    <a:pt x="426" y="686"/>
                    <a:pt x="427" y="685"/>
                    <a:pt x="427" y="684"/>
                  </a:cubicBezTo>
                  <a:cubicBezTo>
                    <a:pt x="427" y="621"/>
                    <a:pt x="427" y="621"/>
                    <a:pt x="427" y="621"/>
                  </a:cubicBezTo>
                  <a:cubicBezTo>
                    <a:pt x="423" y="548"/>
                    <a:pt x="409" y="482"/>
                    <a:pt x="384" y="423"/>
                  </a:cubicBezTo>
                  <a:cubicBezTo>
                    <a:pt x="372" y="338"/>
                    <a:pt x="351" y="272"/>
                    <a:pt x="322" y="225"/>
                  </a:cubicBezTo>
                  <a:cubicBezTo>
                    <a:pt x="322" y="224"/>
                    <a:pt x="321" y="224"/>
                    <a:pt x="321" y="224"/>
                  </a:cubicBezTo>
                  <a:cubicBezTo>
                    <a:pt x="286" y="201"/>
                    <a:pt x="286" y="201"/>
                    <a:pt x="286" y="201"/>
                  </a:cubicBezTo>
                  <a:cubicBezTo>
                    <a:pt x="283" y="190"/>
                    <a:pt x="283" y="190"/>
                    <a:pt x="283" y="190"/>
                  </a:cubicBezTo>
                  <a:cubicBezTo>
                    <a:pt x="283" y="190"/>
                    <a:pt x="283" y="189"/>
                    <a:pt x="282" y="189"/>
                  </a:cubicBezTo>
                  <a:cubicBezTo>
                    <a:pt x="268" y="173"/>
                    <a:pt x="268" y="173"/>
                    <a:pt x="268" y="173"/>
                  </a:cubicBezTo>
                  <a:cubicBezTo>
                    <a:pt x="268" y="168"/>
                    <a:pt x="268" y="168"/>
                    <a:pt x="268" y="168"/>
                  </a:cubicBezTo>
                  <a:cubicBezTo>
                    <a:pt x="270" y="165"/>
                    <a:pt x="270" y="165"/>
                    <a:pt x="270" y="165"/>
                  </a:cubicBezTo>
                  <a:cubicBezTo>
                    <a:pt x="270" y="165"/>
                    <a:pt x="270" y="164"/>
                    <a:pt x="270" y="164"/>
                  </a:cubicBezTo>
                  <a:cubicBezTo>
                    <a:pt x="275" y="153"/>
                    <a:pt x="278" y="141"/>
                    <a:pt x="279" y="128"/>
                  </a:cubicBezTo>
                  <a:cubicBezTo>
                    <a:pt x="286" y="123"/>
                    <a:pt x="289" y="113"/>
                    <a:pt x="288" y="99"/>
                  </a:cubicBezTo>
                  <a:cubicBezTo>
                    <a:pt x="288" y="99"/>
                    <a:pt x="288" y="98"/>
                    <a:pt x="288" y="98"/>
                  </a:cubicBezTo>
                  <a:cubicBezTo>
                    <a:pt x="288" y="98"/>
                    <a:pt x="288" y="98"/>
                    <a:pt x="288" y="98"/>
                  </a:cubicBezTo>
                  <a:cubicBezTo>
                    <a:pt x="288" y="97"/>
                    <a:pt x="288" y="97"/>
                    <a:pt x="288" y="96"/>
                  </a:cubicBezTo>
                  <a:cubicBezTo>
                    <a:pt x="286" y="90"/>
                    <a:pt x="284" y="86"/>
                    <a:pt x="281" y="84"/>
                  </a:cubicBezTo>
                  <a:cubicBezTo>
                    <a:pt x="281" y="82"/>
                    <a:pt x="281" y="82"/>
                    <a:pt x="281" y="82"/>
                  </a:cubicBezTo>
                  <a:cubicBezTo>
                    <a:pt x="285" y="56"/>
                    <a:pt x="285" y="56"/>
                    <a:pt x="285" y="56"/>
                  </a:cubicBezTo>
                  <a:cubicBezTo>
                    <a:pt x="289" y="26"/>
                    <a:pt x="278" y="8"/>
                    <a:pt x="253" y="2"/>
                  </a:cubicBezTo>
                  <a:cubicBezTo>
                    <a:pt x="253" y="2"/>
                    <a:pt x="253" y="2"/>
                    <a:pt x="253" y="2"/>
                  </a:cubicBezTo>
                  <a:cubicBezTo>
                    <a:pt x="251" y="1"/>
                    <a:pt x="250" y="1"/>
                    <a:pt x="249" y="1"/>
                  </a:cubicBezTo>
                  <a:cubicBezTo>
                    <a:pt x="248" y="1"/>
                    <a:pt x="248" y="1"/>
                    <a:pt x="248" y="1"/>
                  </a:cubicBezTo>
                  <a:cubicBezTo>
                    <a:pt x="219" y="0"/>
                    <a:pt x="197" y="2"/>
                    <a:pt x="183" y="9"/>
                  </a:cubicBezTo>
                  <a:cubicBezTo>
                    <a:pt x="168" y="16"/>
                    <a:pt x="161" y="26"/>
                    <a:pt x="160" y="41"/>
                  </a:cubicBezTo>
                  <a:close/>
                  <a:moveTo>
                    <a:pt x="111" y="418"/>
                  </a:moveTo>
                  <a:cubicBezTo>
                    <a:pt x="117" y="427"/>
                    <a:pt x="117" y="427"/>
                    <a:pt x="117" y="427"/>
                  </a:cubicBezTo>
                  <a:cubicBezTo>
                    <a:pt x="117" y="455"/>
                    <a:pt x="117" y="455"/>
                    <a:pt x="117" y="455"/>
                  </a:cubicBezTo>
                  <a:cubicBezTo>
                    <a:pt x="117" y="456"/>
                    <a:pt x="118" y="457"/>
                    <a:pt x="118" y="458"/>
                  </a:cubicBezTo>
                  <a:cubicBezTo>
                    <a:pt x="138" y="482"/>
                    <a:pt x="138" y="482"/>
                    <a:pt x="138" y="482"/>
                  </a:cubicBezTo>
                  <a:cubicBezTo>
                    <a:pt x="126" y="492"/>
                    <a:pt x="126" y="492"/>
                    <a:pt x="126" y="492"/>
                  </a:cubicBezTo>
                  <a:cubicBezTo>
                    <a:pt x="96" y="453"/>
                    <a:pt x="96" y="453"/>
                    <a:pt x="96" y="453"/>
                  </a:cubicBezTo>
                  <a:cubicBezTo>
                    <a:pt x="111" y="418"/>
                    <a:pt x="111" y="418"/>
                    <a:pt x="111" y="418"/>
                  </a:cubicBezTo>
                  <a:close/>
                  <a:moveTo>
                    <a:pt x="341" y="567"/>
                  </a:moveTo>
                  <a:cubicBezTo>
                    <a:pt x="347" y="579"/>
                    <a:pt x="347" y="579"/>
                    <a:pt x="347" y="579"/>
                  </a:cubicBezTo>
                  <a:cubicBezTo>
                    <a:pt x="347" y="601"/>
                    <a:pt x="347" y="601"/>
                    <a:pt x="347" y="601"/>
                  </a:cubicBezTo>
                  <a:cubicBezTo>
                    <a:pt x="347" y="602"/>
                    <a:pt x="347" y="602"/>
                    <a:pt x="348" y="603"/>
                  </a:cubicBezTo>
                  <a:cubicBezTo>
                    <a:pt x="369" y="643"/>
                    <a:pt x="369" y="643"/>
                    <a:pt x="369" y="643"/>
                  </a:cubicBezTo>
                  <a:cubicBezTo>
                    <a:pt x="363" y="673"/>
                    <a:pt x="363" y="673"/>
                    <a:pt x="363" y="673"/>
                  </a:cubicBezTo>
                  <a:cubicBezTo>
                    <a:pt x="363" y="674"/>
                    <a:pt x="363" y="674"/>
                    <a:pt x="363" y="674"/>
                  </a:cubicBezTo>
                  <a:cubicBezTo>
                    <a:pt x="363" y="674"/>
                    <a:pt x="363" y="674"/>
                    <a:pt x="363" y="674"/>
                  </a:cubicBezTo>
                  <a:cubicBezTo>
                    <a:pt x="363" y="675"/>
                    <a:pt x="363" y="676"/>
                    <a:pt x="364" y="677"/>
                  </a:cubicBezTo>
                  <a:cubicBezTo>
                    <a:pt x="364" y="677"/>
                    <a:pt x="364" y="677"/>
                    <a:pt x="365" y="677"/>
                  </a:cubicBezTo>
                  <a:cubicBezTo>
                    <a:pt x="360" y="689"/>
                    <a:pt x="360" y="689"/>
                    <a:pt x="360" y="689"/>
                  </a:cubicBezTo>
                  <a:cubicBezTo>
                    <a:pt x="359" y="689"/>
                    <a:pt x="359" y="690"/>
                    <a:pt x="359" y="691"/>
                  </a:cubicBezTo>
                  <a:cubicBezTo>
                    <a:pt x="360" y="697"/>
                    <a:pt x="360" y="703"/>
                    <a:pt x="359" y="710"/>
                  </a:cubicBezTo>
                  <a:cubicBezTo>
                    <a:pt x="353" y="689"/>
                    <a:pt x="353" y="689"/>
                    <a:pt x="353" y="689"/>
                  </a:cubicBezTo>
                  <a:cubicBezTo>
                    <a:pt x="354" y="688"/>
                    <a:pt x="355" y="687"/>
                    <a:pt x="356" y="686"/>
                  </a:cubicBezTo>
                  <a:cubicBezTo>
                    <a:pt x="357" y="685"/>
                    <a:pt x="357" y="684"/>
                    <a:pt x="357" y="683"/>
                  </a:cubicBezTo>
                  <a:cubicBezTo>
                    <a:pt x="341" y="567"/>
                    <a:pt x="341" y="567"/>
                    <a:pt x="341" y="567"/>
                  </a:cubicBezTo>
                  <a:close/>
                  <a:moveTo>
                    <a:pt x="370" y="747"/>
                  </a:moveTo>
                  <a:cubicBezTo>
                    <a:pt x="370" y="745"/>
                    <a:pt x="370" y="745"/>
                    <a:pt x="370" y="745"/>
                  </a:cubicBezTo>
                  <a:cubicBezTo>
                    <a:pt x="377" y="742"/>
                    <a:pt x="380" y="732"/>
                    <a:pt x="381" y="715"/>
                  </a:cubicBezTo>
                  <a:cubicBezTo>
                    <a:pt x="382" y="715"/>
                    <a:pt x="382" y="715"/>
                    <a:pt x="382" y="715"/>
                  </a:cubicBezTo>
                  <a:cubicBezTo>
                    <a:pt x="383" y="734"/>
                    <a:pt x="383" y="734"/>
                    <a:pt x="383" y="734"/>
                  </a:cubicBezTo>
                  <a:cubicBezTo>
                    <a:pt x="380" y="742"/>
                    <a:pt x="380" y="742"/>
                    <a:pt x="380" y="742"/>
                  </a:cubicBezTo>
                  <a:cubicBezTo>
                    <a:pt x="379" y="742"/>
                    <a:pt x="379" y="742"/>
                    <a:pt x="378" y="742"/>
                  </a:cubicBezTo>
                  <a:cubicBezTo>
                    <a:pt x="374" y="743"/>
                    <a:pt x="372" y="744"/>
                    <a:pt x="370" y="747"/>
                  </a:cubicBezTo>
                  <a:close/>
                  <a:moveTo>
                    <a:pt x="257" y="922"/>
                  </a:moveTo>
                  <a:cubicBezTo>
                    <a:pt x="258" y="928"/>
                    <a:pt x="260" y="934"/>
                    <a:pt x="264" y="941"/>
                  </a:cubicBezTo>
                  <a:cubicBezTo>
                    <a:pt x="246" y="971"/>
                    <a:pt x="246" y="971"/>
                    <a:pt x="246" y="971"/>
                  </a:cubicBezTo>
                  <a:cubicBezTo>
                    <a:pt x="247" y="965"/>
                    <a:pt x="247" y="958"/>
                    <a:pt x="247" y="952"/>
                  </a:cubicBezTo>
                  <a:cubicBezTo>
                    <a:pt x="252" y="941"/>
                    <a:pt x="255" y="931"/>
                    <a:pt x="257" y="922"/>
                  </a:cubicBezTo>
                  <a:close/>
                  <a:moveTo>
                    <a:pt x="260" y="904"/>
                  </a:moveTo>
                  <a:cubicBezTo>
                    <a:pt x="261" y="894"/>
                    <a:pt x="261" y="885"/>
                    <a:pt x="259" y="877"/>
                  </a:cubicBezTo>
                  <a:cubicBezTo>
                    <a:pt x="270" y="890"/>
                    <a:pt x="270" y="890"/>
                    <a:pt x="270" y="890"/>
                  </a:cubicBezTo>
                  <a:cubicBezTo>
                    <a:pt x="265" y="894"/>
                    <a:pt x="262" y="899"/>
                    <a:pt x="260" y="904"/>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89331" tIns="44665" rIns="89331" bIns="44665" numCol="1" anchor="t" anchorCtr="0" compatLnSpc="1"/>
            <a:lstStyle/>
            <a:p>
              <a:pPr marL="0" marR="0" lvl="0" indent="0" algn="l" defTabSz="683605" rtl="0" eaLnBrk="1" fontAlgn="auto" latinLnBrk="0" hangingPunct="1">
                <a:lnSpc>
                  <a:spcPct val="100000"/>
                </a:lnSpc>
                <a:spcBef>
                  <a:spcPts val="0"/>
                </a:spcBef>
                <a:spcAft>
                  <a:spcPts val="0"/>
                </a:spcAft>
                <a:buClrTx/>
                <a:buSzTx/>
                <a:buFontTx/>
                <a:buNone/>
                <a:tabLst/>
                <a:defRPr/>
              </a:pPr>
              <a:endParaRPr kumimoji="0" lang="zh-CN" altLang="en-US" sz="1348"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
          <p:nvSpPr>
            <p:cNvPr id="21" name="Freeform 36"/>
            <p:cNvSpPr/>
            <p:nvPr/>
          </p:nvSpPr>
          <p:spPr bwMode="auto">
            <a:xfrm>
              <a:off x="4174" y="852"/>
              <a:ext cx="147" cy="232"/>
            </a:xfrm>
            <a:custGeom>
              <a:avLst/>
              <a:gdLst>
                <a:gd name="T0" fmla="*/ 29 w 62"/>
                <a:gd name="T1" fmla="*/ 1 h 98"/>
                <a:gd name="T2" fmla="*/ 25 w 62"/>
                <a:gd name="T3" fmla="*/ 0 h 98"/>
                <a:gd name="T4" fmla="*/ 28 w 62"/>
                <a:gd name="T5" fmla="*/ 29 h 98"/>
                <a:gd name="T6" fmla="*/ 0 w 62"/>
                <a:gd name="T7" fmla="*/ 52 h 98"/>
                <a:gd name="T8" fmla="*/ 28 w 62"/>
                <a:gd name="T9" fmla="*/ 43 h 98"/>
                <a:gd name="T10" fmla="*/ 29 w 62"/>
                <a:gd name="T11" fmla="*/ 42 h 98"/>
                <a:gd name="T12" fmla="*/ 45 w 62"/>
                <a:gd name="T13" fmla="*/ 65 h 98"/>
                <a:gd name="T14" fmla="*/ 47 w 62"/>
                <a:gd name="T15" fmla="*/ 90 h 98"/>
                <a:gd name="T16" fmla="*/ 54 w 62"/>
                <a:gd name="T17" fmla="*/ 98 h 98"/>
                <a:gd name="T18" fmla="*/ 54 w 62"/>
                <a:gd name="T19" fmla="*/ 83 h 98"/>
                <a:gd name="T20" fmla="*/ 54 w 62"/>
                <a:gd name="T21" fmla="*/ 76 h 98"/>
                <a:gd name="T22" fmla="*/ 58 w 62"/>
                <a:gd name="T23" fmla="*/ 51 h 98"/>
                <a:gd name="T24" fmla="*/ 29 w 62"/>
                <a:gd name="T25" fmla="*/ 1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2" h="98">
                  <a:moveTo>
                    <a:pt x="29" y="1"/>
                  </a:moveTo>
                  <a:cubicBezTo>
                    <a:pt x="28" y="0"/>
                    <a:pt x="27" y="0"/>
                    <a:pt x="25" y="0"/>
                  </a:cubicBezTo>
                  <a:cubicBezTo>
                    <a:pt x="53" y="25"/>
                    <a:pt x="54" y="35"/>
                    <a:pt x="28" y="29"/>
                  </a:cubicBezTo>
                  <a:cubicBezTo>
                    <a:pt x="23" y="39"/>
                    <a:pt x="13" y="47"/>
                    <a:pt x="0" y="52"/>
                  </a:cubicBezTo>
                  <a:cubicBezTo>
                    <a:pt x="11" y="52"/>
                    <a:pt x="21" y="49"/>
                    <a:pt x="28" y="43"/>
                  </a:cubicBezTo>
                  <a:cubicBezTo>
                    <a:pt x="28" y="42"/>
                    <a:pt x="28" y="42"/>
                    <a:pt x="29" y="42"/>
                  </a:cubicBezTo>
                  <a:cubicBezTo>
                    <a:pt x="41" y="42"/>
                    <a:pt x="46" y="49"/>
                    <a:pt x="45" y="65"/>
                  </a:cubicBezTo>
                  <a:cubicBezTo>
                    <a:pt x="47" y="90"/>
                    <a:pt x="47" y="90"/>
                    <a:pt x="47" y="90"/>
                  </a:cubicBezTo>
                  <a:cubicBezTo>
                    <a:pt x="54" y="98"/>
                    <a:pt x="54" y="98"/>
                    <a:pt x="54" y="98"/>
                  </a:cubicBezTo>
                  <a:cubicBezTo>
                    <a:pt x="54" y="83"/>
                    <a:pt x="54" y="83"/>
                    <a:pt x="54" y="83"/>
                  </a:cubicBezTo>
                  <a:cubicBezTo>
                    <a:pt x="54" y="76"/>
                    <a:pt x="54" y="76"/>
                    <a:pt x="54" y="76"/>
                  </a:cubicBezTo>
                  <a:cubicBezTo>
                    <a:pt x="58" y="51"/>
                    <a:pt x="58" y="51"/>
                    <a:pt x="58" y="51"/>
                  </a:cubicBezTo>
                  <a:cubicBezTo>
                    <a:pt x="62" y="23"/>
                    <a:pt x="52" y="7"/>
                    <a:pt x="29" y="1"/>
                  </a:cubicBezTo>
                  <a:close/>
                </a:path>
              </a:pathLst>
            </a:custGeom>
            <a:solidFill>
              <a:srgbClr val="111111"/>
            </a:solidFill>
            <a:ln>
              <a:noFill/>
            </a:ln>
            <a:extLst>
              <a:ext uri="{91240B29-F687-4F45-9708-019B960494DF}">
                <a14:hiddenLine xmlns:a14="http://schemas.microsoft.com/office/drawing/2010/main" w="9525">
                  <a:solidFill>
                    <a:srgbClr val="000000"/>
                  </a:solidFill>
                  <a:round/>
                </a14:hiddenLine>
              </a:ext>
            </a:extLst>
          </p:spPr>
          <p:txBody>
            <a:bodyPr vert="horz" wrap="square" lIns="89331" tIns="44665" rIns="89331" bIns="44665" numCol="1" anchor="t" anchorCtr="0" compatLnSpc="1"/>
            <a:lstStyle/>
            <a:p>
              <a:pPr marL="0" marR="0" lvl="0" indent="0" algn="l" defTabSz="683605" rtl="0" eaLnBrk="1" fontAlgn="auto" latinLnBrk="0" hangingPunct="1">
                <a:lnSpc>
                  <a:spcPct val="100000"/>
                </a:lnSpc>
                <a:spcBef>
                  <a:spcPts val="0"/>
                </a:spcBef>
                <a:spcAft>
                  <a:spcPts val="0"/>
                </a:spcAft>
                <a:buClrTx/>
                <a:buSzTx/>
                <a:buFontTx/>
                <a:buNone/>
                <a:tabLst/>
                <a:defRPr/>
              </a:pPr>
              <a:endParaRPr kumimoji="0" lang="zh-CN" altLang="en-US" sz="1348"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
          <p:nvSpPr>
            <p:cNvPr id="22" name="Freeform 37"/>
            <p:cNvSpPr/>
            <p:nvPr/>
          </p:nvSpPr>
          <p:spPr bwMode="auto">
            <a:xfrm>
              <a:off x="4029" y="1285"/>
              <a:ext cx="620" cy="1210"/>
            </a:xfrm>
            <a:custGeom>
              <a:avLst/>
              <a:gdLst>
                <a:gd name="T0" fmla="*/ 139 w 261"/>
                <a:gd name="T1" fmla="*/ 65 h 511"/>
                <a:gd name="T2" fmla="*/ 139 w 261"/>
                <a:gd name="T3" fmla="*/ 40 h 511"/>
                <a:gd name="T4" fmla="*/ 187 w 261"/>
                <a:gd name="T5" fmla="*/ 132 h 511"/>
                <a:gd name="T6" fmla="*/ 199 w 261"/>
                <a:gd name="T7" fmla="*/ 191 h 511"/>
                <a:gd name="T8" fmla="*/ 207 w 261"/>
                <a:gd name="T9" fmla="*/ 243 h 511"/>
                <a:gd name="T10" fmla="*/ 230 w 261"/>
                <a:gd name="T11" fmla="*/ 304 h 511"/>
                <a:gd name="T12" fmla="*/ 251 w 261"/>
                <a:gd name="T13" fmla="*/ 439 h 511"/>
                <a:gd name="T14" fmla="*/ 247 w 261"/>
                <a:gd name="T15" fmla="*/ 469 h 511"/>
                <a:gd name="T16" fmla="*/ 207 w 261"/>
                <a:gd name="T17" fmla="*/ 477 h 511"/>
                <a:gd name="T18" fmla="*/ 205 w 261"/>
                <a:gd name="T19" fmla="*/ 486 h 511"/>
                <a:gd name="T20" fmla="*/ 208 w 261"/>
                <a:gd name="T21" fmla="*/ 487 h 511"/>
                <a:gd name="T22" fmla="*/ 258 w 261"/>
                <a:gd name="T23" fmla="*/ 496 h 511"/>
                <a:gd name="T24" fmla="*/ 261 w 261"/>
                <a:gd name="T25" fmla="*/ 496 h 511"/>
                <a:gd name="T26" fmla="*/ 261 w 261"/>
                <a:gd name="T27" fmla="*/ 433 h 511"/>
                <a:gd name="T28" fmla="*/ 218 w 261"/>
                <a:gd name="T29" fmla="*/ 236 h 511"/>
                <a:gd name="T30" fmla="*/ 157 w 261"/>
                <a:gd name="T31" fmla="*/ 39 h 511"/>
                <a:gd name="T32" fmla="*/ 121 w 261"/>
                <a:gd name="T33" fmla="*/ 15 h 511"/>
                <a:gd name="T34" fmla="*/ 131 w 261"/>
                <a:gd name="T35" fmla="*/ 56 h 511"/>
                <a:gd name="T36" fmla="*/ 111 w 261"/>
                <a:gd name="T37" fmla="*/ 36 h 511"/>
                <a:gd name="T38" fmla="*/ 94 w 261"/>
                <a:gd name="T39" fmla="*/ 89 h 511"/>
                <a:gd name="T40" fmla="*/ 88 w 261"/>
                <a:gd name="T41" fmla="*/ 81 h 511"/>
                <a:gd name="T42" fmla="*/ 53 w 261"/>
                <a:gd name="T43" fmla="*/ 41 h 511"/>
                <a:gd name="T44" fmla="*/ 30 w 261"/>
                <a:gd name="T45" fmla="*/ 62 h 511"/>
                <a:gd name="T46" fmla="*/ 6 w 261"/>
                <a:gd name="T47" fmla="*/ 0 h 511"/>
                <a:gd name="T48" fmla="*/ 0 w 261"/>
                <a:gd name="T49" fmla="*/ 5 h 511"/>
                <a:gd name="T50" fmla="*/ 25 w 261"/>
                <a:gd name="T51" fmla="*/ 76 h 511"/>
                <a:gd name="T52" fmla="*/ 50 w 261"/>
                <a:gd name="T53" fmla="*/ 55 h 511"/>
                <a:gd name="T54" fmla="*/ 85 w 261"/>
                <a:gd name="T55" fmla="*/ 95 h 511"/>
                <a:gd name="T56" fmla="*/ 118 w 261"/>
                <a:gd name="T57" fmla="*/ 216 h 511"/>
                <a:gd name="T58" fmla="*/ 144 w 261"/>
                <a:gd name="T59" fmla="*/ 459 h 511"/>
                <a:gd name="T60" fmla="*/ 117 w 261"/>
                <a:gd name="T61" fmla="*/ 500 h 511"/>
                <a:gd name="T62" fmla="*/ 128 w 261"/>
                <a:gd name="T63" fmla="*/ 511 h 511"/>
                <a:gd name="T64" fmla="*/ 148 w 261"/>
                <a:gd name="T65" fmla="*/ 476 h 511"/>
                <a:gd name="T66" fmla="*/ 154 w 261"/>
                <a:gd name="T67" fmla="*/ 464 h 511"/>
                <a:gd name="T68" fmla="*/ 144 w 261"/>
                <a:gd name="T69" fmla="*/ 329 h 511"/>
                <a:gd name="T70" fmla="*/ 119 w 261"/>
                <a:gd name="T71" fmla="*/ 165 h 511"/>
                <a:gd name="T72" fmla="*/ 95 w 261"/>
                <a:gd name="T73" fmla="*/ 92 h 511"/>
                <a:gd name="T74" fmla="*/ 117 w 261"/>
                <a:gd name="T75" fmla="*/ 54 h 511"/>
                <a:gd name="T76" fmla="*/ 139 w 261"/>
                <a:gd name="T77" fmla="*/ 65 h 5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261" h="511">
                  <a:moveTo>
                    <a:pt x="139" y="65"/>
                  </a:moveTo>
                  <a:cubicBezTo>
                    <a:pt x="139" y="40"/>
                    <a:pt x="139" y="40"/>
                    <a:pt x="139" y="40"/>
                  </a:cubicBezTo>
                  <a:cubicBezTo>
                    <a:pt x="161" y="66"/>
                    <a:pt x="177" y="96"/>
                    <a:pt x="187" y="132"/>
                  </a:cubicBezTo>
                  <a:cubicBezTo>
                    <a:pt x="199" y="191"/>
                    <a:pt x="199" y="191"/>
                    <a:pt x="199" y="191"/>
                  </a:cubicBezTo>
                  <a:cubicBezTo>
                    <a:pt x="207" y="243"/>
                    <a:pt x="207" y="243"/>
                    <a:pt x="207" y="243"/>
                  </a:cubicBezTo>
                  <a:cubicBezTo>
                    <a:pt x="230" y="304"/>
                    <a:pt x="230" y="304"/>
                    <a:pt x="230" y="304"/>
                  </a:cubicBezTo>
                  <a:cubicBezTo>
                    <a:pt x="251" y="439"/>
                    <a:pt x="251" y="439"/>
                    <a:pt x="251" y="439"/>
                  </a:cubicBezTo>
                  <a:cubicBezTo>
                    <a:pt x="247" y="469"/>
                    <a:pt x="247" y="469"/>
                    <a:pt x="247" y="469"/>
                  </a:cubicBezTo>
                  <a:cubicBezTo>
                    <a:pt x="207" y="477"/>
                    <a:pt x="207" y="477"/>
                    <a:pt x="207" y="477"/>
                  </a:cubicBezTo>
                  <a:cubicBezTo>
                    <a:pt x="205" y="486"/>
                    <a:pt x="205" y="486"/>
                    <a:pt x="205" y="486"/>
                  </a:cubicBezTo>
                  <a:cubicBezTo>
                    <a:pt x="208" y="487"/>
                    <a:pt x="208" y="487"/>
                    <a:pt x="208" y="487"/>
                  </a:cubicBezTo>
                  <a:cubicBezTo>
                    <a:pt x="226" y="482"/>
                    <a:pt x="243" y="485"/>
                    <a:pt x="258" y="496"/>
                  </a:cubicBezTo>
                  <a:cubicBezTo>
                    <a:pt x="261" y="496"/>
                    <a:pt x="261" y="496"/>
                    <a:pt x="261" y="496"/>
                  </a:cubicBezTo>
                  <a:cubicBezTo>
                    <a:pt x="261" y="433"/>
                    <a:pt x="261" y="433"/>
                    <a:pt x="261" y="433"/>
                  </a:cubicBezTo>
                  <a:cubicBezTo>
                    <a:pt x="257" y="360"/>
                    <a:pt x="243" y="295"/>
                    <a:pt x="218" y="236"/>
                  </a:cubicBezTo>
                  <a:cubicBezTo>
                    <a:pt x="206" y="151"/>
                    <a:pt x="186" y="86"/>
                    <a:pt x="157" y="39"/>
                  </a:cubicBezTo>
                  <a:cubicBezTo>
                    <a:pt x="121" y="15"/>
                    <a:pt x="121" y="15"/>
                    <a:pt x="121" y="15"/>
                  </a:cubicBezTo>
                  <a:cubicBezTo>
                    <a:pt x="131" y="56"/>
                    <a:pt x="131" y="56"/>
                    <a:pt x="131" y="56"/>
                  </a:cubicBezTo>
                  <a:cubicBezTo>
                    <a:pt x="111" y="36"/>
                    <a:pt x="111" y="36"/>
                    <a:pt x="111" y="36"/>
                  </a:cubicBezTo>
                  <a:cubicBezTo>
                    <a:pt x="94" y="89"/>
                    <a:pt x="94" y="89"/>
                    <a:pt x="94" y="89"/>
                  </a:cubicBezTo>
                  <a:cubicBezTo>
                    <a:pt x="88" y="81"/>
                    <a:pt x="88" y="81"/>
                    <a:pt x="88" y="81"/>
                  </a:cubicBezTo>
                  <a:cubicBezTo>
                    <a:pt x="53" y="41"/>
                    <a:pt x="53" y="41"/>
                    <a:pt x="53" y="41"/>
                  </a:cubicBezTo>
                  <a:cubicBezTo>
                    <a:pt x="43" y="45"/>
                    <a:pt x="35" y="52"/>
                    <a:pt x="30" y="62"/>
                  </a:cubicBezTo>
                  <a:cubicBezTo>
                    <a:pt x="6" y="0"/>
                    <a:pt x="6" y="0"/>
                    <a:pt x="6" y="0"/>
                  </a:cubicBezTo>
                  <a:cubicBezTo>
                    <a:pt x="4" y="1"/>
                    <a:pt x="2" y="3"/>
                    <a:pt x="0" y="5"/>
                  </a:cubicBezTo>
                  <a:cubicBezTo>
                    <a:pt x="25" y="76"/>
                    <a:pt x="25" y="76"/>
                    <a:pt x="25" y="76"/>
                  </a:cubicBezTo>
                  <a:cubicBezTo>
                    <a:pt x="50" y="55"/>
                    <a:pt x="50" y="55"/>
                    <a:pt x="50" y="55"/>
                  </a:cubicBezTo>
                  <a:cubicBezTo>
                    <a:pt x="85" y="95"/>
                    <a:pt x="85" y="95"/>
                    <a:pt x="85" y="95"/>
                  </a:cubicBezTo>
                  <a:cubicBezTo>
                    <a:pt x="118" y="216"/>
                    <a:pt x="118" y="216"/>
                    <a:pt x="118" y="216"/>
                  </a:cubicBezTo>
                  <a:cubicBezTo>
                    <a:pt x="144" y="459"/>
                    <a:pt x="144" y="459"/>
                    <a:pt x="144" y="459"/>
                  </a:cubicBezTo>
                  <a:cubicBezTo>
                    <a:pt x="117" y="500"/>
                    <a:pt x="117" y="500"/>
                    <a:pt x="117" y="500"/>
                  </a:cubicBezTo>
                  <a:cubicBezTo>
                    <a:pt x="120" y="505"/>
                    <a:pt x="124" y="509"/>
                    <a:pt x="128" y="511"/>
                  </a:cubicBezTo>
                  <a:cubicBezTo>
                    <a:pt x="148" y="476"/>
                    <a:pt x="148" y="476"/>
                    <a:pt x="148" y="476"/>
                  </a:cubicBezTo>
                  <a:cubicBezTo>
                    <a:pt x="154" y="464"/>
                    <a:pt x="154" y="464"/>
                    <a:pt x="154" y="464"/>
                  </a:cubicBezTo>
                  <a:cubicBezTo>
                    <a:pt x="144" y="329"/>
                    <a:pt x="144" y="329"/>
                    <a:pt x="144" y="329"/>
                  </a:cubicBezTo>
                  <a:cubicBezTo>
                    <a:pt x="119" y="165"/>
                    <a:pt x="119" y="165"/>
                    <a:pt x="119" y="165"/>
                  </a:cubicBezTo>
                  <a:cubicBezTo>
                    <a:pt x="95" y="92"/>
                    <a:pt x="95" y="92"/>
                    <a:pt x="95" y="92"/>
                  </a:cubicBezTo>
                  <a:cubicBezTo>
                    <a:pt x="117" y="54"/>
                    <a:pt x="117" y="54"/>
                    <a:pt x="117" y="54"/>
                  </a:cubicBezTo>
                  <a:cubicBezTo>
                    <a:pt x="139" y="65"/>
                    <a:pt x="139" y="65"/>
                    <a:pt x="139" y="65"/>
                  </a:cubicBezTo>
                  <a:close/>
                </a:path>
              </a:pathLst>
            </a:custGeom>
            <a:solidFill>
              <a:schemeClr val="bg1">
                <a:lumMod val="6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89331" tIns="44665" rIns="89331" bIns="44665" numCol="1" anchor="t" anchorCtr="0" compatLnSpc="1"/>
            <a:lstStyle/>
            <a:p>
              <a:pPr marL="0" marR="0" lvl="0" indent="0" algn="l" defTabSz="683605" rtl="0" eaLnBrk="1" fontAlgn="auto" latinLnBrk="0" hangingPunct="1">
                <a:lnSpc>
                  <a:spcPct val="100000"/>
                </a:lnSpc>
                <a:spcBef>
                  <a:spcPts val="0"/>
                </a:spcBef>
                <a:spcAft>
                  <a:spcPts val="0"/>
                </a:spcAft>
                <a:buClrTx/>
                <a:buSzTx/>
                <a:buFontTx/>
                <a:buNone/>
                <a:tabLst/>
                <a:defRPr/>
              </a:pPr>
              <a:endParaRPr kumimoji="0" lang="zh-CN" altLang="en-US" sz="1348"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
          <p:nvSpPr>
            <p:cNvPr id="23" name="Freeform 38"/>
            <p:cNvSpPr>
              <a:spLocks noEditPoints="1"/>
            </p:cNvSpPr>
            <p:nvPr/>
          </p:nvSpPr>
          <p:spPr bwMode="auto">
            <a:xfrm>
              <a:off x="4254" y="1380"/>
              <a:ext cx="371" cy="1122"/>
            </a:xfrm>
            <a:custGeom>
              <a:avLst/>
              <a:gdLst>
                <a:gd name="T0" fmla="*/ 44 w 156"/>
                <a:gd name="T1" fmla="*/ 0 h 474"/>
                <a:gd name="T2" fmla="*/ 44 w 156"/>
                <a:gd name="T3" fmla="*/ 25 h 474"/>
                <a:gd name="T4" fmla="*/ 22 w 156"/>
                <a:gd name="T5" fmla="*/ 14 h 474"/>
                <a:gd name="T6" fmla="*/ 0 w 156"/>
                <a:gd name="T7" fmla="*/ 52 h 474"/>
                <a:gd name="T8" fmla="*/ 24 w 156"/>
                <a:gd name="T9" fmla="*/ 125 h 474"/>
                <a:gd name="T10" fmla="*/ 49 w 156"/>
                <a:gd name="T11" fmla="*/ 289 h 474"/>
                <a:gd name="T12" fmla="*/ 59 w 156"/>
                <a:gd name="T13" fmla="*/ 424 h 474"/>
                <a:gd name="T14" fmla="*/ 53 w 156"/>
                <a:gd name="T15" fmla="*/ 436 h 474"/>
                <a:gd name="T16" fmla="*/ 54 w 156"/>
                <a:gd name="T17" fmla="*/ 474 h 474"/>
                <a:gd name="T18" fmla="*/ 83 w 156"/>
                <a:gd name="T19" fmla="*/ 451 h 474"/>
                <a:gd name="T20" fmla="*/ 79 w 156"/>
                <a:gd name="T21" fmla="*/ 403 h 474"/>
                <a:gd name="T22" fmla="*/ 69 w 156"/>
                <a:gd name="T23" fmla="*/ 326 h 474"/>
                <a:gd name="T24" fmla="*/ 65 w 156"/>
                <a:gd name="T25" fmla="*/ 249 h 474"/>
                <a:gd name="T26" fmla="*/ 72 w 156"/>
                <a:gd name="T27" fmla="*/ 140 h 474"/>
                <a:gd name="T28" fmla="*/ 72 w 156"/>
                <a:gd name="T29" fmla="*/ 60 h 474"/>
                <a:gd name="T30" fmla="*/ 84 w 156"/>
                <a:gd name="T31" fmla="*/ 125 h 474"/>
                <a:gd name="T32" fmla="*/ 76 w 156"/>
                <a:gd name="T33" fmla="*/ 307 h 474"/>
                <a:gd name="T34" fmla="*/ 77 w 156"/>
                <a:gd name="T35" fmla="*/ 316 h 474"/>
                <a:gd name="T36" fmla="*/ 94 w 156"/>
                <a:gd name="T37" fmla="*/ 350 h 474"/>
                <a:gd name="T38" fmla="*/ 94 w 156"/>
                <a:gd name="T39" fmla="*/ 373 h 474"/>
                <a:gd name="T40" fmla="*/ 116 w 156"/>
                <a:gd name="T41" fmla="*/ 414 h 474"/>
                <a:gd name="T42" fmla="*/ 112 w 156"/>
                <a:gd name="T43" fmla="*/ 437 h 474"/>
                <a:gd name="T44" fmla="*/ 152 w 156"/>
                <a:gd name="T45" fmla="*/ 429 h 474"/>
                <a:gd name="T46" fmla="*/ 156 w 156"/>
                <a:gd name="T47" fmla="*/ 399 h 474"/>
                <a:gd name="T48" fmla="*/ 135 w 156"/>
                <a:gd name="T49" fmla="*/ 264 h 474"/>
                <a:gd name="T50" fmla="*/ 112 w 156"/>
                <a:gd name="T51" fmla="*/ 203 h 474"/>
                <a:gd name="T52" fmla="*/ 104 w 156"/>
                <a:gd name="T53" fmla="*/ 151 h 474"/>
                <a:gd name="T54" fmla="*/ 92 w 156"/>
                <a:gd name="T55" fmla="*/ 92 h 474"/>
                <a:gd name="T56" fmla="*/ 44 w 156"/>
                <a:gd name="T57" fmla="*/ 0 h 474"/>
                <a:gd name="T58" fmla="*/ 80 w 156"/>
                <a:gd name="T59" fmla="*/ 307 h 474"/>
                <a:gd name="T60" fmla="*/ 80 w 156"/>
                <a:gd name="T61" fmla="*/ 298 h 474"/>
                <a:gd name="T62" fmla="*/ 106 w 156"/>
                <a:gd name="T63" fmla="*/ 336 h 474"/>
                <a:gd name="T64" fmla="*/ 106 w 156"/>
                <a:gd name="T65" fmla="*/ 366 h 474"/>
                <a:gd name="T66" fmla="*/ 125 w 156"/>
                <a:gd name="T67" fmla="*/ 407 h 474"/>
                <a:gd name="T68" fmla="*/ 125 w 156"/>
                <a:gd name="T69" fmla="*/ 431 h 474"/>
                <a:gd name="T70" fmla="*/ 116 w 156"/>
                <a:gd name="T71" fmla="*/ 433 h 474"/>
                <a:gd name="T72" fmla="*/ 119 w 156"/>
                <a:gd name="T73" fmla="*/ 415 h 474"/>
                <a:gd name="T74" fmla="*/ 119 w 156"/>
                <a:gd name="T75" fmla="*/ 413 h 474"/>
                <a:gd name="T76" fmla="*/ 98 w 156"/>
                <a:gd name="T77" fmla="*/ 372 h 474"/>
                <a:gd name="T78" fmla="*/ 98 w 156"/>
                <a:gd name="T79" fmla="*/ 350 h 474"/>
                <a:gd name="T80" fmla="*/ 97 w 156"/>
                <a:gd name="T81" fmla="*/ 349 h 474"/>
                <a:gd name="T82" fmla="*/ 81 w 156"/>
                <a:gd name="T83" fmla="*/ 315 h 474"/>
                <a:gd name="T84" fmla="*/ 80 w 156"/>
                <a:gd name="T85" fmla="*/ 307 h 4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56" h="474">
                  <a:moveTo>
                    <a:pt x="44" y="0"/>
                  </a:moveTo>
                  <a:cubicBezTo>
                    <a:pt x="44" y="25"/>
                    <a:pt x="44" y="25"/>
                    <a:pt x="44" y="25"/>
                  </a:cubicBezTo>
                  <a:cubicBezTo>
                    <a:pt x="22" y="14"/>
                    <a:pt x="22" y="14"/>
                    <a:pt x="22" y="14"/>
                  </a:cubicBezTo>
                  <a:cubicBezTo>
                    <a:pt x="0" y="52"/>
                    <a:pt x="0" y="52"/>
                    <a:pt x="0" y="52"/>
                  </a:cubicBezTo>
                  <a:cubicBezTo>
                    <a:pt x="24" y="125"/>
                    <a:pt x="24" y="125"/>
                    <a:pt x="24" y="125"/>
                  </a:cubicBezTo>
                  <a:cubicBezTo>
                    <a:pt x="49" y="289"/>
                    <a:pt x="49" y="289"/>
                    <a:pt x="49" y="289"/>
                  </a:cubicBezTo>
                  <a:cubicBezTo>
                    <a:pt x="59" y="424"/>
                    <a:pt x="59" y="424"/>
                    <a:pt x="59" y="424"/>
                  </a:cubicBezTo>
                  <a:cubicBezTo>
                    <a:pt x="53" y="436"/>
                    <a:pt x="53" y="436"/>
                    <a:pt x="53" y="436"/>
                  </a:cubicBezTo>
                  <a:cubicBezTo>
                    <a:pt x="54" y="474"/>
                    <a:pt x="54" y="474"/>
                    <a:pt x="54" y="474"/>
                  </a:cubicBezTo>
                  <a:cubicBezTo>
                    <a:pt x="83" y="451"/>
                    <a:pt x="83" y="451"/>
                    <a:pt x="83" y="451"/>
                  </a:cubicBezTo>
                  <a:cubicBezTo>
                    <a:pt x="79" y="403"/>
                    <a:pt x="79" y="403"/>
                    <a:pt x="79" y="403"/>
                  </a:cubicBezTo>
                  <a:cubicBezTo>
                    <a:pt x="69" y="326"/>
                    <a:pt x="69" y="326"/>
                    <a:pt x="69" y="326"/>
                  </a:cubicBezTo>
                  <a:cubicBezTo>
                    <a:pt x="65" y="249"/>
                    <a:pt x="65" y="249"/>
                    <a:pt x="65" y="249"/>
                  </a:cubicBezTo>
                  <a:cubicBezTo>
                    <a:pt x="72" y="140"/>
                    <a:pt x="72" y="140"/>
                    <a:pt x="72" y="140"/>
                  </a:cubicBezTo>
                  <a:cubicBezTo>
                    <a:pt x="72" y="60"/>
                    <a:pt x="72" y="60"/>
                    <a:pt x="72" y="60"/>
                  </a:cubicBezTo>
                  <a:cubicBezTo>
                    <a:pt x="84" y="125"/>
                    <a:pt x="84" y="125"/>
                    <a:pt x="84" y="125"/>
                  </a:cubicBezTo>
                  <a:cubicBezTo>
                    <a:pt x="76" y="307"/>
                    <a:pt x="76" y="307"/>
                    <a:pt x="76" y="307"/>
                  </a:cubicBezTo>
                  <a:cubicBezTo>
                    <a:pt x="77" y="316"/>
                    <a:pt x="77" y="316"/>
                    <a:pt x="77" y="316"/>
                  </a:cubicBezTo>
                  <a:cubicBezTo>
                    <a:pt x="94" y="350"/>
                    <a:pt x="94" y="350"/>
                    <a:pt x="94" y="350"/>
                  </a:cubicBezTo>
                  <a:cubicBezTo>
                    <a:pt x="94" y="373"/>
                    <a:pt x="94" y="373"/>
                    <a:pt x="94" y="373"/>
                  </a:cubicBezTo>
                  <a:cubicBezTo>
                    <a:pt x="116" y="414"/>
                    <a:pt x="116" y="414"/>
                    <a:pt x="116" y="414"/>
                  </a:cubicBezTo>
                  <a:cubicBezTo>
                    <a:pt x="112" y="437"/>
                    <a:pt x="112" y="437"/>
                    <a:pt x="112" y="437"/>
                  </a:cubicBezTo>
                  <a:cubicBezTo>
                    <a:pt x="152" y="429"/>
                    <a:pt x="152" y="429"/>
                    <a:pt x="152" y="429"/>
                  </a:cubicBezTo>
                  <a:cubicBezTo>
                    <a:pt x="156" y="399"/>
                    <a:pt x="156" y="399"/>
                    <a:pt x="156" y="399"/>
                  </a:cubicBezTo>
                  <a:cubicBezTo>
                    <a:pt x="135" y="264"/>
                    <a:pt x="135" y="264"/>
                    <a:pt x="135" y="264"/>
                  </a:cubicBezTo>
                  <a:cubicBezTo>
                    <a:pt x="112" y="203"/>
                    <a:pt x="112" y="203"/>
                    <a:pt x="112" y="203"/>
                  </a:cubicBezTo>
                  <a:cubicBezTo>
                    <a:pt x="104" y="151"/>
                    <a:pt x="104" y="151"/>
                    <a:pt x="104" y="151"/>
                  </a:cubicBezTo>
                  <a:cubicBezTo>
                    <a:pt x="92" y="92"/>
                    <a:pt x="92" y="92"/>
                    <a:pt x="92" y="92"/>
                  </a:cubicBezTo>
                  <a:cubicBezTo>
                    <a:pt x="82" y="56"/>
                    <a:pt x="66" y="26"/>
                    <a:pt x="44" y="0"/>
                  </a:cubicBezTo>
                  <a:close/>
                  <a:moveTo>
                    <a:pt x="80" y="307"/>
                  </a:moveTo>
                  <a:cubicBezTo>
                    <a:pt x="80" y="298"/>
                    <a:pt x="80" y="298"/>
                    <a:pt x="80" y="298"/>
                  </a:cubicBezTo>
                  <a:cubicBezTo>
                    <a:pt x="106" y="336"/>
                    <a:pt x="106" y="336"/>
                    <a:pt x="106" y="336"/>
                  </a:cubicBezTo>
                  <a:cubicBezTo>
                    <a:pt x="106" y="366"/>
                    <a:pt x="106" y="366"/>
                    <a:pt x="106" y="366"/>
                  </a:cubicBezTo>
                  <a:cubicBezTo>
                    <a:pt x="125" y="407"/>
                    <a:pt x="125" y="407"/>
                    <a:pt x="125" y="407"/>
                  </a:cubicBezTo>
                  <a:cubicBezTo>
                    <a:pt x="125" y="431"/>
                    <a:pt x="125" y="431"/>
                    <a:pt x="125" y="431"/>
                  </a:cubicBezTo>
                  <a:cubicBezTo>
                    <a:pt x="116" y="433"/>
                    <a:pt x="116" y="433"/>
                    <a:pt x="116" y="433"/>
                  </a:cubicBezTo>
                  <a:cubicBezTo>
                    <a:pt x="119" y="415"/>
                    <a:pt x="119" y="415"/>
                    <a:pt x="119" y="415"/>
                  </a:cubicBezTo>
                  <a:cubicBezTo>
                    <a:pt x="119" y="414"/>
                    <a:pt x="119" y="413"/>
                    <a:pt x="119" y="413"/>
                  </a:cubicBezTo>
                  <a:cubicBezTo>
                    <a:pt x="98" y="372"/>
                    <a:pt x="98" y="372"/>
                    <a:pt x="98" y="372"/>
                  </a:cubicBezTo>
                  <a:cubicBezTo>
                    <a:pt x="98" y="350"/>
                    <a:pt x="98" y="350"/>
                    <a:pt x="98" y="350"/>
                  </a:cubicBezTo>
                  <a:cubicBezTo>
                    <a:pt x="98" y="350"/>
                    <a:pt x="98" y="349"/>
                    <a:pt x="97" y="349"/>
                  </a:cubicBezTo>
                  <a:cubicBezTo>
                    <a:pt x="81" y="315"/>
                    <a:pt x="81" y="315"/>
                    <a:pt x="81" y="315"/>
                  </a:cubicBezTo>
                  <a:cubicBezTo>
                    <a:pt x="80" y="307"/>
                    <a:pt x="80" y="307"/>
                    <a:pt x="80" y="307"/>
                  </a:cubicBezTo>
                  <a:close/>
                </a:path>
              </a:pathLst>
            </a:custGeom>
            <a:solidFill>
              <a:schemeClr val="bg1">
                <a:lumMod val="7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89331" tIns="44665" rIns="89331" bIns="44665" numCol="1" anchor="t" anchorCtr="0" compatLnSpc="1"/>
            <a:lstStyle/>
            <a:p>
              <a:pPr marL="0" marR="0" lvl="0" indent="0" algn="l" defTabSz="683605" rtl="0" eaLnBrk="1" fontAlgn="auto" latinLnBrk="0" hangingPunct="1">
                <a:lnSpc>
                  <a:spcPct val="100000"/>
                </a:lnSpc>
                <a:spcBef>
                  <a:spcPts val="0"/>
                </a:spcBef>
                <a:spcAft>
                  <a:spcPts val="0"/>
                </a:spcAft>
                <a:buClrTx/>
                <a:buSzTx/>
                <a:buFontTx/>
                <a:buNone/>
                <a:tabLst/>
                <a:defRPr/>
              </a:pPr>
              <a:endParaRPr kumimoji="0" lang="zh-CN" altLang="en-US" sz="1348"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
          <p:nvSpPr>
            <p:cNvPr id="24" name="Freeform 39"/>
            <p:cNvSpPr/>
            <p:nvPr/>
          </p:nvSpPr>
          <p:spPr bwMode="auto">
            <a:xfrm>
              <a:off x="4444" y="2085"/>
              <a:ext cx="107" cy="320"/>
            </a:xfrm>
            <a:custGeom>
              <a:avLst/>
              <a:gdLst>
                <a:gd name="T0" fmla="*/ 0 w 45"/>
                <a:gd name="T1" fmla="*/ 0 h 135"/>
                <a:gd name="T2" fmla="*/ 0 w 45"/>
                <a:gd name="T3" fmla="*/ 9 h 135"/>
                <a:gd name="T4" fmla="*/ 1 w 45"/>
                <a:gd name="T5" fmla="*/ 17 h 135"/>
                <a:gd name="T6" fmla="*/ 17 w 45"/>
                <a:gd name="T7" fmla="*/ 51 h 135"/>
                <a:gd name="T8" fmla="*/ 18 w 45"/>
                <a:gd name="T9" fmla="*/ 52 h 135"/>
                <a:gd name="T10" fmla="*/ 18 w 45"/>
                <a:gd name="T11" fmla="*/ 74 h 135"/>
                <a:gd name="T12" fmla="*/ 39 w 45"/>
                <a:gd name="T13" fmla="*/ 115 h 135"/>
                <a:gd name="T14" fmla="*/ 39 w 45"/>
                <a:gd name="T15" fmla="*/ 117 h 135"/>
                <a:gd name="T16" fmla="*/ 36 w 45"/>
                <a:gd name="T17" fmla="*/ 135 h 135"/>
                <a:gd name="T18" fmla="*/ 45 w 45"/>
                <a:gd name="T19" fmla="*/ 133 h 135"/>
                <a:gd name="T20" fmla="*/ 45 w 45"/>
                <a:gd name="T21" fmla="*/ 109 h 135"/>
                <a:gd name="T22" fmla="*/ 26 w 45"/>
                <a:gd name="T23" fmla="*/ 68 h 135"/>
                <a:gd name="T24" fmla="*/ 26 w 45"/>
                <a:gd name="T25" fmla="*/ 38 h 135"/>
                <a:gd name="T26" fmla="*/ 0 w 45"/>
                <a:gd name="T27" fmla="*/ 0 h 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5" h="135">
                  <a:moveTo>
                    <a:pt x="0" y="0"/>
                  </a:moveTo>
                  <a:cubicBezTo>
                    <a:pt x="0" y="9"/>
                    <a:pt x="0" y="9"/>
                    <a:pt x="0" y="9"/>
                  </a:cubicBezTo>
                  <a:cubicBezTo>
                    <a:pt x="1" y="17"/>
                    <a:pt x="1" y="17"/>
                    <a:pt x="1" y="17"/>
                  </a:cubicBezTo>
                  <a:cubicBezTo>
                    <a:pt x="17" y="51"/>
                    <a:pt x="17" y="51"/>
                    <a:pt x="17" y="51"/>
                  </a:cubicBezTo>
                  <a:cubicBezTo>
                    <a:pt x="18" y="51"/>
                    <a:pt x="18" y="52"/>
                    <a:pt x="18" y="52"/>
                  </a:cubicBezTo>
                  <a:cubicBezTo>
                    <a:pt x="18" y="74"/>
                    <a:pt x="18" y="74"/>
                    <a:pt x="18" y="74"/>
                  </a:cubicBezTo>
                  <a:cubicBezTo>
                    <a:pt x="39" y="115"/>
                    <a:pt x="39" y="115"/>
                    <a:pt x="39" y="115"/>
                  </a:cubicBezTo>
                  <a:cubicBezTo>
                    <a:pt x="39" y="115"/>
                    <a:pt x="39" y="116"/>
                    <a:pt x="39" y="117"/>
                  </a:cubicBezTo>
                  <a:cubicBezTo>
                    <a:pt x="36" y="135"/>
                    <a:pt x="36" y="135"/>
                    <a:pt x="36" y="135"/>
                  </a:cubicBezTo>
                  <a:cubicBezTo>
                    <a:pt x="45" y="133"/>
                    <a:pt x="45" y="133"/>
                    <a:pt x="45" y="133"/>
                  </a:cubicBezTo>
                  <a:cubicBezTo>
                    <a:pt x="45" y="109"/>
                    <a:pt x="45" y="109"/>
                    <a:pt x="45" y="109"/>
                  </a:cubicBezTo>
                  <a:cubicBezTo>
                    <a:pt x="26" y="68"/>
                    <a:pt x="26" y="68"/>
                    <a:pt x="26" y="68"/>
                  </a:cubicBezTo>
                  <a:cubicBezTo>
                    <a:pt x="26" y="38"/>
                    <a:pt x="26" y="38"/>
                    <a:pt x="26" y="38"/>
                  </a:cubicBezTo>
                  <a:cubicBezTo>
                    <a:pt x="0" y="0"/>
                    <a:pt x="0" y="0"/>
                    <a:pt x="0" y="0"/>
                  </a:cubicBezTo>
                  <a:close/>
                </a:path>
              </a:pathLst>
            </a:custGeom>
            <a:solidFill>
              <a:srgbClr val="DFE8EC"/>
            </a:solidFill>
            <a:ln>
              <a:noFill/>
            </a:ln>
            <a:extLst>
              <a:ext uri="{91240B29-F687-4F45-9708-019B960494DF}">
                <a14:hiddenLine xmlns:a14="http://schemas.microsoft.com/office/drawing/2010/main" w="9525">
                  <a:solidFill>
                    <a:srgbClr val="000000"/>
                  </a:solidFill>
                  <a:round/>
                </a14:hiddenLine>
              </a:ext>
            </a:extLst>
          </p:spPr>
          <p:txBody>
            <a:bodyPr vert="horz" wrap="square" lIns="89331" tIns="44665" rIns="89331" bIns="44665" numCol="1" anchor="t" anchorCtr="0" compatLnSpc="1"/>
            <a:lstStyle/>
            <a:p>
              <a:pPr marL="0" marR="0" lvl="0" indent="0" algn="l" defTabSz="683605" rtl="0" eaLnBrk="1" fontAlgn="auto" latinLnBrk="0" hangingPunct="1">
                <a:lnSpc>
                  <a:spcPct val="100000"/>
                </a:lnSpc>
                <a:spcBef>
                  <a:spcPts val="0"/>
                </a:spcBef>
                <a:spcAft>
                  <a:spcPts val="0"/>
                </a:spcAft>
                <a:buClrTx/>
                <a:buSzTx/>
                <a:buFontTx/>
                <a:buNone/>
                <a:tabLst/>
                <a:defRPr/>
              </a:pPr>
              <a:endParaRPr kumimoji="0" lang="zh-CN" altLang="en-US" sz="1348"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
          <p:nvSpPr>
            <p:cNvPr id="25" name="Freeform 40"/>
            <p:cNvSpPr/>
            <p:nvPr/>
          </p:nvSpPr>
          <p:spPr bwMode="auto">
            <a:xfrm>
              <a:off x="4383" y="1522"/>
              <a:ext cx="99" cy="1001"/>
            </a:xfrm>
            <a:custGeom>
              <a:avLst/>
              <a:gdLst>
                <a:gd name="T0" fmla="*/ 30 w 42"/>
                <a:gd name="T1" fmla="*/ 65 h 423"/>
                <a:gd name="T2" fmla="*/ 18 w 42"/>
                <a:gd name="T3" fmla="*/ 0 h 423"/>
                <a:gd name="T4" fmla="*/ 18 w 42"/>
                <a:gd name="T5" fmla="*/ 80 h 423"/>
                <a:gd name="T6" fmla="*/ 11 w 42"/>
                <a:gd name="T7" fmla="*/ 189 h 423"/>
                <a:gd name="T8" fmla="*/ 15 w 42"/>
                <a:gd name="T9" fmla="*/ 266 h 423"/>
                <a:gd name="T10" fmla="*/ 25 w 42"/>
                <a:gd name="T11" fmla="*/ 343 h 423"/>
                <a:gd name="T12" fmla="*/ 29 w 42"/>
                <a:gd name="T13" fmla="*/ 391 h 423"/>
                <a:gd name="T14" fmla="*/ 0 w 42"/>
                <a:gd name="T15" fmla="*/ 414 h 423"/>
                <a:gd name="T16" fmla="*/ 0 w 42"/>
                <a:gd name="T17" fmla="*/ 423 h 423"/>
                <a:gd name="T18" fmla="*/ 38 w 42"/>
                <a:gd name="T19" fmla="*/ 401 h 423"/>
                <a:gd name="T20" fmla="*/ 42 w 42"/>
                <a:gd name="T21" fmla="*/ 396 h 423"/>
                <a:gd name="T22" fmla="*/ 23 w 42"/>
                <a:gd name="T23" fmla="*/ 256 h 423"/>
                <a:gd name="T24" fmla="*/ 22 w 42"/>
                <a:gd name="T25" fmla="*/ 247 h 423"/>
                <a:gd name="T26" fmla="*/ 30 w 42"/>
                <a:gd name="T27" fmla="*/ 65 h 4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2" h="423">
                  <a:moveTo>
                    <a:pt x="30" y="65"/>
                  </a:moveTo>
                  <a:cubicBezTo>
                    <a:pt x="18" y="0"/>
                    <a:pt x="18" y="0"/>
                    <a:pt x="18" y="0"/>
                  </a:cubicBezTo>
                  <a:cubicBezTo>
                    <a:pt x="18" y="80"/>
                    <a:pt x="18" y="80"/>
                    <a:pt x="18" y="80"/>
                  </a:cubicBezTo>
                  <a:cubicBezTo>
                    <a:pt x="11" y="189"/>
                    <a:pt x="11" y="189"/>
                    <a:pt x="11" y="189"/>
                  </a:cubicBezTo>
                  <a:cubicBezTo>
                    <a:pt x="15" y="266"/>
                    <a:pt x="15" y="266"/>
                    <a:pt x="15" y="266"/>
                  </a:cubicBezTo>
                  <a:cubicBezTo>
                    <a:pt x="25" y="343"/>
                    <a:pt x="25" y="343"/>
                    <a:pt x="25" y="343"/>
                  </a:cubicBezTo>
                  <a:cubicBezTo>
                    <a:pt x="29" y="391"/>
                    <a:pt x="29" y="391"/>
                    <a:pt x="29" y="391"/>
                  </a:cubicBezTo>
                  <a:cubicBezTo>
                    <a:pt x="0" y="414"/>
                    <a:pt x="0" y="414"/>
                    <a:pt x="0" y="414"/>
                  </a:cubicBezTo>
                  <a:cubicBezTo>
                    <a:pt x="0" y="423"/>
                    <a:pt x="0" y="423"/>
                    <a:pt x="0" y="423"/>
                  </a:cubicBezTo>
                  <a:cubicBezTo>
                    <a:pt x="13" y="423"/>
                    <a:pt x="26" y="416"/>
                    <a:pt x="38" y="401"/>
                  </a:cubicBezTo>
                  <a:cubicBezTo>
                    <a:pt x="39" y="399"/>
                    <a:pt x="40" y="398"/>
                    <a:pt x="42" y="396"/>
                  </a:cubicBezTo>
                  <a:cubicBezTo>
                    <a:pt x="23" y="256"/>
                    <a:pt x="23" y="256"/>
                    <a:pt x="23" y="256"/>
                  </a:cubicBezTo>
                  <a:cubicBezTo>
                    <a:pt x="22" y="247"/>
                    <a:pt x="22" y="247"/>
                    <a:pt x="22" y="247"/>
                  </a:cubicBezTo>
                  <a:cubicBezTo>
                    <a:pt x="30" y="65"/>
                    <a:pt x="30" y="65"/>
                    <a:pt x="30" y="65"/>
                  </a:cubicBezTo>
                  <a:close/>
                </a:path>
              </a:pathLst>
            </a:custGeom>
            <a:solidFill>
              <a:schemeClr val="bg1">
                <a:lumMod val="6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89331" tIns="44665" rIns="89331" bIns="44665" numCol="1" anchor="t" anchorCtr="0" compatLnSpc="1"/>
            <a:lstStyle/>
            <a:p>
              <a:pPr marL="0" marR="0" lvl="0" indent="0" algn="l" defTabSz="683605" rtl="0" eaLnBrk="1" fontAlgn="auto" latinLnBrk="0" hangingPunct="1">
                <a:lnSpc>
                  <a:spcPct val="100000"/>
                </a:lnSpc>
                <a:spcBef>
                  <a:spcPts val="0"/>
                </a:spcBef>
                <a:spcAft>
                  <a:spcPts val="0"/>
                </a:spcAft>
                <a:buClrTx/>
                <a:buSzTx/>
                <a:buFontTx/>
                <a:buNone/>
                <a:tabLst/>
                <a:defRPr/>
              </a:pPr>
              <a:endParaRPr kumimoji="0" lang="zh-CN" altLang="en-US" sz="1348"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
          <p:nvSpPr>
            <p:cNvPr id="26" name="Freeform 41"/>
            <p:cNvSpPr/>
            <p:nvPr/>
          </p:nvSpPr>
          <p:spPr bwMode="auto">
            <a:xfrm>
              <a:off x="4057" y="951"/>
              <a:ext cx="245" cy="161"/>
            </a:xfrm>
            <a:custGeom>
              <a:avLst/>
              <a:gdLst>
                <a:gd name="T0" fmla="*/ 78 w 103"/>
                <a:gd name="T1" fmla="*/ 0 h 68"/>
                <a:gd name="T2" fmla="*/ 77 w 103"/>
                <a:gd name="T3" fmla="*/ 1 h 68"/>
                <a:gd name="T4" fmla="*/ 49 w 103"/>
                <a:gd name="T5" fmla="*/ 10 h 68"/>
                <a:gd name="T6" fmla="*/ 27 w 103"/>
                <a:gd name="T7" fmla="*/ 6 h 68"/>
                <a:gd name="T8" fmla="*/ 3 w 103"/>
                <a:gd name="T9" fmla="*/ 27 h 68"/>
                <a:gd name="T10" fmla="*/ 3 w 103"/>
                <a:gd name="T11" fmla="*/ 55 h 68"/>
                <a:gd name="T12" fmla="*/ 0 w 103"/>
                <a:gd name="T13" fmla="*/ 68 h 68"/>
                <a:gd name="T14" fmla="*/ 13 w 103"/>
                <a:gd name="T15" fmla="*/ 58 h 68"/>
                <a:gd name="T16" fmla="*/ 37 w 103"/>
                <a:gd name="T17" fmla="*/ 15 h 68"/>
                <a:gd name="T18" fmla="*/ 40 w 103"/>
                <a:gd name="T19" fmla="*/ 15 h 68"/>
                <a:gd name="T20" fmla="*/ 79 w 103"/>
                <a:gd name="T21" fmla="*/ 11 h 68"/>
                <a:gd name="T22" fmla="*/ 86 w 103"/>
                <a:gd name="T23" fmla="*/ 27 h 68"/>
                <a:gd name="T24" fmla="*/ 90 w 103"/>
                <a:gd name="T25" fmla="*/ 48 h 68"/>
                <a:gd name="T26" fmla="*/ 103 w 103"/>
                <a:gd name="T27" fmla="*/ 56 h 68"/>
                <a:gd name="T28" fmla="*/ 96 w 103"/>
                <a:gd name="T29" fmla="*/ 48 h 68"/>
                <a:gd name="T30" fmla="*/ 94 w 103"/>
                <a:gd name="T31" fmla="*/ 23 h 68"/>
                <a:gd name="T32" fmla="*/ 78 w 103"/>
                <a:gd name="T33" fmla="*/ 0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03" h="68">
                  <a:moveTo>
                    <a:pt x="78" y="0"/>
                  </a:moveTo>
                  <a:cubicBezTo>
                    <a:pt x="77" y="0"/>
                    <a:pt x="77" y="0"/>
                    <a:pt x="77" y="1"/>
                  </a:cubicBezTo>
                  <a:cubicBezTo>
                    <a:pt x="70" y="7"/>
                    <a:pt x="60" y="10"/>
                    <a:pt x="49" y="10"/>
                  </a:cubicBezTo>
                  <a:cubicBezTo>
                    <a:pt x="42" y="10"/>
                    <a:pt x="35" y="8"/>
                    <a:pt x="27" y="6"/>
                  </a:cubicBezTo>
                  <a:cubicBezTo>
                    <a:pt x="14" y="7"/>
                    <a:pt x="6" y="14"/>
                    <a:pt x="3" y="27"/>
                  </a:cubicBezTo>
                  <a:cubicBezTo>
                    <a:pt x="3" y="55"/>
                    <a:pt x="3" y="55"/>
                    <a:pt x="3" y="55"/>
                  </a:cubicBezTo>
                  <a:cubicBezTo>
                    <a:pt x="0" y="68"/>
                    <a:pt x="0" y="68"/>
                    <a:pt x="0" y="68"/>
                  </a:cubicBezTo>
                  <a:cubicBezTo>
                    <a:pt x="13" y="58"/>
                    <a:pt x="13" y="58"/>
                    <a:pt x="13" y="58"/>
                  </a:cubicBezTo>
                  <a:cubicBezTo>
                    <a:pt x="9" y="30"/>
                    <a:pt x="17" y="16"/>
                    <a:pt x="37" y="15"/>
                  </a:cubicBezTo>
                  <a:cubicBezTo>
                    <a:pt x="38" y="15"/>
                    <a:pt x="39" y="15"/>
                    <a:pt x="40" y="15"/>
                  </a:cubicBezTo>
                  <a:cubicBezTo>
                    <a:pt x="60" y="24"/>
                    <a:pt x="73" y="22"/>
                    <a:pt x="79" y="11"/>
                  </a:cubicBezTo>
                  <a:cubicBezTo>
                    <a:pt x="86" y="27"/>
                    <a:pt x="86" y="27"/>
                    <a:pt x="86" y="27"/>
                  </a:cubicBezTo>
                  <a:cubicBezTo>
                    <a:pt x="90" y="48"/>
                    <a:pt x="90" y="48"/>
                    <a:pt x="90" y="48"/>
                  </a:cubicBezTo>
                  <a:cubicBezTo>
                    <a:pt x="103" y="56"/>
                    <a:pt x="103" y="56"/>
                    <a:pt x="103" y="56"/>
                  </a:cubicBezTo>
                  <a:cubicBezTo>
                    <a:pt x="96" y="48"/>
                    <a:pt x="96" y="48"/>
                    <a:pt x="96" y="48"/>
                  </a:cubicBezTo>
                  <a:cubicBezTo>
                    <a:pt x="94" y="23"/>
                    <a:pt x="94" y="23"/>
                    <a:pt x="94" y="23"/>
                  </a:cubicBezTo>
                  <a:cubicBezTo>
                    <a:pt x="95" y="7"/>
                    <a:pt x="90" y="0"/>
                    <a:pt x="78" y="0"/>
                  </a:cubicBezTo>
                  <a:close/>
                </a:path>
              </a:pathLst>
            </a:custGeom>
            <a:solidFill>
              <a:srgbClr val="A56E44"/>
            </a:solidFill>
            <a:ln>
              <a:noFill/>
            </a:ln>
            <a:extLst>
              <a:ext uri="{91240B29-F687-4F45-9708-019B960494DF}">
                <a14:hiddenLine xmlns:a14="http://schemas.microsoft.com/office/drawing/2010/main" w="9525">
                  <a:solidFill>
                    <a:srgbClr val="000000"/>
                  </a:solidFill>
                  <a:round/>
                </a14:hiddenLine>
              </a:ext>
            </a:extLst>
          </p:spPr>
          <p:txBody>
            <a:bodyPr vert="horz" wrap="square" lIns="89331" tIns="44665" rIns="89331" bIns="44665" numCol="1" anchor="t" anchorCtr="0" compatLnSpc="1"/>
            <a:lstStyle/>
            <a:p>
              <a:pPr marL="0" marR="0" lvl="0" indent="0" algn="l" defTabSz="683605" rtl="0" eaLnBrk="1" fontAlgn="auto" latinLnBrk="0" hangingPunct="1">
                <a:lnSpc>
                  <a:spcPct val="100000"/>
                </a:lnSpc>
                <a:spcBef>
                  <a:spcPts val="0"/>
                </a:spcBef>
                <a:spcAft>
                  <a:spcPts val="0"/>
                </a:spcAft>
                <a:buClrTx/>
                <a:buSzTx/>
                <a:buFontTx/>
                <a:buNone/>
                <a:tabLst/>
                <a:defRPr/>
              </a:pPr>
              <a:endParaRPr kumimoji="0" lang="zh-CN" altLang="en-US" sz="1348"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
          <p:nvSpPr>
            <p:cNvPr id="27" name="Freeform 42"/>
            <p:cNvSpPr>
              <a:spLocks noEditPoints="1"/>
            </p:cNvSpPr>
            <p:nvPr/>
          </p:nvSpPr>
          <p:spPr bwMode="auto">
            <a:xfrm>
              <a:off x="4019" y="977"/>
              <a:ext cx="302" cy="334"/>
            </a:xfrm>
            <a:custGeom>
              <a:avLst/>
              <a:gdLst>
                <a:gd name="T0" fmla="*/ 102 w 127"/>
                <a:gd name="T1" fmla="*/ 16 h 141"/>
                <a:gd name="T2" fmla="*/ 95 w 127"/>
                <a:gd name="T3" fmla="*/ 0 h 141"/>
                <a:gd name="T4" fmla="*/ 56 w 127"/>
                <a:gd name="T5" fmla="*/ 4 h 141"/>
                <a:gd name="T6" fmla="*/ 53 w 127"/>
                <a:gd name="T7" fmla="*/ 4 h 141"/>
                <a:gd name="T8" fmla="*/ 29 w 127"/>
                <a:gd name="T9" fmla="*/ 47 h 141"/>
                <a:gd name="T10" fmla="*/ 16 w 127"/>
                <a:gd name="T11" fmla="*/ 57 h 141"/>
                <a:gd name="T12" fmla="*/ 15 w 127"/>
                <a:gd name="T13" fmla="*/ 59 h 141"/>
                <a:gd name="T14" fmla="*/ 15 w 127"/>
                <a:gd name="T15" fmla="*/ 57 h 141"/>
                <a:gd name="T16" fmla="*/ 10 w 127"/>
                <a:gd name="T17" fmla="*/ 41 h 141"/>
                <a:gd name="T18" fmla="*/ 1 w 127"/>
                <a:gd name="T19" fmla="*/ 41 h 141"/>
                <a:gd name="T20" fmla="*/ 3 w 127"/>
                <a:gd name="T21" fmla="*/ 57 h 141"/>
                <a:gd name="T22" fmla="*/ 4 w 127"/>
                <a:gd name="T23" fmla="*/ 58 h 141"/>
                <a:gd name="T24" fmla="*/ 18 w 127"/>
                <a:gd name="T25" fmla="*/ 74 h 141"/>
                <a:gd name="T26" fmla="*/ 18 w 127"/>
                <a:gd name="T27" fmla="*/ 85 h 141"/>
                <a:gd name="T28" fmla="*/ 19 w 127"/>
                <a:gd name="T29" fmla="*/ 94 h 141"/>
                <a:gd name="T30" fmla="*/ 100 w 127"/>
                <a:gd name="T31" fmla="*/ 99 h 141"/>
                <a:gd name="T32" fmla="*/ 117 w 127"/>
                <a:gd name="T33" fmla="*/ 58 h 141"/>
                <a:gd name="T34" fmla="*/ 117 w 127"/>
                <a:gd name="T35" fmla="*/ 68 h 141"/>
                <a:gd name="T36" fmla="*/ 126 w 127"/>
                <a:gd name="T37" fmla="*/ 41 h 141"/>
                <a:gd name="T38" fmla="*/ 126 w 127"/>
                <a:gd name="T39" fmla="*/ 40 h 141"/>
                <a:gd name="T40" fmla="*/ 119 w 127"/>
                <a:gd name="T41" fmla="*/ 30 h 141"/>
                <a:gd name="T42" fmla="*/ 119 w 127"/>
                <a:gd name="T43" fmla="*/ 45 h 141"/>
                <a:gd name="T44" fmla="*/ 106 w 127"/>
                <a:gd name="T45" fmla="*/ 37 h 141"/>
                <a:gd name="T46" fmla="*/ 102 w 127"/>
                <a:gd name="T47" fmla="*/ 16 h 141"/>
                <a:gd name="T48" fmla="*/ 31 w 127"/>
                <a:gd name="T49" fmla="*/ 54 h 141"/>
                <a:gd name="T50" fmla="*/ 31 w 127"/>
                <a:gd name="T51" fmla="*/ 78 h 141"/>
                <a:gd name="T52" fmla="*/ 66 w 127"/>
                <a:gd name="T53" fmla="*/ 121 h 141"/>
                <a:gd name="T54" fmla="*/ 23 w 127"/>
                <a:gd name="T55" fmla="*/ 85 h 141"/>
                <a:gd name="T56" fmla="*/ 23 w 127"/>
                <a:gd name="T57" fmla="*/ 61 h 141"/>
                <a:gd name="T58" fmla="*/ 31 w 127"/>
                <a:gd name="T59" fmla="*/ 54 h 1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27" h="141">
                  <a:moveTo>
                    <a:pt x="102" y="16"/>
                  </a:moveTo>
                  <a:cubicBezTo>
                    <a:pt x="95" y="0"/>
                    <a:pt x="95" y="0"/>
                    <a:pt x="95" y="0"/>
                  </a:cubicBezTo>
                  <a:cubicBezTo>
                    <a:pt x="89" y="11"/>
                    <a:pt x="76" y="13"/>
                    <a:pt x="56" y="4"/>
                  </a:cubicBezTo>
                  <a:cubicBezTo>
                    <a:pt x="55" y="4"/>
                    <a:pt x="54" y="4"/>
                    <a:pt x="53" y="4"/>
                  </a:cubicBezTo>
                  <a:cubicBezTo>
                    <a:pt x="33" y="5"/>
                    <a:pt x="25" y="19"/>
                    <a:pt x="29" y="47"/>
                  </a:cubicBezTo>
                  <a:cubicBezTo>
                    <a:pt x="16" y="57"/>
                    <a:pt x="16" y="57"/>
                    <a:pt x="16" y="57"/>
                  </a:cubicBezTo>
                  <a:cubicBezTo>
                    <a:pt x="15" y="59"/>
                    <a:pt x="15" y="59"/>
                    <a:pt x="15" y="59"/>
                  </a:cubicBezTo>
                  <a:cubicBezTo>
                    <a:pt x="15" y="57"/>
                    <a:pt x="15" y="57"/>
                    <a:pt x="15" y="57"/>
                  </a:cubicBezTo>
                  <a:cubicBezTo>
                    <a:pt x="10" y="41"/>
                    <a:pt x="10" y="41"/>
                    <a:pt x="10" y="41"/>
                  </a:cubicBezTo>
                  <a:cubicBezTo>
                    <a:pt x="5" y="38"/>
                    <a:pt x="2" y="38"/>
                    <a:pt x="1" y="41"/>
                  </a:cubicBezTo>
                  <a:cubicBezTo>
                    <a:pt x="0" y="44"/>
                    <a:pt x="1" y="49"/>
                    <a:pt x="3" y="57"/>
                  </a:cubicBezTo>
                  <a:cubicBezTo>
                    <a:pt x="3" y="57"/>
                    <a:pt x="4" y="58"/>
                    <a:pt x="4" y="58"/>
                  </a:cubicBezTo>
                  <a:cubicBezTo>
                    <a:pt x="6" y="66"/>
                    <a:pt x="10" y="71"/>
                    <a:pt x="18" y="74"/>
                  </a:cubicBezTo>
                  <a:cubicBezTo>
                    <a:pt x="18" y="85"/>
                    <a:pt x="18" y="85"/>
                    <a:pt x="18" y="85"/>
                  </a:cubicBezTo>
                  <a:cubicBezTo>
                    <a:pt x="18" y="88"/>
                    <a:pt x="18" y="91"/>
                    <a:pt x="19" y="94"/>
                  </a:cubicBezTo>
                  <a:cubicBezTo>
                    <a:pt x="60" y="139"/>
                    <a:pt x="87" y="141"/>
                    <a:pt x="100" y="99"/>
                  </a:cubicBezTo>
                  <a:cubicBezTo>
                    <a:pt x="117" y="58"/>
                    <a:pt x="117" y="58"/>
                    <a:pt x="117" y="58"/>
                  </a:cubicBezTo>
                  <a:cubicBezTo>
                    <a:pt x="117" y="61"/>
                    <a:pt x="117" y="64"/>
                    <a:pt x="117" y="68"/>
                  </a:cubicBezTo>
                  <a:cubicBezTo>
                    <a:pt x="124" y="64"/>
                    <a:pt x="127" y="55"/>
                    <a:pt x="126" y="41"/>
                  </a:cubicBezTo>
                  <a:cubicBezTo>
                    <a:pt x="126" y="41"/>
                    <a:pt x="126" y="40"/>
                    <a:pt x="126" y="40"/>
                  </a:cubicBezTo>
                  <a:cubicBezTo>
                    <a:pt x="124" y="32"/>
                    <a:pt x="121" y="29"/>
                    <a:pt x="119" y="30"/>
                  </a:cubicBezTo>
                  <a:cubicBezTo>
                    <a:pt x="119" y="45"/>
                    <a:pt x="119" y="45"/>
                    <a:pt x="119" y="45"/>
                  </a:cubicBezTo>
                  <a:cubicBezTo>
                    <a:pt x="106" y="37"/>
                    <a:pt x="106" y="37"/>
                    <a:pt x="106" y="37"/>
                  </a:cubicBezTo>
                  <a:cubicBezTo>
                    <a:pt x="102" y="16"/>
                    <a:pt x="102" y="16"/>
                    <a:pt x="102" y="16"/>
                  </a:cubicBezTo>
                  <a:close/>
                  <a:moveTo>
                    <a:pt x="31" y="54"/>
                  </a:moveTo>
                  <a:cubicBezTo>
                    <a:pt x="31" y="78"/>
                    <a:pt x="31" y="78"/>
                    <a:pt x="31" y="78"/>
                  </a:cubicBezTo>
                  <a:cubicBezTo>
                    <a:pt x="32" y="90"/>
                    <a:pt x="43" y="104"/>
                    <a:pt x="66" y="121"/>
                  </a:cubicBezTo>
                  <a:cubicBezTo>
                    <a:pt x="49" y="115"/>
                    <a:pt x="35" y="103"/>
                    <a:pt x="23" y="85"/>
                  </a:cubicBezTo>
                  <a:cubicBezTo>
                    <a:pt x="23" y="61"/>
                    <a:pt x="23" y="61"/>
                    <a:pt x="23" y="61"/>
                  </a:cubicBezTo>
                  <a:cubicBezTo>
                    <a:pt x="31" y="54"/>
                    <a:pt x="31" y="54"/>
                    <a:pt x="31" y="54"/>
                  </a:cubicBezTo>
                  <a:close/>
                </a:path>
              </a:pathLst>
            </a:custGeom>
            <a:solidFill>
              <a:srgbClr val="DCA56D"/>
            </a:solidFill>
            <a:ln>
              <a:noFill/>
            </a:ln>
            <a:extLst>
              <a:ext uri="{91240B29-F687-4F45-9708-019B960494DF}">
                <a14:hiddenLine xmlns:a14="http://schemas.microsoft.com/office/drawing/2010/main" w="9525">
                  <a:solidFill>
                    <a:srgbClr val="000000"/>
                  </a:solidFill>
                  <a:round/>
                </a14:hiddenLine>
              </a:ext>
            </a:extLst>
          </p:spPr>
          <p:txBody>
            <a:bodyPr vert="horz" wrap="square" lIns="89331" tIns="44665" rIns="89331" bIns="44665" numCol="1" anchor="t" anchorCtr="0" compatLnSpc="1"/>
            <a:lstStyle/>
            <a:p>
              <a:pPr marL="0" marR="0" lvl="0" indent="0" algn="l" defTabSz="683605" rtl="0" eaLnBrk="1" fontAlgn="auto" latinLnBrk="0" hangingPunct="1">
                <a:lnSpc>
                  <a:spcPct val="100000"/>
                </a:lnSpc>
                <a:spcBef>
                  <a:spcPts val="0"/>
                </a:spcBef>
                <a:spcAft>
                  <a:spcPts val="0"/>
                </a:spcAft>
                <a:buClrTx/>
                <a:buSzTx/>
                <a:buFontTx/>
                <a:buNone/>
                <a:tabLst/>
                <a:defRPr/>
              </a:pPr>
              <a:endParaRPr kumimoji="0" lang="zh-CN" altLang="en-US" sz="1348"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
          <p:nvSpPr>
            <p:cNvPr id="28" name="Freeform 43"/>
            <p:cNvSpPr/>
            <p:nvPr/>
          </p:nvSpPr>
          <p:spPr bwMode="auto">
            <a:xfrm>
              <a:off x="4074" y="1105"/>
              <a:ext cx="102" cy="159"/>
            </a:xfrm>
            <a:custGeom>
              <a:avLst/>
              <a:gdLst>
                <a:gd name="T0" fmla="*/ 8 w 43"/>
                <a:gd name="T1" fmla="*/ 24 h 67"/>
                <a:gd name="T2" fmla="*/ 8 w 43"/>
                <a:gd name="T3" fmla="*/ 0 h 67"/>
                <a:gd name="T4" fmla="*/ 0 w 43"/>
                <a:gd name="T5" fmla="*/ 7 h 67"/>
                <a:gd name="T6" fmla="*/ 0 w 43"/>
                <a:gd name="T7" fmla="*/ 31 h 67"/>
                <a:gd name="T8" fmla="*/ 43 w 43"/>
                <a:gd name="T9" fmla="*/ 67 h 67"/>
                <a:gd name="T10" fmla="*/ 8 w 43"/>
                <a:gd name="T11" fmla="*/ 24 h 67"/>
              </a:gdLst>
              <a:ahLst/>
              <a:cxnLst>
                <a:cxn ang="0">
                  <a:pos x="T0" y="T1"/>
                </a:cxn>
                <a:cxn ang="0">
                  <a:pos x="T2" y="T3"/>
                </a:cxn>
                <a:cxn ang="0">
                  <a:pos x="T4" y="T5"/>
                </a:cxn>
                <a:cxn ang="0">
                  <a:pos x="T6" y="T7"/>
                </a:cxn>
                <a:cxn ang="0">
                  <a:pos x="T8" y="T9"/>
                </a:cxn>
                <a:cxn ang="0">
                  <a:pos x="T10" y="T11"/>
                </a:cxn>
              </a:cxnLst>
              <a:rect l="0" t="0" r="r" b="b"/>
              <a:pathLst>
                <a:path w="43" h="67">
                  <a:moveTo>
                    <a:pt x="8" y="24"/>
                  </a:moveTo>
                  <a:cubicBezTo>
                    <a:pt x="8" y="0"/>
                    <a:pt x="8" y="0"/>
                    <a:pt x="8" y="0"/>
                  </a:cubicBezTo>
                  <a:cubicBezTo>
                    <a:pt x="0" y="7"/>
                    <a:pt x="0" y="7"/>
                    <a:pt x="0" y="7"/>
                  </a:cubicBezTo>
                  <a:cubicBezTo>
                    <a:pt x="0" y="31"/>
                    <a:pt x="0" y="31"/>
                    <a:pt x="0" y="31"/>
                  </a:cubicBezTo>
                  <a:cubicBezTo>
                    <a:pt x="12" y="49"/>
                    <a:pt x="26" y="61"/>
                    <a:pt x="43" y="67"/>
                  </a:cubicBezTo>
                  <a:cubicBezTo>
                    <a:pt x="20" y="50"/>
                    <a:pt x="9" y="36"/>
                    <a:pt x="8" y="24"/>
                  </a:cubicBezTo>
                  <a:close/>
                </a:path>
              </a:pathLst>
            </a:custGeom>
            <a:solidFill>
              <a:srgbClr val="F3DDCF"/>
            </a:solidFill>
            <a:ln>
              <a:noFill/>
            </a:ln>
            <a:extLst>
              <a:ext uri="{91240B29-F687-4F45-9708-019B960494DF}">
                <a14:hiddenLine xmlns:a14="http://schemas.microsoft.com/office/drawing/2010/main" w="9525">
                  <a:solidFill>
                    <a:srgbClr val="000000"/>
                  </a:solidFill>
                  <a:round/>
                </a14:hiddenLine>
              </a:ext>
            </a:extLst>
          </p:spPr>
          <p:txBody>
            <a:bodyPr vert="horz" wrap="square" lIns="89331" tIns="44665" rIns="89331" bIns="44665" numCol="1" anchor="t" anchorCtr="0" compatLnSpc="1"/>
            <a:lstStyle/>
            <a:p>
              <a:pPr marL="0" marR="0" lvl="0" indent="0" algn="l" defTabSz="683605" rtl="0" eaLnBrk="1" fontAlgn="auto" latinLnBrk="0" hangingPunct="1">
                <a:lnSpc>
                  <a:spcPct val="100000"/>
                </a:lnSpc>
                <a:spcBef>
                  <a:spcPts val="0"/>
                </a:spcBef>
                <a:spcAft>
                  <a:spcPts val="0"/>
                </a:spcAft>
                <a:buClrTx/>
                <a:buSzTx/>
                <a:buFontTx/>
                <a:buNone/>
                <a:tabLst/>
                <a:defRPr/>
              </a:pPr>
              <a:endParaRPr kumimoji="0" lang="zh-CN" altLang="en-US" sz="1348"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
          <p:nvSpPr>
            <p:cNvPr id="29" name="Freeform 44"/>
            <p:cNvSpPr/>
            <p:nvPr/>
          </p:nvSpPr>
          <p:spPr bwMode="auto">
            <a:xfrm>
              <a:off x="4005" y="845"/>
              <a:ext cx="297" cy="213"/>
            </a:xfrm>
            <a:custGeom>
              <a:avLst/>
              <a:gdLst>
                <a:gd name="T0" fmla="*/ 71 w 125"/>
                <a:gd name="T1" fmla="*/ 55 h 90"/>
                <a:gd name="T2" fmla="*/ 99 w 125"/>
                <a:gd name="T3" fmla="*/ 32 h 90"/>
                <a:gd name="T4" fmla="*/ 96 w 125"/>
                <a:gd name="T5" fmla="*/ 3 h 90"/>
                <a:gd name="T6" fmla="*/ 12 w 125"/>
                <a:gd name="T7" fmla="*/ 42 h 90"/>
                <a:gd name="T8" fmla="*/ 1 w 125"/>
                <a:gd name="T9" fmla="*/ 59 h 90"/>
                <a:gd name="T10" fmla="*/ 5 w 125"/>
                <a:gd name="T11" fmla="*/ 90 h 90"/>
                <a:gd name="T12" fmla="*/ 18 w 125"/>
                <a:gd name="T13" fmla="*/ 86 h 90"/>
                <a:gd name="T14" fmla="*/ 18 w 125"/>
                <a:gd name="T15" fmla="*/ 62 h 90"/>
                <a:gd name="T16" fmla="*/ 49 w 125"/>
                <a:gd name="T17" fmla="*/ 51 h 90"/>
                <a:gd name="T18" fmla="*/ 71 w 125"/>
                <a:gd name="T19" fmla="*/ 55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5" h="90">
                  <a:moveTo>
                    <a:pt x="71" y="55"/>
                  </a:moveTo>
                  <a:cubicBezTo>
                    <a:pt x="84" y="50"/>
                    <a:pt x="94" y="42"/>
                    <a:pt x="99" y="32"/>
                  </a:cubicBezTo>
                  <a:cubicBezTo>
                    <a:pt x="125" y="38"/>
                    <a:pt x="124" y="28"/>
                    <a:pt x="96" y="3"/>
                  </a:cubicBezTo>
                  <a:cubicBezTo>
                    <a:pt x="40" y="0"/>
                    <a:pt x="11" y="13"/>
                    <a:pt x="12" y="42"/>
                  </a:cubicBezTo>
                  <a:cubicBezTo>
                    <a:pt x="5" y="43"/>
                    <a:pt x="1" y="48"/>
                    <a:pt x="1" y="59"/>
                  </a:cubicBezTo>
                  <a:cubicBezTo>
                    <a:pt x="0" y="64"/>
                    <a:pt x="2" y="75"/>
                    <a:pt x="5" y="90"/>
                  </a:cubicBezTo>
                  <a:cubicBezTo>
                    <a:pt x="18" y="86"/>
                    <a:pt x="18" y="86"/>
                    <a:pt x="18" y="86"/>
                  </a:cubicBezTo>
                  <a:cubicBezTo>
                    <a:pt x="18" y="62"/>
                    <a:pt x="18" y="62"/>
                    <a:pt x="18" y="62"/>
                  </a:cubicBezTo>
                  <a:cubicBezTo>
                    <a:pt x="24" y="50"/>
                    <a:pt x="35" y="46"/>
                    <a:pt x="49" y="51"/>
                  </a:cubicBezTo>
                  <a:cubicBezTo>
                    <a:pt x="57" y="53"/>
                    <a:pt x="64" y="55"/>
                    <a:pt x="71" y="55"/>
                  </a:cubicBezTo>
                  <a:close/>
                </a:path>
              </a:pathLst>
            </a:custGeom>
            <a:solidFill>
              <a:srgbClr val="333333"/>
            </a:solidFill>
            <a:ln>
              <a:noFill/>
            </a:ln>
            <a:extLst>
              <a:ext uri="{91240B29-F687-4F45-9708-019B960494DF}">
                <a14:hiddenLine xmlns:a14="http://schemas.microsoft.com/office/drawing/2010/main" w="9525">
                  <a:solidFill>
                    <a:srgbClr val="000000"/>
                  </a:solidFill>
                  <a:round/>
                </a14:hiddenLine>
              </a:ext>
            </a:extLst>
          </p:spPr>
          <p:txBody>
            <a:bodyPr vert="horz" wrap="square" lIns="89331" tIns="44665" rIns="89331" bIns="44665" numCol="1" anchor="t" anchorCtr="0" compatLnSpc="1"/>
            <a:lstStyle/>
            <a:p>
              <a:pPr marL="0" marR="0" lvl="0" indent="0" algn="l" defTabSz="683605" rtl="0" eaLnBrk="1" fontAlgn="auto" latinLnBrk="0" hangingPunct="1">
                <a:lnSpc>
                  <a:spcPct val="100000"/>
                </a:lnSpc>
                <a:spcBef>
                  <a:spcPts val="0"/>
                </a:spcBef>
                <a:spcAft>
                  <a:spcPts val="0"/>
                </a:spcAft>
                <a:buClrTx/>
                <a:buSzTx/>
                <a:buFontTx/>
                <a:buNone/>
                <a:tabLst/>
                <a:defRPr/>
              </a:pPr>
              <a:endParaRPr kumimoji="0" lang="zh-CN" altLang="en-US" sz="1348"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
          <p:nvSpPr>
            <p:cNvPr id="30" name="Freeform 45"/>
            <p:cNvSpPr/>
            <p:nvPr/>
          </p:nvSpPr>
          <p:spPr bwMode="auto">
            <a:xfrm>
              <a:off x="4017" y="954"/>
              <a:ext cx="104" cy="158"/>
            </a:xfrm>
            <a:custGeom>
              <a:avLst/>
              <a:gdLst>
                <a:gd name="T0" fmla="*/ 13 w 44"/>
                <a:gd name="T1" fmla="*/ 16 h 67"/>
                <a:gd name="T2" fmla="*/ 13 w 44"/>
                <a:gd name="T3" fmla="*/ 40 h 67"/>
                <a:gd name="T4" fmla="*/ 0 w 44"/>
                <a:gd name="T5" fmla="*/ 44 h 67"/>
                <a:gd name="T6" fmla="*/ 2 w 44"/>
                <a:gd name="T7" fmla="*/ 51 h 67"/>
                <a:gd name="T8" fmla="*/ 11 w 44"/>
                <a:gd name="T9" fmla="*/ 51 h 67"/>
                <a:gd name="T10" fmla="*/ 16 w 44"/>
                <a:gd name="T11" fmla="*/ 67 h 67"/>
                <a:gd name="T12" fmla="*/ 17 w 44"/>
                <a:gd name="T13" fmla="*/ 67 h 67"/>
                <a:gd name="T14" fmla="*/ 20 w 44"/>
                <a:gd name="T15" fmla="*/ 54 h 67"/>
                <a:gd name="T16" fmla="*/ 20 w 44"/>
                <a:gd name="T17" fmla="*/ 26 h 67"/>
                <a:gd name="T18" fmla="*/ 44 w 44"/>
                <a:gd name="T19" fmla="*/ 5 h 67"/>
                <a:gd name="T20" fmla="*/ 13 w 44"/>
                <a:gd name="T21" fmla="*/ 16 h 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4" h="67">
                  <a:moveTo>
                    <a:pt x="13" y="16"/>
                  </a:moveTo>
                  <a:cubicBezTo>
                    <a:pt x="13" y="40"/>
                    <a:pt x="13" y="40"/>
                    <a:pt x="13" y="40"/>
                  </a:cubicBezTo>
                  <a:cubicBezTo>
                    <a:pt x="0" y="44"/>
                    <a:pt x="0" y="44"/>
                    <a:pt x="0" y="44"/>
                  </a:cubicBezTo>
                  <a:cubicBezTo>
                    <a:pt x="1" y="46"/>
                    <a:pt x="1" y="49"/>
                    <a:pt x="2" y="51"/>
                  </a:cubicBezTo>
                  <a:cubicBezTo>
                    <a:pt x="3" y="48"/>
                    <a:pt x="6" y="48"/>
                    <a:pt x="11" y="51"/>
                  </a:cubicBezTo>
                  <a:cubicBezTo>
                    <a:pt x="16" y="67"/>
                    <a:pt x="16" y="67"/>
                    <a:pt x="16" y="67"/>
                  </a:cubicBezTo>
                  <a:cubicBezTo>
                    <a:pt x="17" y="67"/>
                    <a:pt x="17" y="67"/>
                    <a:pt x="17" y="67"/>
                  </a:cubicBezTo>
                  <a:cubicBezTo>
                    <a:pt x="20" y="54"/>
                    <a:pt x="20" y="54"/>
                    <a:pt x="20" y="54"/>
                  </a:cubicBezTo>
                  <a:cubicBezTo>
                    <a:pt x="20" y="26"/>
                    <a:pt x="20" y="26"/>
                    <a:pt x="20" y="26"/>
                  </a:cubicBezTo>
                  <a:cubicBezTo>
                    <a:pt x="23" y="13"/>
                    <a:pt x="31" y="6"/>
                    <a:pt x="44" y="5"/>
                  </a:cubicBezTo>
                  <a:cubicBezTo>
                    <a:pt x="30" y="0"/>
                    <a:pt x="19" y="4"/>
                    <a:pt x="13" y="16"/>
                  </a:cubicBezTo>
                  <a:close/>
                </a:path>
              </a:pathLst>
            </a:custGeom>
            <a:solidFill>
              <a:srgbClr val="111111"/>
            </a:solidFill>
            <a:ln>
              <a:noFill/>
            </a:ln>
            <a:extLst>
              <a:ext uri="{91240B29-F687-4F45-9708-019B960494DF}">
                <a14:hiddenLine xmlns:a14="http://schemas.microsoft.com/office/drawing/2010/main" w="9525">
                  <a:solidFill>
                    <a:srgbClr val="000000"/>
                  </a:solidFill>
                  <a:round/>
                </a14:hiddenLine>
              </a:ext>
            </a:extLst>
          </p:spPr>
          <p:txBody>
            <a:bodyPr vert="horz" wrap="square" lIns="89331" tIns="44665" rIns="89331" bIns="44665" numCol="1" anchor="t" anchorCtr="0" compatLnSpc="1"/>
            <a:lstStyle/>
            <a:p>
              <a:pPr marL="0" marR="0" lvl="0" indent="0" algn="l" defTabSz="683605" rtl="0" eaLnBrk="1" fontAlgn="auto" latinLnBrk="0" hangingPunct="1">
                <a:lnSpc>
                  <a:spcPct val="100000"/>
                </a:lnSpc>
                <a:spcBef>
                  <a:spcPts val="0"/>
                </a:spcBef>
                <a:spcAft>
                  <a:spcPts val="0"/>
                </a:spcAft>
                <a:buClrTx/>
                <a:buSzTx/>
                <a:buFontTx/>
                <a:buNone/>
                <a:tabLst/>
                <a:defRPr/>
              </a:pPr>
              <a:endParaRPr kumimoji="0" lang="zh-CN" altLang="en-US" sz="1348"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
          <p:nvSpPr>
            <p:cNvPr id="31" name="Freeform 46"/>
            <p:cNvSpPr/>
            <p:nvPr/>
          </p:nvSpPr>
          <p:spPr bwMode="auto">
            <a:xfrm>
              <a:off x="4055" y="1112"/>
              <a:ext cx="2" cy="5"/>
            </a:xfrm>
            <a:custGeom>
              <a:avLst/>
              <a:gdLst>
                <a:gd name="T0" fmla="*/ 0 w 2"/>
                <a:gd name="T1" fmla="*/ 0 h 5"/>
                <a:gd name="T2" fmla="*/ 0 w 2"/>
                <a:gd name="T3" fmla="*/ 5 h 5"/>
                <a:gd name="T4" fmla="*/ 2 w 2"/>
                <a:gd name="T5" fmla="*/ 0 h 5"/>
                <a:gd name="T6" fmla="*/ 0 w 2"/>
                <a:gd name="T7" fmla="*/ 0 h 5"/>
                <a:gd name="T8" fmla="*/ 0 w 2"/>
                <a:gd name="T9" fmla="*/ 0 h 5"/>
              </a:gdLst>
              <a:ahLst/>
              <a:cxnLst>
                <a:cxn ang="0">
                  <a:pos x="T0" y="T1"/>
                </a:cxn>
                <a:cxn ang="0">
                  <a:pos x="T2" y="T3"/>
                </a:cxn>
                <a:cxn ang="0">
                  <a:pos x="T4" y="T5"/>
                </a:cxn>
                <a:cxn ang="0">
                  <a:pos x="T6" y="T7"/>
                </a:cxn>
                <a:cxn ang="0">
                  <a:pos x="T8" y="T9"/>
                </a:cxn>
              </a:cxnLst>
              <a:rect l="0" t="0" r="r" b="b"/>
              <a:pathLst>
                <a:path w="2" h="5">
                  <a:moveTo>
                    <a:pt x="0" y="0"/>
                  </a:moveTo>
                  <a:lnTo>
                    <a:pt x="0" y="5"/>
                  </a:lnTo>
                  <a:lnTo>
                    <a:pt x="2" y="0"/>
                  </a:lnTo>
                  <a:lnTo>
                    <a:pt x="0" y="0"/>
                  </a:lnTo>
                  <a:lnTo>
                    <a:pt x="0" y="0"/>
                  </a:lnTo>
                  <a:close/>
                </a:path>
              </a:pathLst>
            </a:custGeom>
            <a:solidFill>
              <a:srgbClr val="333333"/>
            </a:solidFill>
            <a:ln>
              <a:noFill/>
            </a:ln>
            <a:extLst>
              <a:ext uri="{91240B29-F687-4F45-9708-019B960494DF}">
                <a14:hiddenLine xmlns:a14="http://schemas.microsoft.com/office/drawing/2010/main" w="9525">
                  <a:solidFill>
                    <a:srgbClr val="000000"/>
                  </a:solidFill>
                  <a:round/>
                </a14:hiddenLine>
              </a:ext>
            </a:extLst>
          </p:spPr>
          <p:txBody>
            <a:bodyPr vert="horz" wrap="square" lIns="89331" tIns="44665" rIns="89331" bIns="44665" numCol="1" anchor="t" anchorCtr="0" compatLnSpc="1"/>
            <a:lstStyle/>
            <a:p>
              <a:pPr marL="0" marR="0" lvl="0" indent="0" algn="l" defTabSz="683605" rtl="0" eaLnBrk="1" fontAlgn="auto" latinLnBrk="0" hangingPunct="1">
                <a:lnSpc>
                  <a:spcPct val="100000"/>
                </a:lnSpc>
                <a:spcBef>
                  <a:spcPts val="0"/>
                </a:spcBef>
                <a:spcAft>
                  <a:spcPts val="0"/>
                </a:spcAft>
                <a:buClrTx/>
                <a:buSzTx/>
                <a:buFontTx/>
                <a:buNone/>
                <a:tabLst/>
                <a:defRPr/>
              </a:pPr>
              <a:endParaRPr kumimoji="0" lang="zh-CN" altLang="en-US" sz="1348"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
          <p:nvSpPr>
            <p:cNvPr id="32" name="Freeform 47"/>
            <p:cNvSpPr/>
            <p:nvPr/>
          </p:nvSpPr>
          <p:spPr bwMode="auto">
            <a:xfrm>
              <a:off x="4038" y="1247"/>
              <a:ext cx="117" cy="185"/>
            </a:xfrm>
            <a:custGeom>
              <a:avLst/>
              <a:gdLst>
                <a:gd name="T0" fmla="*/ 0 w 49"/>
                <a:gd name="T1" fmla="*/ 10 h 78"/>
                <a:gd name="T2" fmla="*/ 2 w 49"/>
                <a:gd name="T3" fmla="*/ 16 h 78"/>
                <a:gd name="T4" fmla="*/ 26 w 49"/>
                <a:gd name="T5" fmla="*/ 78 h 78"/>
                <a:gd name="T6" fmla="*/ 49 w 49"/>
                <a:gd name="T7" fmla="*/ 57 h 78"/>
                <a:gd name="T8" fmla="*/ 11 w 49"/>
                <a:gd name="T9" fmla="*/ 11 h 78"/>
                <a:gd name="T10" fmla="*/ 11 w 49"/>
                <a:gd name="T11" fmla="*/ 0 h 78"/>
                <a:gd name="T12" fmla="*/ 0 w 49"/>
                <a:gd name="T13" fmla="*/ 10 h 78"/>
              </a:gdLst>
              <a:ahLst/>
              <a:cxnLst>
                <a:cxn ang="0">
                  <a:pos x="T0" y="T1"/>
                </a:cxn>
                <a:cxn ang="0">
                  <a:pos x="T2" y="T3"/>
                </a:cxn>
                <a:cxn ang="0">
                  <a:pos x="T4" y="T5"/>
                </a:cxn>
                <a:cxn ang="0">
                  <a:pos x="T6" y="T7"/>
                </a:cxn>
                <a:cxn ang="0">
                  <a:pos x="T8" y="T9"/>
                </a:cxn>
                <a:cxn ang="0">
                  <a:pos x="T10" y="T11"/>
                </a:cxn>
                <a:cxn ang="0">
                  <a:pos x="T12" y="T13"/>
                </a:cxn>
              </a:cxnLst>
              <a:rect l="0" t="0" r="r" b="b"/>
              <a:pathLst>
                <a:path w="49" h="78">
                  <a:moveTo>
                    <a:pt x="0" y="10"/>
                  </a:moveTo>
                  <a:cubicBezTo>
                    <a:pt x="2" y="16"/>
                    <a:pt x="2" y="16"/>
                    <a:pt x="2" y="16"/>
                  </a:cubicBezTo>
                  <a:cubicBezTo>
                    <a:pt x="26" y="78"/>
                    <a:pt x="26" y="78"/>
                    <a:pt x="26" y="78"/>
                  </a:cubicBezTo>
                  <a:cubicBezTo>
                    <a:pt x="31" y="68"/>
                    <a:pt x="39" y="61"/>
                    <a:pt x="49" y="57"/>
                  </a:cubicBezTo>
                  <a:cubicBezTo>
                    <a:pt x="11" y="11"/>
                    <a:pt x="11" y="11"/>
                    <a:pt x="11" y="11"/>
                  </a:cubicBezTo>
                  <a:cubicBezTo>
                    <a:pt x="11" y="0"/>
                    <a:pt x="11" y="0"/>
                    <a:pt x="11" y="0"/>
                  </a:cubicBezTo>
                  <a:cubicBezTo>
                    <a:pt x="0" y="10"/>
                    <a:pt x="0" y="10"/>
                    <a:pt x="0" y="10"/>
                  </a:cubicBezTo>
                  <a:close/>
                </a:path>
              </a:pathLst>
            </a:custGeom>
            <a:solidFill>
              <a:schemeClr val="bg1">
                <a:lumMod val="7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89331" tIns="44665" rIns="89331" bIns="44665" numCol="1" anchor="t" anchorCtr="0" compatLnSpc="1"/>
            <a:lstStyle/>
            <a:p>
              <a:pPr marL="0" marR="0" lvl="0" indent="0" algn="l" defTabSz="683605" rtl="0" eaLnBrk="1" fontAlgn="auto" latinLnBrk="0" hangingPunct="1">
                <a:lnSpc>
                  <a:spcPct val="100000"/>
                </a:lnSpc>
                <a:spcBef>
                  <a:spcPts val="0"/>
                </a:spcBef>
                <a:spcAft>
                  <a:spcPts val="0"/>
                </a:spcAft>
                <a:buClrTx/>
                <a:buSzTx/>
                <a:buFontTx/>
                <a:buNone/>
                <a:tabLst/>
                <a:defRPr/>
              </a:pPr>
              <a:endParaRPr kumimoji="0" lang="zh-CN" altLang="en-US" sz="1348"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
          <p:nvSpPr>
            <p:cNvPr id="33" name="Freeform 48"/>
            <p:cNvSpPr/>
            <p:nvPr/>
          </p:nvSpPr>
          <p:spPr bwMode="auto">
            <a:xfrm>
              <a:off x="4064" y="1115"/>
              <a:ext cx="233" cy="381"/>
            </a:xfrm>
            <a:custGeom>
              <a:avLst/>
              <a:gdLst>
                <a:gd name="T0" fmla="*/ 0 w 98"/>
                <a:gd name="T1" fmla="*/ 36 h 161"/>
                <a:gd name="T2" fmla="*/ 18 w 98"/>
                <a:gd name="T3" fmla="*/ 60 h 161"/>
                <a:gd name="T4" fmla="*/ 31 w 98"/>
                <a:gd name="T5" fmla="*/ 73 h 161"/>
                <a:gd name="T6" fmla="*/ 75 w 98"/>
                <a:gd name="T7" fmla="*/ 73 h 161"/>
                <a:gd name="T8" fmla="*/ 77 w 98"/>
                <a:gd name="T9" fmla="*/ 70 h 161"/>
                <a:gd name="T10" fmla="*/ 77 w 98"/>
                <a:gd name="T11" fmla="*/ 108 h 161"/>
                <a:gd name="T12" fmla="*/ 83 w 98"/>
                <a:gd name="T13" fmla="*/ 117 h 161"/>
                <a:gd name="T14" fmla="*/ 73 w 98"/>
                <a:gd name="T15" fmla="*/ 153 h 161"/>
                <a:gd name="T16" fmla="*/ 79 w 98"/>
                <a:gd name="T17" fmla="*/ 161 h 161"/>
                <a:gd name="T18" fmla="*/ 96 w 98"/>
                <a:gd name="T19" fmla="*/ 108 h 161"/>
                <a:gd name="T20" fmla="*/ 90 w 98"/>
                <a:gd name="T21" fmla="*/ 96 h 161"/>
                <a:gd name="T22" fmla="*/ 87 w 98"/>
                <a:gd name="T23" fmla="*/ 59 h 161"/>
                <a:gd name="T24" fmla="*/ 87 w 98"/>
                <a:gd name="T25" fmla="*/ 51 h 161"/>
                <a:gd name="T26" fmla="*/ 90 w 98"/>
                <a:gd name="T27" fmla="*/ 47 h 161"/>
                <a:gd name="T28" fmla="*/ 98 w 98"/>
                <a:gd name="T29" fmla="*/ 10 h 161"/>
                <a:gd name="T30" fmla="*/ 98 w 98"/>
                <a:gd name="T31" fmla="*/ 0 h 161"/>
                <a:gd name="T32" fmla="*/ 81 w 98"/>
                <a:gd name="T33" fmla="*/ 41 h 161"/>
                <a:gd name="T34" fmla="*/ 0 w 98"/>
                <a:gd name="T35" fmla="*/ 36 h 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98" h="161">
                  <a:moveTo>
                    <a:pt x="0" y="36"/>
                  </a:moveTo>
                  <a:cubicBezTo>
                    <a:pt x="3" y="45"/>
                    <a:pt x="9" y="53"/>
                    <a:pt x="18" y="60"/>
                  </a:cubicBezTo>
                  <a:cubicBezTo>
                    <a:pt x="31" y="73"/>
                    <a:pt x="31" y="73"/>
                    <a:pt x="31" y="73"/>
                  </a:cubicBezTo>
                  <a:cubicBezTo>
                    <a:pt x="47" y="88"/>
                    <a:pt x="62" y="88"/>
                    <a:pt x="75" y="73"/>
                  </a:cubicBezTo>
                  <a:cubicBezTo>
                    <a:pt x="77" y="70"/>
                    <a:pt x="77" y="70"/>
                    <a:pt x="77" y="70"/>
                  </a:cubicBezTo>
                  <a:cubicBezTo>
                    <a:pt x="77" y="108"/>
                    <a:pt x="77" y="108"/>
                    <a:pt x="77" y="108"/>
                  </a:cubicBezTo>
                  <a:cubicBezTo>
                    <a:pt x="83" y="117"/>
                    <a:pt x="83" y="117"/>
                    <a:pt x="83" y="117"/>
                  </a:cubicBezTo>
                  <a:cubicBezTo>
                    <a:pt x="73" y="153"/>
                    <a:pt x="73" y="153"/>
                    <a:pt x="73" y="153"/>
                  </a:cubicBezTo>
                  <a:cubicBezTo>
                    <a:pt x="79" y="161"/>
                    <a:pt x="79" y="161"/>
                    <a:pt x="79" y="161"/>
                  </a:cubicBezTo>
                  <a:cubicBezTo>
                    <a:pt x="96" y="108"/>
                    <a:pt x="96" y="108"/>
                    <a:pt x="96" y="108"/>
                  </a:cubicBezTo>
                  <a:cubicBezTo>
                    <a:pt x="90" y="96"/>
                    <a:pt x="90" y="96"/>
                    <a:pt x="90" y="96"/>
                  </a:cubicBezTo>
                  <a:cubicBezTo>
                    <a:pt x="87" y="59"/>
                    <a:pt x="87" y="59"/>
                    <a:pt x="87" y="59"/>
                  </a:cubicBezTo>
                  <a:cubicBezTo>
                    <a:pt x="87" y="51"/>
                    <a:pt x="87" y="51"/>
                    <a:pt x="87" y="51"/>
                  </a:cubicBezTo>
                  <a:cubicBezTo>
                    <a:pt x="90" y="47"/>
                    <a:pt x="90" y="47"/>
                    <a:pt x="90" y="47"/>
                  </a:cubicBezTo>
                  <a:cubicBezTo>
                    <a:pt x="95" y="35"/>
                    <a:pt x="97" y="23"/>
                    <a:pt x="98" y="10"/>
                  </a:cubicBezTo>
                  <a:cubicBezTo>
                    <a:pt x="98" y="6"/>
                    <a:pt x="98" y="3"/>
                    <a:pt x="98" y="0"/>
                  </a:cubicBezTo>
                  <a:cubicBezTo>
                    <a:pt x="81" y="41"/>
                    <a:pt x="81" y="41"/>
                    <a:pt x="81" y="41"/>
                  </a:cubicBezTo>
                  <a:cubicBezTo>
                    <a:pt x="68" y="83"/>
                    <a:pt x="41" y="81"/>
                    <a:pt x="0" y="36"/>
                  </a:cubicBezTo>
                  <a:close/>
                </a:path>
              </a:pathLst>
            </a:custGeom>
            <a:solidFill>
              <a:srgbClr val="A56E44"/>
            </a:solidFill>
            <a:ln>
              <a:noFill/>
            </a:ln>
            <a:extLst>
              <a:ext uri="{91240B29-F687-4F45-9708-019B960494DF}">
                <a14:hiddenLine xmlns:a14="http://schemas.microsoft.com/office/drawing/2010/main" w="9525">
                  <a:solidFill>
                    <a:srgbClr val="000000"/>
                  </a:solidFill>
                  <a:round/>
                </a14:hiddenLine>
              </a:ext>
            </a:extLst>
          </p:spPr>
          <p:txBody>
            <a:bodyPr vert="horz" wrap="square" lIns="89331" tIns="44665" rIns="89331" bIns="44665" numCol="1" anchor="t" anchorCtr="0" compatLnSpc="1"/>
            <a:lstStyle/>
            <a:p>
              <a:pPr marL="0" marR="0" lvl="0" indent="0" algn="l" defTabSz="683605" rtl="0" eaLnBrk="1" fontAlgn="auto" latinLnBrk="0" hangingPunct="1">
                <a:lnSpc>
                  <a:spcPct val="100000"/>
                </a:lnSpc>
                <a:spcBef>
                  <a:spcPts val="0"/>
                </a:spcBef>
                <a:spcAft>
                  <a:spcPts val="0"/>
                </a:spcAft>
                <a:buClrTx/>
                <a:buSzTx/>
                <a:buFontTx/>
                <a:buNone/>
                <a:tabLst/>
                <a:defRPr/>
              </a:pPr>
              <a:endParaRPr kumimoji="0" lang="zh-CN" altLang="en-US" sz="1348"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
          <p:nvSpPr>
            <p:cNvPr id="34" name="Freeform 49"/>
            <p:cNvSpPr/>
            <p:nvPr/>
          </p:nvSpPr>
          <p:spPr bwMode="auto">
            <a:xfrm>
              <a:off x="4064" y="1200"/>
              <a:ext cx="198" cy="277"/>
            </a:xfrm>
            <a:custGeom>
              <a:avLst/>
              <a:gdLst>
                <a:gd name="T0" fmla="*/ 18 w 83"/>
                <a:gd name="T1" fmla="*/ 24 h 117"/>
                <a:gd name="T2" fmla="*/ 0 w 83"/>
                <a:gd name="T3" fmla="*/ 0 h 117"/>
                <a:gd name="T4" fmla="*/ 0 w 83"/>
                <a:gd name="T5" fmla="*/ 20 h 117"/>
                <a:gd name="T6" fmla="*/ 0 w 83"/>
                <a:gd name="T7" fmla="*/ 31 h 117"/>
                <a:gd name="T8" fmla="*/ 38 w 83"/>
                <a:gd name="T9" fmla="*/ 77 h 117"/>
                <a:gd name="T10" fmla="*/ 73 w 83"/>
                <a:gd name="T11" fmla="*/ 117 h 117"/>
                <a:gd name="T12" fmla="*/ 83 w 83"/>
                <a:gd name="T13" fmla="*/ 81 h 117"/>
                <a:gd name="T14" fmla="*/ 77 w 83"/>
                <a:gd name="T15" fmla="*/ 72 h 117"/>
                <a:gd name="T16" fmla="*/ 77 w 83"/>
                <a:gd name="T17" fmla="*/ 34 h 117"/>
                <a:gd name="T18" fmla="*/ 75 w 83"/>
                <a:gd name="T19" fmla="*/ 37 h 117"/>
                <a:gd name="T20" fmla="*/ 31 w 83"/>
                <a:gd name="T21" fmla="*/ 37 h 117"/>
                <a:gd name="T22" fmla="*/ 18 w 83"/>
                <a:gd name="T23" fmla="*/ 24 h 1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83" h="117">
                  <a:moveTo>
                    <a:pt x="18" y="24"/>
                  </a:moveTo>
                  <a:cubicBezTo>
                    <a:pt x="9" y="17"/>
                    <a:pt x="3" y="9"/>
                    <a:pt x="0" y="0"/>
                  </a:cubicBezTo>
                  <a:cubicBezTo>
                    <a:pt x="0" y="20"/>
                    <a:pt x="0" y="20"/>
                    <a:pt x="0" y="20"/>
                  </a:cubicBezTo>
                  <a:cubicBezTo>
                    <a:pt x="0" y="31"/>
                    <a:pt x="0" y="31"/>
                    <a:pt x="0" y="31"/>
                  </a:cubicBezTo>
                  <a:cubicBezTo>
                    <a:pt x="38" y="77"/>
                    <a:pt x="38" y="77"/>
                    <a:pt x="38" y="77"/>
                  </a:cubicBezTo>
                  <a:cubicBezTo>
                    <a:pt x="73" y="117"/>
                    <a:pt x="73" y="117"/>
                    <a:pt x="73" y="117"/>
                  </a:cubicBezTo>
                  <a:cubicBezTo>
                    <a:pt x="83" y="81"/>
                    <a:pt x="83" y="81"/>
                    <a:pt x="83" y="81"/>
                  </a:cubicBezTo>
                  <a:cubicBezTo>
                    <a:pt x="77" y="72"/>
                    <a:pt x="77" y="72"/>
                    <a:pt x="77" y="72"/>
                  </a:cubicBezTo>
                  <a:cubicBezTo>
                    <a:pt x="77" y="34"/>
                    <a:pt x="77" y="34"/>
                    <a:pt x="77" y="34"/>
                  </a:cubicBezTo>
                  <a:cubicBezTo>
                    <a:pt x="75" y="37"/>
                    <a:pt x="75" y="37"/>
                    <a:pt x="75" y="37"/>
                  </a:cubicBezTo>
                  <a:cubicBezTo>
                    <a:pt x="62" y="52"/>
                    <a:pt x="47" y="52"/>
                    <a:pt x="31" y="37"/>
                  </a:cubicBezTo>
                  <a:cubicBezTo>
                    <a:pt x="18" y="24"/>
                    <a:pt x="18" y="24"/>
                    <a:pt x="18" y="24"/>
                  </a:cubicBezTo>
                  <a:close/>
                </a:path>
              </a:pathLst>
            </a:custGeom>
            <a:solidFill>
              <a:srgbClr val="DCA56D"/>
            </a:solidFill>
            <a:ln>
              <a:noFill/>
            </a:ln>
            <a:extLst>
              <a:ext uri="{91240B29-F687-4F45-9708-019B960494DF}">
                <a14:hiddenLine xmlns:a14="http://schemas.microsoft.com/office/drawing/2010/main" w="9525">
                  <a:solidFill>
                    <a:srgbClr val="000000"/>
                  </a:solidFill>
                  <a:round/>
                </a14:hiddenLine>
              </a:ext>
            </a:extLst>
          </p:spPr>
          <p:txBody>
            <a:bodyPr vert="horz" wrap="square" lIns="89331" tIns="44665" rIns="89331" bIns="44665" numCol="1" anchor="t" anchorCtr="0" compatLnSpc="1"/>
            <a:lstStyle/>
            <a:p>
              <a:pPr marL="0" marR="0" lvl="0" indent="0" algn="l" defTabSz="683605" rtl="0" eaLnBrk="1" fontAlgn="auto" latinLnBrk="0" hangingPunct="1">
                <a:lnSpc>
                  <a:spcPct val="100000"/>
                </a:lnSpc>
                <a:spcBef>
                  <a:spcPts val="0"/>
                </a:spcBef>
                <a:spcAft>
                  <a:spcPts val="0"/>
                </a:spcAft>
                <a:buClrTx/>
                <a:buSzTx/>
                <a:buFontTx/>
                <a:buNone/>
                <a:tabLst/>
                <a:defRPr/>
              </a:pPr>
              <a:endParaRPr kumimoji="0" lang="zh-CN" altLang="en-US" sz="1348"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
          <p:nvSpPr>
            <p:cNvPr id="35" name="Freeform 50"/>
            <p:cNvSpPr/>
            <p:nvPr/>
          </p:nvSpPr>
          <p:spPr bwMode="auto">
            <a:xfrm>
              <a:off x="4271" y="1254"/>
              <a:ext cx="69" cy="164"/>
            </a:xfrm>
            <a:custGeom>
              <a:avLst/>
              <a:gdLst>
                <a:gd name="T0" fmla="*/ 45 w 69"/>
                <a:gd name="T1" fmla="*/ 67 h 164"/>
                <a:gd name="T2" fmla="*/ 36 w 69"/>
                <a:gd name="T3" fmla="*/ 38 h 164"/>
                <a:gd name="T4" fmla="*/ 0 w 69"/>
                <a:gd name="T5" fmla="*/ 0 h 164"/>
                <a:gd name="T6" fmla="*/ 7 w 69"/>
                <a:gd name="T7" fmla="*/ 88 h 164"/>
                <a:gd name="T8" fmla="*/ 21 w 69"/>
                <a:gd name="T9" fmla="*/ 116 h 164"/>
                <a:gd name="T10" fmla="*/ 69 w 69"/>
                <a:gd name="T11" fmla="*/ 164 h 164"/>
                <a:gd name="T12" fmla="*/ 45 w 69"/>
                <a:gd name="T13" fmla="*/ 67 h 164"/>
                <a:gd name="T14" fmla="*/ 45 w 69"/>
                <a:gd name="T15" fmla="*/ 67 h 16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9" h="164">
                  <a:moveTo>
                    <a:pt x="45" y="67"/>
                  </a:moveTo>
                  <a:lnTo>
                    <a:pt x="36" y="38"/>
                  </a:lnTo>
                  <a:lnTo>
                    <a:pt x="0" y="0"/>
                  </a:lnTo>
                  <a:lnTo>
                    <a:pt x="7" y="88"/>
                  </a:lnTo>
                  <a:lnTo>
                    <a:pt x="21" y="116"/>
                  </a:lnTo>
                  <a:lnTo>
                    <a:pt x="69" y="164"/>
                  </a:lnTo>
                  <a:lnTo>
                    <a:pt x="45" y="67"/>
                  </a:lnTo>
                  <a:lnTo>
                    <a:pt x="45" y="67"/>
                  </a:lnTo>
                  <a:close/>
                </a:path>
              </a:pathLst>
            </a:custGeom>
            <a:solidFill>
              <a:schemeClr val="bg1">
                <a:lumMod val="7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89331" tIns="44665" rIns="89331" bIns="44665" numCol="1" anchor="t" anchorCtr="0" compatLnSpc="1"/>
            <a:lstStyle/>
            <a:p>
              <a:pPr marL="0" marR="0" lvl="0" indent="0" algn="l" defTabSz="683605" rtl="0" eaLnBrk="1" fontAlgn="auto" latinLnBrk="0" hangingPunct="1">
                <a:lnSpc>
                  <a:spcPct val="100000"/>
                </a:lnSpc>
                <a:spcBef>
                  <a:spcPts val="0"/>
                </a:spcBef>
                <a:spcAft>
                  <a:spcPts val="0"/>
                </a:spcAft>
                <a:buClrTx/>
                <a:buSzTx/>
                <a:buFontTx/>
                <a:buNone/>
                <a:tabLst/>
                <a:defRPr/>
              </a:pPr>
              <a:endParaRPr kumimoji="0" lang="zh-CN" altLang="en-US" sz="1348"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
          <p:nvSpPr>
            <p:cNvPr id="36" name="Freeform 51"/>
            <p:cNvSpPr>
              <a:spLocks noEditPoints="1"/>
            </p:cNvSpPr>
            <p:nvPr/>
          </p:nvSpPr>
          <p:spPr bwMode="auto">
            <a:xfrm>
              <a:off x="3654" y="1297"/>
              <a:ext cx="717" cy="1172"/>
            </a:xfrm>
            <a:custGeom>
              <a:avLst/>
              <a:gdLst>
                <a:gd name="T0" fmla="*/ 158 w 302"/>
                <a:gd name="T1" fmla="*/ 0 h 495"/>
                <a:gd name="T2" fmla="*/ 5 w 302"/>
                <a:gd name="T3" fmla="*/ 229 h 495"/>
                <a:gd name="T4" fmla="*/ 109 w 302"/>
                <a:gd name="T5" fmla="*/ 407 h 495"/>
                <a:gd name="T6" fmla="*/ 142 w 302"/>
                <a:gd name="T7" fmla="*/ 408 h 495"/>
                <a:gd name="T8" fmla="*/ 166 w 302"/>
                <a:gd name="T9" fmla="*/ 438 h 495"/>
                <a:gd name="T10" fmla="*/ 173 w 302"/>
                <a:gd name="T11" fmla="*/ 436 h 495"/>
                <a:gd name="T12" fmla="*/ 195 w 302"/>
                <a:gd name="T13" fmla="*/ 424 h 495"/>
                <a:gd name="T14" fmla="*/ 130 w 302"/>
                <a:gd name="T15" fmla="*/ 357 h 495"/>
                <a:gd name="T16" fmla="*/ 65 w 302"/>
                <a:gd name="T17" fmla="*/ 257 h 495"/>
                <a:gd name="T18" fmla="*/ 138 w 302"/>
                <a:gd name="T19" fmla="*/ 139 h 495"/>
                <a:gd name="T20" fmla="*/ 117 w 302"/>
                <a:gd name="T21" fmla="*/ 232 h 495"/>
                <a:gd name="T22" fmla="*/ 139 w 302"/>
                <a:gd name="T23" fmla="*/ 290 h 495"/>
                <a:gd name="T24" fmla="*/ 152 w 302"/>
                <a:gd name="T25" fmla="*/ 348 h 495"/>
                <a:gd name="T26" fmla="*/ 237 w 302"/>
                <a:gd name="T27" fmla="*/ 395 h 495"/>
                <a:gd name="T28" fmla="*/ 259 w 302"/>
                <a:gd name="T29" fmla="*/ 436 h 495"/>
                <a:gd name="T30" fmla="*/ 302 w 302"/>
                <a:gd name="T31" fmla="*/ 454 h 495"/>
                <a:gd name="T32" fmla="*/ 243 w 302"/>
                <a:gd name="T33" fmla="*/ 90 h 495"/>
                <a:gd name="T34" fmla="*/ 183 w 302"/>
                <a:gd name="T35" fmla="*/ 71 h 495"/>
                <a:gd name="T36" fmla="*/ 160 w 302"/>
                <a:gd name="T37" fmla="*/ 19 h 495"/>
                <a:gd name="T38" fmla="*/ 21 w 302"/>
                <a:gd name="T39" fmla="*/ 218 h 495"/>
                <a:gd name="T40" fmla="*/ 122 w 302"/>
                <a:gd name="T41" fmla="*/ 396 h 495"/>
                <a:gd name="T42" fmla="*/ 180 w 302"/>
                <a:gd name="T43" fmla="*/ 429 h 495"/>
                <a:gd name="T44" fmla="*/ 172 w 302"/>
                <a:gd name="T45" fmla="*/ 432 h 495"/>
                <a:gd name="T46" fmla="*/ 167 w 302"/>
                <a:gd name="T47" fmla="*/ 434 h 495"/>
                <a:gd name="T48" fmla="*/ 143 w 302"/>
                <a:gd name="T49" fmla="*/ 405 h 495"/>
                <a:gd name="T50" fmla="*/ 119 w 302"/>
                <a:gd name="T51" fmla="*/ 411 h 495"/>
                <a:gd name="T52" fmla="*/ 48 w 302"/>
                <a:gd name="T53" fmla="*/ 338 h 495"/>
                <a:gd name="T54" fmla="*/ 8 w 302"/>
                <a:gd name="T55" fmla="*/ 230 h 495"/>
                <a:gd name="T56" fmla="*/ 156 w 302"/>
                <a:gd name="T57" fmla="*/ 6 h 495"/>
                <a:gd name="T58" fmla="*/ 133 w 302"/>
                <a:gd name="T59" fmla="*/ 257 h 495"/>
                <a:gd name="T60" fmla="*/ 136 w 302"/>
                <a:gd name="T61" fmla="*/ 316 h 495"/>
                <a:gd name="T62" fmla="*/ 147 w 302"/>
                <a:gd name="T63" fmla="*/ 291 h 495"/>
                <a:gd name="T64" fmla="*/ 124 w 302"/>
                <a:gd name="T65" fmla="*/ 230 h 495"/>
                <a:gd name="T66" fmla="*/ 122 w 302"/>
                <a:gd name="T67" fmla="*/ 201 h 4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02" h="495">
                  <a:moveTo>
                    <a:pt x="183" y="71"/>
                  </a:moveTo>
                  <a:cubicBezTo>
                    <a:pt x="158" y="0"/>
                    <a:pt x="158" y="0"/>
                    <a:pt x="158" y="0"/>
                  </a:cubicBezTo>
                  <a:cubicBezTo>
                    <a:pt x="131" y="19"/>
                    <a:pt x="100" y="35"/>
                    <a:pt x="65" y="47"/>
                  </a:cubicBezTo>
                  <a:cubicBezTo>
                    <a:pt x="35" y="106"/>
                    <a:pt x="15" y="167"/>
                    <a:pt x="5" y="229"/>
                  </a:cubicBezTo>
                  <a:cubicBezTo>
                    <a:pt x="0" y="280"/>
                    <a:pt x="14" y="318"/>
                    <a:pt x="46" y="341"/>
                  </a:cubicBezTo>
                  <a:cubicBezTo>
                    <a:pt x="109" y="407"/>
                    <a:pt x="109" y="407"/>
                    <a:pt x="109" y="407"/>
                  </a:cubicBezTo>
                  <a:cubicBezTo>
                    <a:pt x="117" y="415"/>
                    <a:pt x="117" y="415"/>
                    <a:pt x="117" y="415"/>
                  </a:cubicBezTo>
                  <a:cubicBezTo>
                    <a:pt x="142" y="408"/>
                    <a:pt x="142" y="408"/>
                    <a:pt x="142" y="408"/>
                  </a:cubicBezTo>
                  <a:cubicBezTo>
                    <a:pt x="150" y="418"/>
                    <a:pt x="150" y="418"/>
                    <a:pt x="150" y="418"/>
                  </a:cubicBezTo>
                  <a:cubicBezTo>
                    <a:pt x="166" y="438"/>
                    <a:pt x="166" y="438"/>
                    <a:pt x="166" y="438"/>
                  </a:cubicBezTo>
                  <a:cubicBezTo>
                    <a:pt x="168" y="437"/>
                    <a:pt x="171" y="437"/>
                    <a:pt x="173" y="436"/>
                  </a:cubicBezTo>
                  <a:cubicBezTo>
                    <a:pt x="173" y="436"/>
                    <a:pt x="173" y="436"/>
                    <a:pt x="173" y="436"/>
                  </a:cubicBezTo>
                  <a:cubicBezTo>
                    <a:pt x="180" y="433"/>
                    <a:pt x="186" y="431"/>
                    <a:pt x="191" y="427"/>
                  </a:cubicBezTo>
                  <a:cubicBezTo>
                    <a:pt x="192" y="426"/>
                    <a:pt x="193" y="425"/>
                    <a:pt x="195" y="424"/>
                  </a:cubicBezTo>
                  <a:cubicBezTo>
                    <a:pt x="202" y="418"/>
                    <a:pt x="207" y="410"/>
                    <a:pt x="211" y="401"/>
                  </a:cubicBezTo>
                  <a:cubicBezTo>
                    <a:pt x="130" y="357"/>
                    <a:pt x="130" y="357"/>
                    <a:pt x="130" y="357"/>
                  </a:cubicBezTo>
                  <a:cubicBezTo>
                    <a:pt x="87" y="299"/>
                    <a:pt x="87" y="299"/>
                    <a:pt x="87" y="299"/>
                  </a:cubicBezTo>
                  <a:cubicBezTo>
                    <a:pt x="65" y="257"/>
                    <a:pt x="65" y="257"/>
                    <a:pt x="65" y="257"/>
                  </a:cubicBezTo>
                  <a:cubicBezTo>
                    <a:pt x="110" y="175"/>
                    <a:pt x="110" y="175"/>
                    <a:pt x="110" y="175"/>
                  </a:cubicBezTo>
                  <a:cubicBezTo>
                    <a:pt x="138" y="139"/>
                    <a:pt x="138" y="139"/>
                    <a:pt x="138" y="139"/>
                  </a:cubicBezTo>
                  <a:cubicBezTo>
                    <a:pt x="106" y="217"/>
                    <a:pt x="106" y="217"/>
                    <a:pt x="106" y="217"/>
                  </a:cubicBezTo>
                  <a:cubicBezTo>
                    <a:pt x="117" y="232"/>
                    <a:pt x="117" y="232"/>
                    <a:pt x="117" y="232"/>
                  </a:cubicBezTo>
                  <a:cubicBezTo>
                    <a:pt x="117" y="262"/>
                    <a:pt x="117" y="262"/>
                    <a:pt x="117" y="262"/>
                  </a:cubicBezTo>
                  <a:cubicBezTo>
                    <a:pt x="139" y="290"/>
                    <a:pt x="139" y="290"/>
                    <a:pt x="139" y="290"/>
                  </a:cubicBezTo>
                  <a:cubicBezTo>
                    <a:pt x="122" y="305"/>
                    <a:pt x="122" y="305"/>
                    <a:pt x="122" y="305"/>
                  </a:cubicBezTo>
                  <a:cubicBezTo>
                    <a:pt x="152" y="348"/>
                    <a:pt x="152" y="348"/>
                    <a:pt x="152" y="348"/>
                  </a:cubicBezTo>
                  <a:cubicBezTo>
                    <a:pt x="215" y="385"/>
                    <a:pt x="215" y="385"/>
                    <a:pt x="215" y="385"/>
                  </a:cubicBezTo>
                  <a:cubicBezTo>
                    <a:pt x="237" y="395"/>
                    <a:pt x="237" y="395"/>
                    <a:pt x="237" y="395"/>
                  </a:cubicBezTo>
                  <a:cubicBezTo>
                    <a:pt x="266" y="427"/>
                    <a:pt x="266" y="427"/>
                    <a:pt x="266" y="427"/>
                  </a:cubicBezTo>
                  <a:cubicBezTo>
                    <a:pt x="266" y="434"/>
                    <a:pt x="264" y="437"/>
                    <a:pt x="259" y="436"/>
                  </a:cubicBezTo>
                  <a:cubicBezTo>
                    <a:pt x="260" y="463"/>
                    <a:pt x="265" y="483"/>
                    <a:pt x="275" y="495"/>
                  </a:cubicBezTo>
                  <a:cubicBezTo>
                    <a:pt x="302" y="454"/>
                    <a:pt x="302" y="454"/>
                    <a:pt x="302" y="454"/>
                  </a:cubicBezTo>
                  <a:cubicBezTo>
                    <a:pt x="276" y="211"/>
                    <a:pt x="276" y="211"/>
                    <a:pt x="276" y="211"/>
                  </a:cubicBezTo>
                  <a:cubicBezTo>
                    <a:pt x="243" y="90"/>
                    <a:pt x="243" y="90"/>
                    <a:pt x="243" y="90"/>
                  </a:cubicBezTo>
                  <a:cubicBezTo>
                    <a:pt x="208" y="50"/>
                    <a:pt x="208" y="50"/>
                    <a:pt x="208" y="50"/>
                  </a:cubicBezTo>
                  <a:cubicBezTo>
                    <a:pt x="183" y="71"/>
                    <a:pt x="183" y="71"/>
                    <a:pt x="183" y="71"/>
                  </a:cubicBezTo>
                  <a:close/>
                  <a:moveTo>
                    <a:pt x="156" y="6"/>
                  </a:moveTo>
                  <a:cubicBezTo>
                    <a:pt x="160" y="19"/>
                    <a:pt x="160" y="19"/>
                    <a:pt x="160" y="19"/>
                  </a:cubicBezTo>
                  <a:cubicBezTo>
                    <a:pt x="72" y="67"/>
                    <a:pt x="72" y="67"/>
                    <a:pt x="72" y="67"/>
                  </a:cubicBezTo>
                  <a:cubicBezTo>
                    <a:pt x="21" y="218"/>
                    <a:pt x="21" y="218"/>
                    <a:pt x="21" y="218"/>
                  </a:cubicBezTo>
                  <a:cubicBezTo>
                    <a:pt x="10" y="257"/>
                    <a:pt x="23" y="296"/>
                    <a:pt x="61" y="335"/>
                  </a:cubicBezTo>
                  <a:cubicBezTo>
                    <a:pt x="122" y="396"/>
                    <a:pt x="122" y="396"/>
                    <a:pt x="122" y="396"/>
                  </a:cubicBezTo>
                  <a:cubicBezTo>
                    <a:pt x="150" y="396"/>
                    <a:pt x="150" y="396"/>
                    <a:pt x="150" y="396"/>
                  </a:cubicBezTo>
                  <a:cubicBezTo>
                    <a:pt x="180" y="429"/>
                    <a:pt x="180" y="429"/>
                    <a:pt x="180" y="429"/>
                  </a:cubicBezTo>
                  <a:cubicBezTo>
                    <a:pt x="177" y="430"/>
                    <a:pt x="175" y="431"/>
                    <a:pt x="172" y="432"/>
                  </a:cubicBezTo>
                  <a:cubicBezTo>
                    <a:pt x="172" y="432"/>
                    <a:pt x="172" y="432"/>
                    <a:pt x="172" y="432"/>
                  </a:cubicBezTo>
                  <a:cubicBezTo>
                    <a:pt x="172" y="432"/>
                    <a:pt x="172" y="432"/>
                    <a:pt x="172" y="432"/>
                  </a:cubicBezTo>
                  <a:cubicBezTo>
                    <a:pt x="170" y="433"/>
                    <a:pt x="169" y="433"/>
                    <a:pt x="167" y="434"/>
                  </a:cubicBezTo>
                  <a:cubicBezTo>
                    <a:pt x="145" y="406"/>
                    <a:pt x="145" y="406"/>
                    <a:pt x="145" y="406"/>
                  </a:cubicBezTo>
                  <a:cubicBezTo>
                    <a:pt x="144" y="405"/>
                    <a:pt x="144" y="405"/>
                    <a:pt x="143" y="405"/>
                  </a:cubicBezTo>
                  <a:cubicBezTo>
                    <a:pt x="142" y="404"/>
                    <a:pt x="141" y="404"/>
                    <a:pt x="141" y="405"/>
                  </a:cubicBezTo>
                  <a:cubicBezTo>
                    <a:pt x="119" y="411"/>
                    <a:pt x="119" y="411"/>
                    <a:pt x="119" y="411"/>
                  </a:cubicBezTo>
                  <a:cubicBezTo>
                    <a:pt x="49" y="338"/>
                    <a:pt x="49" y="338"/>
                    <a:pt x="49" y="338"/>
                  </a:cubicBezTo>
                  <a:cubicBezTo>
                    <a:pt x="49" y="338"/>
                    <a:pt x="49" y="338"/>
                    <a:pt x="48" y="338"/>
                  </a:cubicBezTo>
                  <a:cubicBezTo>
                    <a:pt x="17" y="315"/>
                    <a:pt x="4" y="279"/>
                    <a:pt x="8" y="230"/>
                  </a:cubicBezTo>
                  <a:cubicBezTo>
                    <a:pt x="8" y="230"/>
                    <a:pt x="8" y="230"/>
                    <a:pt x="8" y="230"/>
                  </a:cubicBezTo>
                  <a:cubicBezTo>
                    <a:pt x="19" y="169"/>
                    <a:pt x="39" y="109"/>
                    <a:pt x="68" y="50"/>
                  </a:cubicBezTo>
                  <a:cubicBezTo>
                    <a:pt x="101" y="38"/>
                    <a:pt x="130" y="24"/>
                    <a:pt x="156" y="6"/>
                  </a:cubicBezTo>
                  <a:close/>
                  <a:moveTo>
                    <a:pt x="133" y="226"/>
                  </a:moveTo>
                  <a:cubicBezTo>
                    <a:pt x="133" y="257"/>
                    <a:pt x="133" y="257"/>
                    <a:pt x="133" y="257"/>
                  </a:cubicBezTo>
                  <a:cubicBezTo>
                    <a:pt x="161" y="294"/>
                    <a:pt x="161" y="294"/>
                    <a:pt x="161" y="294"/>
                  </a:cubicBezTo>
                  <a:cubicBezTo>
                    <a:pt x="136" y="316"/>
                    <a:pt x="136" y="316"/>
                    <a:pt x="136" y="316"/>
                  </a:cubicBezTo>
                  <a:cubicBezTo>
                    <a:pt x="130" y="308"/>
                    <a:pt x="130" y="308"/>
                    <a:pt x="130" y="308"/>
                  </a:cubicBezTo>
                  <a:cubicBezTo>
                    <a:pt x="147" y="291"/>
                    <a:pt x="147" y="291"/>
                    <a:pt x="147" y="291"/>
                  </a:cubicBezTo>
                  <a:cubicBezTo>
                    <a:pt x="124" y="261"/>
                    <a:pt x="124" y="261"/>
                    <a:pt x="124" y="261"/>
                  </a:cubicBezTo>
                  <a:cubicBezTo>
                    <a:pt x="124" y="230"/>
                    <a:pt x="124" y="230"/>
                    <a:pt x="124" y="230"/>
                  </a:cubicBezTo>
                  <a:cubicBezTo>
                    <a:pt x="115" y="214"/>
                    <a:pt x="115" y="214"/>
                    <a:pt x="115" y="214"/>
                  </a:cubicBezTo>
                  <a:cubicBezTo>
                    <a:pt x="122" y="201"/>
                    <a:pt x="122" y="201"/>
                    <a:pt x="122" y="201"/>
                  </a:cubicBezTo>
                  <a:cubicBezTo>
                    <a:pt x="133" y="226"/>
                    <a:pt x="133" y="226"/>
                    <a:pt x="133" y="226"/>
                  </a:cubicBezTo>
                  <a:close/>
                </a:path>
              </a:pathLst>
            </a:custGeom>
            <a:solidFill>
              <a:schemeClr val="bg1">
                <a:lumMod val="7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89331" tIns="44665" rIns="89331" bIns="44665" numCol="1" anchor="t" anchorCtr="0" compatLnSpc="1"/>
            <a:lstStyle/>
            <a:p>
              <a:pPr marL="0" marR="0" lvl="0" indent="0" algn="l" defTabSz="683605" rtl="0" eaLnBrk="1" fontAlgn="auto" latinLnBrk="0" hangingPunct="1">
                <a:lnSpc>
                  <a:spcPct val="100000"/>
                </a:lnSpc>
                <a:spcBef>
                  <a:spcPts val="0"/>
                </a:spcBef>
                <a:spcAft>
                  <a:spcPts val="0"/>
                </a:spcAft>
                <a:buClrTx/>
                <a:buSzTx/>
                <a:buFontTx/>
                <a:buNone/>
                <a:tabLst/>
                <a:defRPr/>
              </a:pPr>
              <a:endParaRPr kumimoji="0" lang="zh-CN" altLang="en-US" sz="1348"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
          <p:nvSpPr>
            <p:cNvPr id="37" name="Freeform 52"/>
            <p:cNvSpPr/>
            <p:nvPr/>
          </p:nvSpPr>
          <p:spPr bwMode="auto">
            <a:xfrm>
              <a:off x="3663" y="1311"/>
              <a:ext cx="418" cy="1013"/>
            </a:xfrm>
            <a:custGeom>
              <a:avLst/>
              <a:gdLst>
                <a:gd name="T0" fmla="*/ 156 w 176"/>
                <a:gd name="T1" fmla="*/ 13 h 428"/>
                <a:gd name="T2" fmla="*/ 152 w 176"/>
                <a:gd name="T3" fmla="*/ 0 h 428"/>
                <a:gd name="T4" fmla="*/ 64 w 176"/>
                <a:gd name="T5" fmla="*/ 44 h 428"/>
                <a:gd name="T6" fmla="*/ 4 w 176"/>
                <a:gd name="T7" fmla="*/ 224 h 428"/>
                <a:gd name="T8" fmla="*/ 4 w 176"/>
                <a:gd name="T9" fmla="*/ 224 h 428"/>
                <a:gd name="T10" fmla="*/ 44 w 176"/>
                <a:gd name="T11" fmla="*/ 332 h 428"/>
                <a:gd name="T12" fmla="*/ 45 w 176"/>
                <a:gd name="T13" fmla="*/ 332 h 428"/>
                <a:gd name="T14" fmla="*/ 115 w 176"/>
                <a:gd name="T15" fmla="*/ 405 h 428"/>
                <a:gd name="T16" fmla="*/ 137 w 176"/>
                <a:gd name="T17" fmla="*/ 399 h 428"/>
                <a:gd name="T18" fmla="*/ 139 w 176"/>
                <a:gd name="T19" fmla="*/ 399 h 428"/>
                <a:gd name="T20" fmla="*/ 141 w 176"/>
                <a:gd name="T21" fmla="*/ 400 h 428"/>
                <a:gd name="T22" fmla="*/ 163 w 176"/>
                <a:gd name="T23" fmla="*/ 428 h 428"/>
                <a:gd name="T24" fmla="*/ 168 w 176"/>
                <a:gd name="T25" fmla="*/ 426 h 428"/>
                <a:gd name="T26" fmla="*/ 168 w 176"/>
                <a:gd name="T27" fmla="*/ 426 h 428"/>
                <a:gd name="T28" fmla="*/ 168 w 176"/>
                <a:gd name="T29" fmla="*/ 426 h 428"/>
                <a:gd name="T30" fmla="*/ 176 w 176"/>
                <a:gd name="T31" fmla="*/ 423 h 428"/>
                <a:gd name="T32" fmla="*/ 146 w 176"/>
                <a:gd name="T33" fmla="*/ 390 h 428"/>
                <a:gd name="T34" fmla="*/ 118 w 176"/>
                <a:gd name="T35" fmla="*/ 390 h 428"/>
                <a:gd name="T36" fmla="*/ 57 w 176"/>
                <a:gd name="T37" fmla="*/ 329 h 428"/>
                <a:gd name="T38" fmla="*/ 17 w 176"/>
                <a:gd name="T39" fmla="*/ 212 h 428"/>
                <a:gd name="T40" fmla="*/ 68 w 176"/>
                <a:gd name="T41" fmla="*/ 61 h 428"/>
                <a:gd name="T42" fmla="*/ 156 w 176"/>
                <a:gd name="T43" fmla="*/ 13 h 4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76" h="428">
                  <a:moveTo>
                    <a:pt x="156" y="13"/>
                  </a:moveTo>
                  <a:cubicBezTo>
                    <a:pt x="152" y="0"/>
                    <a:pt x="152" y="0"/>
                    <a:pt x="152" y="0"/>
                  </a:cubicBezTo>
                  <a:cubicBezTo>
                    <a:pt x="126" y="18"/>
                    <a:pt x="97" y="32"/>
                    <a:pt x="64" y="44"/>
                  </a:cubicBezTo>
                  <a:cubicBezTo>
                    <a:pt x="35" y="103"/>
                    <a:pt x="15" y="163"/>
                    <a:pt x="4" y="224"/>
                  </a:cubicBezTo>
                  <a:cubicBezTo>
                    <a:pt x="4" y="224"/>
                    <a:pt x="4" y="224"/>
                    <a:pt x="4" y="224"/>
                  </a:cubicBezTo>
                  <a:cubicBezTo>
                    <a:pt x="0" y="273"/>
                    <a:pt x="13" y="309"/>
                    <a:pt x="44" y="332"/>
                  </a:cubicBezTo>
                  <a:cubicBezTo>
                    <a:pt x="45" y="332"/>
                    <a:pt x="45" y="332"/>
                    <a:pt x="45" y="332"/>
                  </a:cubicBezTo>
                  <a:cubicBezTo>
                    <a:pt x="115" y="405"/>
                    <a:pt x="115" y="405"/>
                    <a:pt x="115" y="405"/>
                  </a:cubicBezTo>
                  <a:cubicBezTo>
                    <a:pt x="137" y="399"/>
                    <a:pt x="137" y="399"/>
                    <a:pt x="137" y="399"/>
                  </a:cubicBezTo>
                  <a:cubicBezTo>
                    <a:pt x="137" y="398"/>
                    <a:pt x="138" y="398"/>
                    <a:pt x="139" y="399"/>
                  </a:cubicBezTo>
                  <a:cubicBezTo>
                    <a:pt x="140" y="399"/>
                    <a:pt x="140" y="399"/>
                    <a:pt x="141" y="400"/>
                  </a:cubicBezTo>
                  <a:cubicBezTo>
                    <a:pt x="163" y="428"/>
                    <a:pt x="163" y="428"/>
                    <a:pt x="163" y="428"/>
                  </a:cubicBezTo>
                  <a:cubicBezTo>
                    <a:pt x="165" y="427"/>
                    <a:pt x="166" y="427"/>
                    <a:pt x="168" y="426"/>
                  </a:cubicBezTo>
                  <a:cubicBezTo>
                    <a:pt x="168" y="426"/>
                    <a:pt x="168" y="426"/>
                    <a:pt x="168" y="426"/>
                  </a:cubicBezTo>
                  <a:cubicBezTo>
                    <a:pt x="168" y="426"/>
                    <a:pt x="168" y="426"/>
                    <a:pt x="168" y="426"/>
                  </a:cubicBezTo>
                  <a:cubicBezTo>
                    <a:pt x="171" y="425"/>
                    <a:pt x="173" y="424"/>
                    <a:pt x="176" y="423"/>
                  </a:cubicBezTo>
                  <a:cubicBezTo>
                    <a:pt x="146" y="390"/>
                    <a:pt x="146" y="390"/>
                    <a:pt x="146" y="390"/>
                  </a:cubicBezTo>
                  <a:cubicBezTo>
                    <a:pt x="118" y="390"/>
                    <a:pt x="118" y="390"/>
                    <a:pt x="118" y="390"/>
                  </a:cubicBezTo>
                  <a:cubicBezTo>
                    <a:pt x="57" y="329"/>
                    <a:pt x="57" y="329"/>
                    <a:pt x="57" y="329"/>
                  </a:cubicBezTo>
                  <a:cubicBezTo>
                    <a:pt x="19" y="290"/>
                    <a:pt x="6" y="251"/>
                    <a:pt x="17" y="212"/>
                  </a:cubicBezTo>
                  <a:cubicBezTo>
                    <a:pt x="68" y="61"/>
                    <a:pt x="68" y="61"/>
                    <a:pt x="68" y="61"/>
                  </a:cubicBezTo>
                  <a:cubicBezTo>
                    <a:pt x="156" y="13"/>
                    <a:pt x="156" y="13"/>
                    <a:pt x="156" y="13"/>
                  </a:cubicBezTo>
                  <a:close/>
                </a:path>
              </a:pathLst>
            </a:custGeom>
            <a:solidFill>
              <a:srgbClr val="DFE8EC"/>
            </a:solidFill>
            <a:ln>
              <a:noFill/>
            </a:ln>
            <a:extLst>
              <a:ext uri="{91240B29-F687-4F45-9708-019B960494DF}">
                <a14:hiddenLine xmlns:a14="http://schemas.microsoft.com/office/drawing/2010/main" w="9525">
                  <a:solidFill>
                    <a:srgbClr val="000000"/>
                  </a:solidFill>
                  <a:round/>
                </a14:hiddenLine>
              </a:ext>
            </a:extLst>
          </p:spPr>
          <p:txBody>
            <a:bodyPr vert="horz" wrap="square" lIns="89331" tIns="44665" rIns="89331" bIns="44665" numCol="1" anchor="t" anchorCtr="0" compatLnSpc="1"/>
            <a:lstStyle/>
            <a:p>
              <a:pPr marL="0" marR="0" lvl="0" indent="0" algn="l" defTabSz="683605" rtl="0" eaLnBrk="1" fontAlgn="auto" latinLnBrk="0" hangingPunct="1">
                <a:lnSpc>
                  <a:spcPct val="100000"/>
                </a:lnSpc>
                <a:spcBef>
                  <a:spcPts val="0"/>
                </a:spcBef>
                <a:spcAft>
                  <a:spcPts val="0"/>
                </a:spcAft>
                <a:buClrTx/>
                <a:buSzTx/>
                <a:buFontTx/>
                <a:buNone/>
                <a:tabLst/>
                <a:defRPr/>
              </a:pPr>
              <a:endParaRPr kumimoji="0" lang="zh-CN" altLang="en-US" sz="1348"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
          <p:nvSpPr>
            <p:cNvPr id="38" name="Freeform 53"/>
            <p:cNvSpPr/>
            <p:nvPr/>
          </p:nvSpPr>
          <p:spPr bwMode="auto">
            <a:xfrm>
              <a:off x="3927" y="1773"/>
              <a:ext cx="109" cy="272"/>
            </a:xfrm>
            <a:custGeom>
              <a:avLst/>
              <a:gdLst>
                <a:gd name="T0" fmla="*/ 42 w 109"/>
                <a:gd name="T1" fmla="*/ 132 h 272"/>
                <a:gd name="T2" fmla="*/ 42 w 109"/>
                <a:gd name="T3" fmla="*/ 59 h 272"/>
                <a:gd name="T4" fmla="*/ 16 w 109"/>
                <a:gd name="T5" fmla="*/ 0 h 272"/>
                <a:gd name="T6" fmla="*/ 0 w 109"/>
                <a:gd name="T7" fmla="*/ 31 h 272"/>
                <a:gd name="T8" fmla="*/ 21 w 109"/>
                <a:gd name="T9" fmla="*/ 68 h 272"/>
                <a:gd name="T10" fmla="*/ 21 w 109"/>
                <a:gd name="T11" fmla="*/ 142 h 272"/>
                <a:gd name="T12" fmla="*/ 76 w 109"/>
                <a:gd name="T13" fmla="*/ 213 h 272"/>
                <a:gd name="T14" fmla="*/ 35 w 109"/>
                <a:gd name="T15" fmla="*/ 253 h 272"/>
                <a:gd name="T16" fmla="*/ 50 w 109"/>
                <a:gd name="T17" fmla="*/ 272 h 272"/>
                <a:gd name="T18" fmla="*/ 109 w 109"/>
                <a:gd name="T19" fmla="*/ 220 h 272"/>
                <a:gd name="T20" fmla="*/ 42 w 109"/>
                <a:gd name="T21" fmla="*/ 132 h 272"/>
                <a:gd name="T22" fmla="*/ 42 w 109"/>
                <a:gd name="T23" fmla="*/ 132 h 2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09" h="272">
                  <a:moveTo>
                    <a:pt x="42" y="132"/>
                  </a:moveTo>
                  <a:lnTo>
                    <a:pt x="42" y="59"/>
                  </a:lnTo>
                  <a:lnTo>
                    <a:pt x="16" y="0"/>
                  </a:lnTo>
                  <a:lnTo>
                    <a:pt x="0" y="31"/>
                  </a:lnTo>
                  <a:lnTo>
                    <a:pt x="21" y="68"/>
                  </a:lnTo>
                  <a:lnTo>
                    <a:pt x="21" y="142"/>
                  </a:lnTo>
                  <a:lnTo>
                    <a:pt x="76" y="213"/>
                  </a:lnTo>
                  <a:lnTo>
                    <a:pt x="35" y="253"/>
                  </a:lnTo>
                  <a:lnTo>
                    <a:pt x="50" y="272"/>
                  </a:lnTo>
                  <a:lnTo>
                    <a:pt x="109" y="220"/>
                  </a:lnTo>
                  <a:lnTo>
                    <a:pt x="42" y="132"/>
                  </a:lnTo>
                  <a:lnTo>
                    <a:pt x="42" y="132"/>
                  </a:lnTo>
                  <a:close/>
                </a:path>
              </a:pathLst>
            </a:custGeom>
            <a:solidFill>
              <a:srgbClr val="DFE8EC"/>
            </a:solidFill>
            <a:ln>
              <a:noFill/>
            </a:ln>
            <a:extLst>
              <a:ext uri="{91240B29-F687-4F45-9708-019B960494DF}">
                <a14:hiddenLine xmlns:a14="http://schemas.microsoft.com/office/drawing/2010/main" w="9525">
                  <a:solidFill>
                    <a:srgbClr val="000000"/>
                  </a:solidFill>
                  <a:round/>
                </a14:hiddenLine>
              </a:ext>
            </a:extLst>
          </p:spPr>
          <p:txBody>
            <a:bodyPr vert="horz" wrap="square" lIns="89331" tIns="44665" rIns="89331" bIns="44665" numCol="1" anchor="t" anchorCtr="0" compatLnSpc="1"/>
            <a:lstStyle/>
            <a:p>
              <a:pPr marL="0" marR="0" lvl="0" indent="0" algn="l" defTabSz="683605" rtl="0" eaLnBrk="1" fontAlgn="auto" latinLnBrk="0" hangingPunct="1">
                <a:lnSpc>
                  <a:spcPct val="100000"/>
                </a:lnSpc>
                <a:spcBef>
                  <a:spcPts val="0"/>
                </a:spcBef>
                <a:spcAft>
                  <a:spcPts val="0"/>
                </a:spcAft>
                <a:buClrTx/>
                <a:buSzTx/>
                <a:buFontTx/>
                <a:buNone/>
                <a:tabLst/>
                <a:defRPr/>
              </a:pPr>
              <a:endParaRPr kumimoji="0" lang="zh-CN" altLang="en-US" sz="1348"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
          <p:nvSpPr>
            <p:cNvPr id="39" name="Freeform 54"/>
            <p:cNvSpPr/>
            <p:nvPr/>
          </p:nvSpPr>
          <p:spPr bwMode="auto">
            <a:xfrm>
              <a:off x="3808" y="1626"/>
              <a:ext cx="356" cy="620"/>
            </a:xfrm>
            <a:custGeom>
              <a:avLst/>
              <a:gdLst>
                <a:gd name="T0" fmla="*/ 73 w 150"/>
                <a:gd name="T1" fmla="*/ 0 h 262"/>
                <a:gd name="T2" fmla="*/ 45 w 150"/>
                <a:gd name="T3" fmla="*/ 36 h 262"/>
                <a:gd name="T4" fmla="*/ 0 w 150"/>
                <a:gd name="T5" fmla="*/ 118 h 262"/>
                <a:gd name="T6" fmla="*/ 22 w 150"/>
                <a:gd name="T7" fmla="*/ 160 h 262"/>
                <a:gd name="T8" fmla="*/ 65 w 150"/>
                <a:gd name="T9" fmla="*/ 218 h 262"/>
                <a:gd name="T10" fmla="*/ 146 w 150"/>
                <a:gd name="T11" fmla="*/ 262 h 262"/>
                <a:gd name="T12" fmla="*/ 150 w 150"/>
                <a:gd name="T13" fmla="*/ 246 h 262"/>
                <a:gd name="T14" fmla="*/ 87 w 150"/>
                <a:gd name="T15" fmla="*/ 209 h 262"/>
                <a:gd name="T16" fmla="*/ 57 w 150"/>
                <a:gd name="T17" fmla="*/ 166 h 262"/>
                <a:gd name="T18" fmla="*/ 23 w 150"/>
                <a:gd name="T19" fmla="*/ 122 h 262"/>
                <a:gd name="T20" fmla="*/ 41 w 150"/>
                <a:gd name="T21" fmla="*/ 78 h 262"/>
                <a:gd name="T22" fmla="*/ 73 w 150"/>
                <a:gd name="T23" fmla="*/ 0 h 2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50" h="262">
                  <a:moveTo>
                    <a:pt x="73" y="0"/>
                  </a:moveTo>
                  <a:cubicBezTo>
                    <a:pt x="45" y="36"/>
                    <a:pt x="45" y="36"/>
                    <a:pt x="45" y="36"/>
                  </a:cubicBezTo>
                  <a:cubicBezTo>
                    <a:pt x="0" y="118"/>
                    <a:pt x="0" y="118"/>
                    <a:pt x="0" y="118"/>
                  </a:cubicBezTo>
                  <a:cubicBezTo>
                    <a:pt x="22" y="160"/>
                    <a:pt x="22" y="160"/>
                    <a:pt x="22" y="160"/>
                  </a:cubicBezTo>
                  <a:cubicBezTo>
                    <a:pt x="65" y="218"/>
                    <a:pt x="65" y="218"/>
                    <a:pt x="65" y="218"/>
                  </a:cubicBezTo>
                  <a:cubicBezTo>
                    <a:pt x="146" y="262"/>
                    <a:pt x="146" y="262"/>
                    <a:pt x="146" y="262"/>
                  </a:cubicBezTo>
                  <a:cubicBezTo>
                    <a:pt x="147" y="257"/>
                    <a:pt x="149" y="252"/>
                    <a:pt x="150" y="246"/>
                  </a:cubicBezTo>
                  <a:cubicBezTo>
                    <a:pt x="87" y="209"/>
                    <a:pt x="87" y="209"/>
                    <a:pt x="87" y="209"/>
                  </a:cubicBezTo>
                  <a:cubicBezTo>
                    <a:pt x="57" y="166"/>
                    <a:pt x="57" y="166"/>
                    <a:pt x="57" y="166"/>
                  </a:cubicBezTo>
                  <a:cubicBezTo>
                    <a:pt x="23" y="122"/>
                    <a:pt x="23" y="122"/>
                    <a:pt x="23" y="122"/>
                  </a:cubicBezTo>
                  <a:cubicBezTo>
                    <a:pt x="41" y="78"/>
                    <a:pt x="41" y="78"/>
                    <a:pt x="41" y="78"/>
                  </a:cubicBezTo>
                  <a:cubicBezTo>
                    <a:pt x="73" y="0"/>
                    <a:pt x="73" y="0"/>
                    <a:pt x="73" y="0"/>
                  </a:cubicBezTo>
                  <a:close/>
                </a:path>
              </a:pathLst>
            </a:custGeom>
            <a:solidFill>
              <a:schemeClr val="bg1">
                <a:lumMod val="6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89331" tIns="44665" rIns="89331" bIns="44665" numCol="1" anchor="t" anchorCtr="0" compatLnSpc="1"/>
            <a:lstStyle/>
            <a:p>
              <a:pPr marL="0" marR="0" lvl="0" indent="0" algn="l" defTabSz="683605" rtl="0" eaLnBrk="1" fontAlgn="auto" latinLnBrk="0" hangingPunct="1">
                <a:lnSpc>
                  <a:spcPct val="100000"/>
                </a:lnSpc>
                <a:spcBef>
                  <a:spcPts val="0"/>
                </a:spcBef>
                <a:spcAft>
                  <a:spcPts val="0"/>
                </a:spcAft>
                <a:buClrTx/>
                <a:buSzTx/>
                <a:buFontTx/>
                <a:buNone/>
                <a:tabLst/>
                <a:defRPr/>
              </a:pPr>
              <a:endParaRPr kumimoji="0" lang="zh-CN" altLang="en-US" sz="1348"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
          <p:nvSpPr>
            <p:cNvPr id="40" name="Freeform 55"/>
            <p:cNvSpPr/>
            <p:nvPr/>
          </p:nvSpPr>
          <p:spPr bwMode="auto">
            <a:xfrm>
              <a:off x="3901" y="2261"/>
              <a:ext cx="109" cy="241"/>
            </a:xfrm>
            <a:custGeom>
              <a:avLst/>
              <a:gdLst>
                <a:gd name="T0" fmla="*/ 5 w 46"/>
                <a:gd name="T1" fmla="*/ 0 h 102"/>
                <a:gd name="T2" fmla="*/ 5 w 46"/>
                <a:gd name="T3" fmla="*/ 13 h 102"/>
                <a:gd name="T4" fmla="*/ 22 w 46"/>
                <a:gd name="T5" fmla="*/ 20 h 102"/>
                <a:gd name="T6" fmla="*/ 0 w 46"/>
                <a:gd name="T7" fmla="*/ 61 h 102"/>
                <a:gd name="T8" fmla="*/ 4 w 46"/>
                <a:gd name="T9" fmla="*/ 101 h 102"/>
                <a:gd name="T10" fmla="*/ 16 w 46"/>
                <a:gd name="T11" fmla="*/ 101 h 102"/>
                <a:gd name="T12" fmla="*/ 10 w 46"/>
                <a:gd name="T13" fmla="*/ 80 h 102"/>
                <a:gd name="T14" fmla="*/ 4 w 46"/>
                <a:gd name="T15" fmla="*/ 58 h 102"/>
                <a:gd name="T16" fmla="*/ 46 w 46"/>
                <a:gd name="T17" fmla="*/ 11 h 102"/>
                <a:gd name="T18" fmla="*/ 38 w 46"/>
                <a:gd name="T19" fmla="*/ 1 h 102"/>
                <a:gd name="T20" fmla="*/ 13 w 46"/>
                <a:gd name="T21" fmla="*/ 8 h 102"/>
                <a:gd name="T22" fmla="*/ 5 w 46"/>
                <a:gd name="T23" fmla="*/ 0 h 1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6" h="102">
                  <a:moveTo>
                    <a:pt x="5" y="0"/>
                  </a:moveTo>
                  <a:cubicBezTo>
                    <a:pt x="5" y="13"/>
                    <a:pt x="5" y="13"/>
                    <a:pt x="5" y="13"/>
                  </a:cubicBezTo>
                  <a:cubicBezTo>
                    <a:pt x="22" y="20"/>
                    <a:pt x="22" y="20"/>
                    <a:pt x="22" y="20"/>
                  </a:cubicBezTo>
                  <a:cubicBezTo>
                    <a:pt x="0" y="61"/>
                    <a:pt x="0" y="61"/>
                    <a:pt x="0" y="61"/>
                  </a:cubicBezTo>
                  <a:cubicBezTo>
                    <a:pt x="4" y="101"/>
                    <a:pt x="4" y="101"/>
                    <a:pt x="4" y="101"/>
                  </a:cubicBezTo>
                  <a:cubicBezTo>
                    <a:pt x="7" y="102"/>
                    <a:pt x="11" y="102"/>
                    <a:pt x="16" y="101"/>
                  </a:cubicBezTo>
                  <a:cubicBezTo>
                    <a:pt x="10" y="80"/>
                    <a:pt x="10" y="80"/>
                    <a:pt x="10" y="80"/>
                  </a:cubicBezTo>
                  <a:cubicBezTo>
                    <a:pt x="4" y="58"/>
                    <a:pt x="4" y="58"/>
                    <a:pt x="4" y="58"/>
                  </a:cubicBezTo>
                  <a:cubicBezTo>
                    <a:pt x="46" y="11"/>
                    <a:pt x="46" y="11"/>
                    <a:pt x="46" y="11"/>
                  </a:cubicBezTo>
                  <a:cubicBezTo>
                    <a:pt x="38" y="1"/>
                    <a:pt x="38" y="1"/>
                    <a:pt x="38" y="1"/>
                  </a:cubicBezTo>
                  <a:cubicBezTo>
                    <a:pt x="13" y="8"/>
                    <a:pt x="13" y="8"/>
                    <a:pt x="13" y="8"/>
                  </a:cubicBezTo>
                  <a:cubicBezTo>
                    <a:pt x="5" y="0"/>
                    <a:pt x="5" y="0"/>
                    <a:pt x="5" y="0"/>
                  </a:cubicBezTo>
                  <a:close/>
                </a:path>
              </a:pathLst>
            </a:custGeom>
            <a:solidFill>
              <a:schemeClr val="bg1">
                <a:lumMod val="6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89331" tIns="44665" rIns="89331" bIns="44665" numCol="1" anchor="t" anchorCtr="0" compatLnSpc="1"/>
            <a:lstStyle/>
            <a:p>
              <a:pPr marL="0" marR="0" lvl="0" indent="0" algn="l" defTabSz="683605" rtl="0" eaLnBrk="1" fontAlgn="auto" latinLnBrk="0" hangingPunct="1">
                <a:lnSpc>
                  <a:spcPct val="100000"/>
                </a:lnSpc>
                <a:spcBef>
                  <a:spcPts val="0"/>
                </a:spcBef>
                <a:spcAft>
                  <a:spcPts val="0"/>
                </a:spcAft>
                <a:buClrTx/>
                <a:buSzTx/>
                <a:buFontTx/>
                <a:buNone/>
                <a:tabLst/>
                <a:defRPr/>
              </a:pPr>
              <a:endParaRPr kumimoji="0" lang="zh-CN" altLang="en-US" sz="1348"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
          <p:nvSpPr>
            <p:cNvPr id="41" name="Freeform 56"/>
            <p:cNvSpPr/>
            <p:nvPr/>
          </p:nvSpPr>
          <p:spPr bwMode="auto">
            <a:xfrm>
              <a:off x="3879" y="2291"/>
              <a:ext cx="74" cy="209"/>
            </a:xfrm>
            <a:custGeom>
              <a:avLst/>
              <a:gdLst>
                <a:gd name="T0" fmla="*/ 31 w 31"/>
                <a:gd name="T1" fmla="*/ 7 h 88"/>
                <a:gd name="T2" fmla="*/ 14 w 31"/>
                <a:gd name="T3" fmla="*/ 0 h 88"/>
                <a:gd name="T4" fmla="*/ 13 w 31"/>
                <a:gd name="T5" fmla="*/ 29 h 88"/>
                <a:gd name="T6" fmla="*/ 0 w 31"/>
                <a:gd name="T7" fmla="*/ 61 h 88"/>
                <a:gd name="T8" fmla="*/ 13 w 31"/>
                <a:gd name="T9" fmla="*/ 88 h 88"/>
                <a:gd name="T10" fmla="*/ 9 w 31"/>
                <a:gd name="T11" fmla="*/ 48 h 88"/>
                <a:gd name="T12" fmla="*/ 31 w 31"/>
                <a:gd name="T13" fmla="*/ 7 h 88"/>
              </a:gdLst>
              <a:ahLst/>
              <a:cxnLst>
                <a:cxn ang="0">
                  <a:pos x="T0" y="T1"/>
                </a:cxn>
                <a:cxn ang="0">
                  <a:pos x="T2" y="T3"/>
                </a:cxn>
                <a:cxn ang="0">
                  <a:pos x="T4" y="T5"/>
                </a:cxn>
                <a:cxn ang="0">
                  <a:pos x="T6" y="T7"/>
                </a:cxn>
                <a:cxn ang="0">
                  <a:pos x="T8" y="T9"/>
                </a:cxn>
                <a:cxn ang="0">
                  <a:pos x="T10" y="T11"/>
                </a:cxn>
                <a:cxn ang="0">
                  <a:pos x="T12" y="T13"/>
                </a:cxn>
              </a:cxnLst>
              <a:rect l="0" t="0" r="r" b="b"/>
              <a:pathLst>
                <a:path w="31" h="88">
                  <a:moveTo>
                    <a:pt x="31" y="7"/>
                  </a:moveTo>
                  <a:cubicBezTo>
                    <a:pt x="14" y="0"/>
                    <a:pt x="14" y="0"/>
                    <a:pt x="14" y="0"/>
                  </a:cubicBezTo>
                  <a:cubicBezTo>
                    <a:pt x="13" y="29"/>
                    <a:pt x="13" y="29"/>
                    <a:pt x="13" y="29"/>
                  </a:cubicBezTo>
                  <a:cubicBezTo>
                    <a:pt x="0" y="61"/>
                    <a:pt x="0" y="61"/>
                    <a:pt x="0" y="61"/>
                  </a:cubicBezTo>
                  <a:cubicBezTo>
                    <a:pt x="2" y="76"/>
                    <a:pt x="6" y="85"/>
                    <a:pt x="13" y="88"/>
                  </a:cubicBezTo>
                  <a:cubicBezTo>
                    <a:pt x="9" y="48"/>
                    <a:pt x="9" y="48"/>
                    <a:pt x="9" y="48"/>
                  </a:cubicBezTo>
                  <a:cubicBezTo>
                    <a:pt x="31" y="7"/>
                    <a:pt x="31" y="7"/>
                    <a:pt x="31" y="7"/>
                  </a:cubicBezTo>
                  <a:close/>
                </a:path>
              </a:pathLst>
            </a:custGeom>
            <a:solidFill>
              <a:schemeClr val="bg1">
                <a:lumMod val="7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89331" tIns="44665" rIns="89331" bIns="44665" numCol="1" anchor="t" anchorCtr="0" compatLnSpc="1"/>
            <a:lstStyle/>
            <a:p>
              <a:pPr marL="0" marR="0" lvl="0" indent="0" algn="l" defTabSz="683605" rtl="0" eaLnBrk="1" fontAlgn="auto" latinLnBrk="0" hangingPunct="1">
                <a:lnSpc>
                  <a:spcPct val="100000"/>
                </a:lnSpc>
                <a:spcBef>
                  <a:spcPts val="0"/>
                </a:spcBef>
                <a:spcAft>
                  <a:spcPts val="0"/>
                </a:spcAft>
                <a:buClrTx/>
                <a:buSzTx/>
                <a:buFontTx/>
                <a:buNone/>
                <a:tabLst/>
                <a:defRPr/>
              </a:pPr>
              <a:endParaRPr kumimoji="0" lang="zh-CN" altLang="en-US" sz="1348"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
          <p:nvSpPr>
            <p:cNvPr id="42" name="Freeform 57"/>
            <p:cNvSpPr/>
            <p:nvPr/>
          </p:nvSpPr>
          <p:spPr bwMode="auto">
            <a:xfrm>
              <a:off x="3910" y="2287"/>
              <a:ext cx="625" cy="1600"/>
            </a:xfrm>
            <a:custGeom>
              <a:avLst/>
              <a:gdLst>
                <a:gd name="T0" fmla="*/ 0 w 263"/>
                <a:gd name="T1" fmla="*/ 47 h 676"/>
                <a:gd name="T2" fmla="*/ 6 w 263"/>
                <a:gd name="T3" fmla="*/ 69 h 676"/>
                <a:gd name="T4" fmla="*/ 45 w 263"/>
                <a:gd name="T5" fmla="*/ 29 h 676"/>
                <a:gd name="T6" fmla="*/ 138 w 263"/>
                <a:gd name="T7" fmla="*/ 29 h 676"/>
                <a:gd name="T8" fmla="*/ 175 w 263"/>
                <a:gd name="T9" fmla="*/ 111 h 676"/>
                <a:gd name="T10" fmla="*/ 188 w 263"/>
                <a:gd name="T11" fmla="*/ 97 h 676"/>
                <a:gd name="T12" fmla="*/ 188 w 263"/>
                <a:gd name="T13" fmla="*/ 119 h 676"/>
                <a:gd name="T14" fmla="*/ 224 w 263"/>
                <a:gd name="T15" fmla="*/ 108 h 676"/>
                <a:gd name="T16" fmla="*/ 246 w 263"/>
                <a:gd name="T17" fmla="*/ 185 h 676"/>
                <a:gd name="T18" fmla="*/ 246 w 263"/>
                <a:gd name="T19" fmla="*/ 344 h 676"/>
                <a:gd name="T20" fmla="*/ 209 w 263"/>
                <a:gd name="T21" fmla="*/ 402 h 676"/>
                <a:gd name="T22" fmla="*/ 179 w 263"/>
                <a:gd name="T23" fmla="*/ 610 h 676"/>
                <a:gd name="T24" fmla="*/ 198 w 263"/>
                <a:gd name="T25" fmla="*/ 623 h 676"/>
                <a:gd name="T26" fmla="*/ 144 w 263"/>
                <a:gd name="T27" fmla="*/ 642 h 676"/>
                <a:gd name="T28" fmla="*/ 136 w 263"/>
                <a:gd name="T29" fmla="*/ 615 h 676"/>
                <a:gd name="T30" fmla="*/ 130 w 263"/>
                <a:gd name="T31" fmla="*/ 376 h 676"/>
                <a:gd name="T32" fmla="*/ 131 w 263"/>
                <a:gd name="T33" fmla="*/ 340 h 676"/>
                <a:gd name="T34" fmla="*/ 142 w 263"/>
                <a:gd name="T35" fmla="*/ 259 h 676"/>
                <a:gd name="T36" fmla="*/ 143 w 263"/>
                <a:gd name="T37" fmla="*/ 253 h 676"/>
                <a:gd name="T38" fmla="*/ 161 w 263"/>
                <a:gd name="T39" fmla="*/ 102 h 676"/>
                <a:gd name="T40" fmla="*/ 116 w 263"/>
                <a:gd name="T41" fmla="*/ 263 h 676"/>
                <a:gd name="T42" fmla="*/ 109 w 263"/>
                <a:gd name="T43" fmla="*/ 398 h 676"/>
                <a:gd name="T44" fmla="*/ 122 w 263"/>
                <a:gd name="T45" fmla="*/ 610 h 676"/>
                <a:gd name="T46" fmla="*/ 113 w 263"/>
                <a:gd name="T47" fmla="*/ 652 h 676"/>
                <a:gd name="T48" fmla="*/ 47 w 263"/>
                <a:gd name="T49" fmla="*/ 663 h 676"/>
                <a:gd name="T50" fmla="*/ 47 w 263"/>
                <a:gd name="T51" fmla="*/ 673 h 676"/>
                <a:gd name="T52" fmla="*/ 54 w 263"/>
                <a:gd name="T53" fmla="*/ 674 h 676"/>
                <a:gd name="T54" fmla="*/ 108 w 263"/>
                <a:gd name="T55" fmla="*/ 673 h 676"/>
                <a:gd name="T56" fmla="*/ 149 w 263"/>
                <a:gd name="T57" fmla="*/ 661 h 676"/>
                <a:gd name="T58" fmla="*/ 146 w 263"/>
                <a:gd name="T59" fmla="*/ 651 h 676"/>
                <a:gd name="T60" fmla="*/ 219 w 263"/>
                <a:gd name="T61" fmla="*/ 627 h 676"/>
                <a:gd name="T62" fmla="*/ 227 w 263"/>
                <a:gd name="T63" fmla="*/ 620 h 676"/>
                <a:gd name="T64" fmla="*/ 211 w 263"/>
                <a:gd name="T65" fmla="*/ 599 h 676"/>
                <a:gd name="T66" fmla="*/ 204 w 263"/>
                <a:gd name="T67" fmla="*/ 599 h 676"/>
                <a:gd name="T68" fmla="*/ 218 w 263"/>
                <a:gd name="T69" fmla="*/ 532 h 676"/>
                <a:gd name="T70" fmla="*/ 232 w 263"/>
                <a:gd name="T71" fmla="*/ 414 h 676"/>
                <a:gd name="T72" fmla="*/ 262 w 263"/>
                <a:gd name="T73" fmla="*/ 338 h 676"/>
                <a:gd name="T74" fmla="*/ 263 w 263"/>
                <a:gd name="T75" fmla="*/ 157 h 676"/>
                <a:gd name="T76" fmla="*/ 255 w 263"/>
                <a:gd name="T77" fmla="*/ 162 h 676"/>
                <a:gd name="T78" fmla="*/ 252 w 263"/>
                <a:gd name="T79" fmla="*/ 158 h 676"/>
                <a:gd name="T80" fmla="*/ 255 w 263"/>
                <a:gd name="T81" fmla="*/ 149 h 676"/>
                <a:gd name="T82" fmla="*/ 254 w 263"/>
                <a:gd name="T83" fmla="*/ 131 h 676"/>
                <a:gd name="T84" fmla="*/ 246 w 263"/>
                <a:gd name="T85" fmla="*/ 128 h 676"/>
                <a:gd name="T86" fmla="*/ 247 w 263"/>
                <a:gd name="T87" fmla="*/ 124 h 676"/>
                <a:gd name="T88" fmla="*/ 249 w 263"/>
                <a:gd name="T89" fmla="*/ 119 h 676"/>
                <a:gd name="T90" fmla="*/ 237 w 263"/>
                <a:gd name="T91" fmla="*/ 78 h 676"/>
                <a:gd name="T92" fmla="*/ 199 w 263"/>
                <a:gd name="T93" fmla="*/ 100 h 676"/>
                <a:gd name="T94" fmla="*/ 199 w 263"/>
                <a:gd name="T95" fmla="*/ 91 h 676"/>
                <a:gd name="T96" fmla="*/ 198 w 263"/>
                <a:gd name="T97" fmla="*/ 53 h 676"/>
                <a:gd name="T98" fmla="*/ 178 w 263"/>
                <a:gd name="T99" fmla="*/ 88 h 676"/>
                <a:gd name="T100" fmla="*/ 167 w 263"/>
                <a:gd name="T101" fmla="*/ 77 h 676"/>
                <a:gd name="T102" fmla="*/ 151 w 263"/>
                <a:gd name="T103" fmla="*/ 18 h 676"/>
                <a:gd name="T104" fmla="*/ 147 w 263"/>
                <a:gd name="T105" fmla="*/ 17 h 676"/>
                <a:gd name="T106" fmla="*/ 132 w 263"/>
                <a:gd name="T107" fmla="*/ 6 h 676"/>
                <a:gd name="T108" fmla="*/ 65 w 263"/>
                <a:gd name="T109" fmla="*/ 18 h 676"/>
                <a:gd name="T110" fmla="*/ 65 w 263"/>
                <a:gd name="T111" fmla="*/ 18 h 676"/>
                <a:gd name="T112" fmla="*/ 58 w 263"/>
                <a:gd name="T113" fmla="*/ 20 h 676"/>
                <a:gd name="T114" fmla="*/ 42 w 263"/>
                <a:gd name="T115" fmla="*/ 0 h 676"/>
                <a:gd name="T116" fmla="*/ 0 w 263"/>
                <a:gd name="T117" fmla="*/ 47 h 6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263" h="676">
                  <a:moveTo>
                    <a:pt x="0" y="47"/>
                  </a:moveTo>
                  <a:cubicBezTo>
                    <a:pt x="6" y="69"/>
                    <a:pt x="6" y="69"/>
                    <a:pt x="6" y="69"/>
                  </a:cubicBezTo>
                  <a:cubicBezTo>
                    <a:pt x="45" y="29"/>
                    <a:pt x="45" y="29"/>
                    <a:pt x="45" y="29"/>
                  </a:cubicBezTo>
                  <a:cubicBezTo>
                    <a:pt x="79" y="44"/>
                    <a:pt x="110" y="44"/>
                    <a:pt x="138" y="29"/>
                  </a:cubicBezTo>
                  <a:cubicBezTo>
                    <a:pt x="144" y="66"/>
                    <a:pt x="156" y="93"/>
                    <a:pt x="175" y="111"/>
                  </a:cubicBezTo>
                  <a:cubicBezTo>
                    <a:pt x="188" y="97"/>
                    <a:pt x="188" y="97"/>
                    <a:pt x="188" y="97"/>
                  </a:cubicBezTo>
                  <a:cubicBezTo>
                    <a:pt x="188" y="119"/>
                    <a:pt x="188" y="119"/>
                    <a:pt x="188" y="119"/>
                  </a:cubicBezTo>
                  <a:cubicBezTo>
                    <a:pt x="224" y="108"/>
                    <a:pt x="224" y="108"/>
                    <a:pt x="224" y="108"/>
                  </a:cubicBezTo>
                  <a:cubicBezTo>
                    <a:pt x="246" y="185"/>
                    <a:pt x="246" y="185"/>
                    <a:pt x="246" y="185"/>
                  </a:cubicBezTo>
                  <a:cubicBezTo>
                    <a:pt x="246" y="344"/>
                    <a:pt x="246" y="344"/>
                    <a:pt x="246" y="344"/>
                  </a:cubicBezTo>
                  <a:cubicBezTo>
                    <a:pt x="209" y="402"/>
                    <a:pt x="209" y="402"/>
                    <a:pt x="209" y="402"/>
                  </a:cubicBezTo>
                  <a:cubicBezTo>
                    <a:pt x="179" y="610"/>
                    <a:pt x="179" y="610"/>
                    <a:pt x="179" y="610"/>
                  </a:cubicBezTo>
                  <a:cubicBezTo>
                    <a:pt x="198" y="623"/>
                    <a:pt x="198" y="623"/>
                    <a:pt x="198" y="623"/>
                  </a:cubicBezTo>
                  <a:cubicBezTo>
                    <a:pt x="144" y="642"/>
                    <a:pt x="144" y="642"/>
                    <a:pt x="144" y="642"/>
                  </a:cubicBezTo>
                  <a:cubicBezTo>
                    <a:pt x="136" y="615"/>
                    <a:pt x="136" y="615"/>
                    <a:pt x="136" y="615"/>
                  </a:cubicBezTo>
                  <a:cubicBezTo>
                    <a:pt x="129" y="537"/>
                    <a:pt x="127" y="458"/>
                    <a:pt x="130" y="376"/>
                  </a:cubicBezTo>
                  <a:cubicBezTo>
                    <a:pt x="130" y="364"/>
                    <a:pt x="131" y="352"/>
                    <a:pt x="131" y="340"/>
                  </a:cubicBezTo>
                  <a:cubicBezTo>
                    <a:pt x="144" y="310"/>
                    <a:pt x="148" y="284"/>
                    <a:pt x="142" y="259"/>
                  </a:cubicBezTo>
                  <a:cubicBezTo>
                    <a:pt x="143" y="253"/>
                    <a:pt x="143" y="253"/>
                    <a:pt x="143" y="253"/>
                  </a:cubicBezTo>
                  <a:cubicBezTo>
                    <a:pt x="161" y="102"/>
                    <a:pt x="161" y="102"/>
                    <a:pt x="161" y="102"/>
                  </a:cubicBezTo>
                  <a:cubicBezTo>
                    <a:pt x="116" y="263"/>
                    <a:pt x="116" y="263"/>
                    <a:pt x="116" y="263"/>
                  </a:cubicBezTo>
                  <a:cubicBezTo>
                    <a:pt x="109" y="398"/>
                    <a:pt x="109" y="398"/>
                    <a:pt x="109" y="398"/>
                  </a:cubicBezTo>
                  <a:cubicBezTo>
                    <a:pt x="122" y="610"/>
                    <a:pt x="122" y="610"/>
                    <a:pt x="122" y="610"/>
                  </a:cubicBezTo>
                  <a:cubicBezTo>
                    <a:pt x="113" y="652"/>
                    <a:pt x="113" y="652"/>
                    <a:pt x="113" y="652"/>
                  </a:cubicBezTo>
                  <a:cubicBezTo>
                    <a:pt x="47" y="663"/>
                    <a:pt x="47" y="663"/>
                    <a:pt x="47" y="663"/>
                  </a:cubicBezTo>
                  <a:cubicBezTo>
                    <a:pt x="47" y="673"/>
                    <a:pt x="47" y="673"/>
                    <a:pt x="47" y="673"/>
                  </a:cubicBezTo>
                  <a:cubicBezTo>
                    <a:pt x="50" y="674"/>
                    <a:pt x="52" y="674"/>
                    <a:pt x="54" y="674"/>
                  </a:cubicBezTo>
                  <a:cubicBezTo>
                    <a:pt x="73" y="676"/>
                    <a:pt x="91" y="676"/>
                    <a:pt x="108" y="673"/>
                  </a:cubicBezTo>
                  <a:cubicBezTo>
                    <a:pt x="122" y="671"/>
                    <a:pt x="136" y="667"/>
                    <a:pt x="149" y="661"/>
                  </a:cubicBezTo>
                  <a:cubicBezTo>
                    <a:pt x="146" y="651"/>
                    <a:pt x="146" y="651"/>
                    <a:pt x="146" y="651"/>
                  </a:cubicBezTo>
                  <a:cubicBezTo>
                    <a:pt x="179" y="648"/>
                    <a:pt x="203" y="640"/>
                    <a:pt x="219" y="627"/>
                  </a:cubicBezTo>
                  <a:cubicBezTo>
                    <a:pt x="222" y="625"/>
                    <a:pt x="225" y="623"/>
                    <a:pt x="227" y="620"/>
                  </a:cubicBezTo>
                  <a:cubicBezTo>
                    <a:pt x="211" y="599"/>
                    <a:pt x="211" y="599"/>
                    <a:pt x="211" y="599"/>
                  </a:cubicBezTo>
                  <a:cubicBezTo>
                    <a:pt x="204" y="599"/>
                    <a:pt x="204" y="599"/>
                    <a:pt x="204" y="599"/>
                  </a:cubicBezTo>
                  <a:cubicBezTo>
                    <a:pt x="218" y="532"/>
                    <a:pt x="218" y="532"/>
                    <a:pt x="218" y="532"/>
                  </a:cubicBezTo>
                  <a:cubicBezTo>
                    <a:pt x="232" y="414"/>
                    <a:pt x="232" y="414"/>
                    <a:pt x="232" y="414"/>
                  </a:cubicBezTo>
                  <a:cubicBezTo>
                    <a:pt x="262" y="338"/>
                    <a:pt x="262" y="338"/>
                    <a:pt x="262" y="338"/>
                  </a:cubicBezTo>
                  <a:cubicBezTo>
                    <a:pt x="263" y="157"/>
                    <a:pt x="263" y="157"/>
                    <a:pt x="263" y="157"/>
                  </a:cubicBezTo>
                  <a:cubicBezTo>
                    <a:pt x="255" y="162"/>
                    <a:pt x="255" y="162"/>
                    <a:pt x="255" y="162"/>
                  </a:cubicBezTo>
                  <a:cubicBezTo>
                    <a:pt x="254" y="160"/>
                    <a:pt x="253" y="159"/>
                    <a:pt x="252" y="158"/>
                  </a:cubicBezTo>
                  <a:cubicBezTo>
                    <a:pt x="251" y="155"/>
                    <a:pt x="252" y="152"/>
                    <a:pt x="255" y="149"/>
                  </a:cubicBezTo>
                  <a:cubicBezTo>
                    <a:pt x="254" y="131"/>
                    <a:pt x="254" y="131"/>
                    <a:pt x="254" y="131"/>
                  </a:cubicBezTo>
                  <a:cubicBezTo>
                    <a:pt x="252" y="131"/>
                    <a:pt x="249" y="130"/>
                    <a:pt x="246" y="128"/>
                  </a:cubicBezTo>
                  <a:cubicBezTo>
                    <a:pt x="247" y="127"/>
                    <a:pt x="247" y="125"/>
                    <a:pt x="247" y="124"/>
                  </a:cubicBezTo>
                  <a:cubicBezTo>
                    <a:pt x="248" y="122"/>
                    <a:pt x="248" y="120"/>
                    <a:pt x="249" y="119"/>
                  </a:cubicBezTo>
                  <a:cubicBezTo>
                    <a:pt x="237" y="78"/>
                    <a:pt x="237" y="78"/>
                    <a:pt x="237" y="78"/>
                  </a:cubicBezTo>
                  <a:cubicBezTo>
                    <a:pt x="225" y="93"/>
                    <a:pt x="212" y="100"/>
                    <a:pt x="199" y="100"/>
                  </a:cubicBezTo>
                  <a:cubicBezTo>
                    <a:pt x="199" y="91"/>
                    <a:pt x="199" y="91"/>
                    <a:pt x="199" y="91"/>
                  </a:cubicBezTo>
                  <a:cubicBezTo>
                    <a:pt x="198" y="53"/>
                    <a:pt x="198" y="53"/>
                    <a:pt x="198" y="53"/>
                  </a:cubicBezTo>
                  <a:cubicBezTo>
                    <a:pt x="178" y="88"/>
                    <a:pt x="178" y="88"/>
                    <a:pt x="178" y="88"/>
                  </a:cubicBezTo>
                  <a:cubicBezTo>
                    <a:pt x="174" y="86"/>
                    <a:pt x="170" y="82"/>
                    <a:pt x="167" y="77"/>
                  </a:cubicBezTo>
                  <a:cubicBezTo>
                    <a:pt x="157" y="65"/>
                    <a:pt x="152" y="45"/>
                    <a:pt x="151" y="18"/>
                  </a:cubicBezTo>
                  <a:cubicBezTo>
                    <a:pt x="150" y="18"/>
                    <a:pt x="149" y="17"/>
                    <a:pt x="147" y="17"/>
                  </a:cubicBezTo>
                  <a:cubicBezTo>
                    <a:pt x="144" y="15"/>
                    <a:pt x="139" y="11"/>
                    <a:pt x="132" y="6"/>
                  </a:cubicBezTo>
                  <a:cubicBezTo>
                    <a:pt x="110" y="22"/>
                    <a:pt x="88" y="26"/>
                    <a:pt x="65" y="18"/>
                  </a:cubicBezTo>
                  <a:cubicBezTo>
                    <a:pt x="65" y="18"/>
                    <a:pt x="65" y="18"/>
                    <a:pt x="65" y="18"/>
                  </a:cubicBezTo>
                  <a:cubicBezTo>
                    <a:pt x="63" y="19"/>
                    <a:pt x="60" y="19"/>
                    <a:pt x="58" y="20"/>
                  </a:cubicBezTo>
                  <a:cubicBezTo>
                    <a:pt x="42" y="0"/>
                    <a:pt x="42" y="0"/>
                    <a:pt x="42" y="0"/>
                  </a:cubicBezTo>
                  <a:cubicBezTo>
                    <a:pt x="0" y="47"/>
                    <a:pt x="0" y="47"/>
                    <a:pt x="0" y="47"/>
                  </a:cubicBezTo>
                  <a:close/>
                </a:path>
              </a:pathLst>
            </a:custGeom>
            <a:solidFill>
              <a:srgbClr val="20292D"/>
            </a:solidFill>
            <a:ln>
              <a:noFill/>
            </a:ln>
            <a:extLst>
              <a:ext uri="{91240B29-F687-4F45-9708-019B960494DF}">
                <a14:hiddenLine xmlns:a14="http://schemas.microsoft.com/office/drawing/2010/main" w="9525">
                  <a:solidFill>
                    <a:srgbClr val="000000"/>
                  </a:solidFill>
                  <a:round/>
                </a14:hiddenLine>
              </a:ext>
            </a:extLst>
          </p:spPr>
          <p:txBody>
            <a:bodyPr vert="horz" wrap="square" lIns="89331" tIns="44665" rIns="89331" bIns="44665" numCol="1" anchor="t" anchorCtr="0" compatLnSpc="1"/>
            <a:lstStyle/>
            <a:p>
              <a:pPr marL="0" marR="0" lvl="0" indent="0" algn="l" defTabSz="683605" rtl="0" eaLnBrk="1" fontAlgn="auto" latinLnBrk="0" hangingPunct="1">
                <a:lnSpc>
                  <a:spcPct val="100000"/>
                </a:lnSpc>
                <a:spcBef>
                  <a:spcPts val="0"/>
                </a:spcBef>
                <a:spcAft>
                  <a:spcPts val="0"/>
                </a:spcAft>
                <a:buClrTx/>
                <a:buSzTx/>
                <a:buFontTx/>
                <a:buNone/>
                <a:tabLst/>
                <a:defRPr/>
              </a:pPr>
              <a:endParaRPr kumimoji="0" lang="zh-CN" altLang="en-US" sz="1348"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
          <p:nvSpPr>
            <p:cNvPr id="43" name="Freeform 58"/>
            <p:cNvSpPr>
              <a:spLocks noEditPoints="1"/>
            </p:cNvSpPr>
            <p:nvPr/>
          </p:nvSpPr>
          <p:spPr bwMode="auto">
            <a:xfrm>
              <a:off x="3924" y="2355"/>
              <a:ext cx="570" cy="1501"/>
            </a:xfrm>
            <a:custGeom>
              <a:avLst/>
              <a:gdLst>
                <a:gd name="T0" fmla="*/ 6 w 240"/>
                <a:gd name="T1" fmla="*/ 61 h 634"/>
                <a:gd name="T2" fmla="*/ 24 w 240"/>
                <a:gd name="T3" fmla="*/ 296 h 634"/>
                <a:gd name="T4" fmla="*/ 34 w 240"/>
                <a:gd name="T5" fmla="*/ 555 h 634"/>
                <a:gd name="T6" fmla="*/ 41 w 240"/>
                <a:gd name="T7" fmla="*/ 624 h 634"/>
                <a:gd name="T8" fmla="*/ 107 w 240"/>
                <a:gd name="T9" fmla="*/ 623 h 634"/>
                <a:gd name="T10" fmla="*/ 103 w 240"/>
                <a:gd name="T11" fmla="*/ 369 h 634"/>
                <a:gd name="T12" fmla="*/ 155 w 240"/>
                <a:gd name="T13" fmla="*/ 73 h 634"/>
                <a:gd name="T14" fmla="*/ 157 w 240"/>
                <a:gd name="T15" fmla="*/ 251 h 634"/>
                <a:gd name="T16" fmla="*/ 124 w 240"/>
                <a:gd name="T17" fmla="*/ 347 h 634"/>
                <a:gd name="T18" fmla="*/ 138 w 240"/>
                <a:gd name="T19" fmla="*/ 613 h 634"/>
                <a:gd name="T20" fmla="*/ 173 w 240"/>
                <a:gd name="T21" fmla="*/ 581 h 634"/>
                <a:gd name="T22" fmla="*/ 240 w 240"/>
                <a:gd name="T23" fmla="*/ 315 h 634"/>
                <a:gd name="T24" fmla="*/ 218 w 240"/>
                <a:gd name="T25" fmla="*/ 79 h 634"/>
                <a:gd name="T26" fmla="*/ 182 w 240"/>
                <a:gd name="T27" fmla="*/ 68 h 634"/>
                <a:gd name="T28" fmla="*/ 132 w 240"/>
                <a:gd name="T29" fmla="*/ 0 h 634"/>
                <a:gd name="T30" fmla="*/ 0 w 240"/>
                <a:gd name="T31" fmla="*/ 40 h 634"/>
                <a:gd name="T32" fmla="*/ 14 w 240"/>
                <a:gd name="T33" fmla="*/ 31 h 634"/>
                <a:gd name="T34" fmla="*/ 38 w 240"/>
                <a:gd name="T35" fmla="*/ 250 h 634"/>
                <a:gd name="T36" fmla="*/ 47 w 240"/>
                <a:gd name="T37" fmla="*/ 554 h 634"/>
                <a:gd name="T38" fmla="*/ 61 w 240"/>
                <a:gd name="T39" fmla="*/ 627 h 634"/>
                <a:gd name="T40" fmla="*/ 45 w 240"/>
                <a:gd name="T41" fmla="*/ 625 h 634"/>
                <a:gd name="T42" fmla="*/ 53 w 240"/>
                <a:gd name="T43" fmla="*/ 604 h 634"/>
                <a:gd name="T44" fmla="*/ 28 w 240"/>
                <a:gd name="T45" fmla="*/ 303 h 634"/>
                <a:gd name="T46" fmla="*/ 27 w 240"/>
                <a:gd name="T47" fmla="*/ 296 h 634"/>
                <a:gd name="T48" fmla="*/ 21 w 240"/>
                <a:gd name="T49" fmla="*/ 105 h 634"/>
                <a:gd name="T50" fmla="*/ 4 w 240"/>
                <a:gd name="T51" fmla="*/ 41 h 634"/>
                <a:gd name="T52" fmla="*/ 142 w 240"/>
                <a:gd name="T53" fmla="*/ 207 h 634"/>
                <a:gd name="T54" fmla="*/ 169 w 240"/>
                <a:gd name="T55" fmla="*/ 310 h 634"/>
                <a:gd name="T56" fmla="*/ 141 w 240"/>
                <a:gd name="T57" fmla="*/ 573 h 634"/>
                <a:gd name="T58" fmla="*/ 140 w 240"/>
                <a:gd name="T59" fmla="*/ 608 h 634"/>
                <a:gd name="T60" fmla="*/ 134 w 240"/>
                <a:gd name="T61" fmla="*/ 585 h 634"/>
                <a:gd name="T62" fmla="*/ 153 w 240"/>
                <a:gd name="T63" fmla="*/ 303 h 634"/>
                <a:gd name="T64" fmla="*/ 153 w 240"/>
                <a:gd name="T65" fmla="*/ 299 h 634"/>
                <a:gd name="T66" fmla="*/ 161 w 240"/>
                <a:gd name="T67" fmla="*/ 251 h 634"/>
                <a:gd name="T68" fmla="*/ 140 w 240"/>
                <a:gd name="T69" fmla="*/ 224 h 6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240" h="634">
                  <a:moveTo>
                    <a:pt x="0" y="40"/>
                  </a:moveTo>
                  <a:cubicBezTo>
                    <a:pt x="6" y="61"/>
                    <a:pt x="6" y="61"/>
                    <a:pt x="6" y="61"/>
                  </a:cubicBezTo>
                  <a:cubicBezTo>
                    <a:pt x="18" y="105"/>
                    <a:pt x="18" y="105"/>
                    <a:pt x="18" y="105"/>
                  </a:cubicBezTo>
                  <a:cubicBezTo>
                    <a:pt x="25" y="161"/>
                    <a:pt x="27" y="225"/>
                    <a:pt x="24" y="296"/>
                  </a:cubicBezTo>
                  <a:cubicBezTo>
                    <a:pt x="24" y="303"/>
                    <a:pt x="24" y="303"/>
                    <a:pt x="24" y="303"/>
                  </a:cubicBezTo>
                  <a:cubicBezTo>
                    <a:pt x="19" y="389"/>
                    <a:pt x="23" y="473"/>
                    <a:pt x="34" y="555"/>
                  </a:cubicBezTo>
                  <a:cubicBezTo>
                    <a:pt x="50" y="605"/>
                    <a:pt x="50" y="605"/>
                    <a:pt x="50" y="605"/>
                  </a:cubicBezTo>
                  <a:cubicBezTo>
                    <a:pt x="41" y="624"/>
                    <a:pt x="41" y="624"/>
                    <a:pt x="41" y="624"/>
                  </a:cubicBezTo>
                  <a:cubicBezTo>
                    <a:pt x="41" y="634"/>
                    <a:pt x="41" y="634"/>
                    <a:pt x="41" y="634"/>
                  </a:cubicBezTo>
                  <a:cubicBezTo>
                    <a:pt x="107" y="623"/>
                    <a:pt x="107" y="623"/>
                    <a:pt x="107" y="623"/>
                  </a:cubicBezTo>
                  <a:cubicBezTo>
                    <a:pt x="116" y="581"/>
                    <a:pt x="116" y="581"/>
                    <a:pt x="116" y="581"/>
                  </a:cubicBezTo>
                  <a:cubicBezTo>
                    <a:pt x="103" y="369"/>
                    <a:pt x="103" y="369"/>
                    <a:pt x="103" y="369"/>
                  </a:cubicBezTo>
                  <a:cubicBezTo>
                    <a:pt x="110" y="234"/>
                    <a:pt x="110" y="234"/>
                    <a:pt x="110" y="234"/>
                  </a:cubicBezTo>
                  <a:cubicBezTo>
                    <a:pt x="155" y="73"/>
                    <a:pt x="155" y="73"/>
                    <a:pt x="155" y="73"/>
                  </a:cubicBezTo>
                  <a:cubicBezTo>
                    <a:pt x="137" y="224"/>
                    <a:pt x="137" y="224"/>
                    <a:pt x="137" y="224"/>
                  </a:cubicBezTo>
                  <a:cubicBezTo>
                    <a:pt x="157" y="251"/>
                    <a:pt x="157" y="251"/>
                    <a:pt x="157" y="251"/>
                  </a:cubicBezTo>
                  <a:cubicBezTo>
                    <a:pt x="141" y="264"/>
                    <a:pt x="139" y="281"/>
                    <a:pt x="150" y="301"/>
                  </a:cubicBezTo>
                  <a:cubicBezTo>
                    <a:pt x="124" y="347"/>
                    <a:pt x="124" y="347"/>
                    <a:pt x="124" y="347"/>
                  </a:cubicBezTo>
                  <a:cubicBezTo>
                    <a:pt x="121" y="429"/>
                    <a:pt x="123" y="508"/>
                    <a:pt x="130" y="586"/>
                  </a:cubicBezTo>
                  <a:cubicBezTo>
                    <a:pt x="138" y="613"/>
                    <a:pt x="138" y="613"/>
                    <a:pt x="138" y="613"/>
                  </a:cubicBezTo>
                  <a:cubicBezTo>
                    <a:pt x="192" y="594"/>
                    <a:pt x="192" y="594"/>
                    <a:pt x="192" y="594"/>
                  </a:cubicBezTo>
                  <a:cubicBezTo>
                    <a:pt x="173" y="581"/>
                    <a:pt x="173" y="581"/>
                    <a:pt x="173" y="581"/>
                  </a:cubicBezTo>
                  <a:cubicBezTo>
                    <a:pt x="203" y="373"/>
                    <a:pt x="203" y="373"/>
                    <a:pt x="203" y="373"/>
                  </a:cubicBezTo>
                  <a:cubicBezTo>
                    <a:pt x="240" y="315"/>
                    <a:pt x="240" y="315"/>
                    <a:pt x="240" y="315"/>
                  </a:cubicBezTo>
                  <a:cubicBezTo>
                    <a:pt x="240" y="156"/>
                    <a:pt x="240" y="156"/>
                    <a:pt x="240" y="156"/>
                  </a:cubicBezTo>
                  <a:cubicBezTo>
                    <a:pt x="218" y="79"/>
                    <a:pt x="218" y="79"/>
                    <a:pt x="218" y="79"/>
                  </a:cubicBezTo>
                  <a:cubicBezTo>
                    <a:pt x="182" y="90"/>
                    <a:pt x="182" y="90"/>
                    <a:pt x="182" y="90"/>
                  </a:cubicBezTo>
                  <a:cubicBezTo>
                    <a:pt x="182" y="68"/>
                    <a:pt x="182" y="68"/>
                    <a:pt x="182" y="68"/>
                  </a:cubicBezTo>
                  <a:cubicBezTo>
                    <a:pt x="169" y="82"/>
                    <a:pt x="169" y="82"/>
                    <a:pt x="169" y="82"/>
                  </a:cubicBezTo>
                  <a:cubicBezTo>
                    <a:pt x="150" y="64"/>
                    <a:pt x="138" y="37"/>
                    <a:pt x="132" y="0"/>
                  </a:cubicBezTo>
                  <a:cubicBezTo>
                    <a:pt x="104" y="15"/>
                    <a:pt x="73" y="15"/>
                    <a:pt x="39" y="0"/>
                  </a:cubicBezTo>
                  <a:cubicBezTo>
                    <a:pt x="0" y="40"/>
                    <a:pt x="0" y="40"/>
                    <a:pt x="0" y="40"/>
                  </a:cubicBezTo>
                  <a:close/>
                  <a:moveTo>
                    <a:pt x="4" y="41"/>
                  </a:moveTo>
                  <a:cubicBezTo>
                    <a:pt x="14" y="31"/>
                    <a:pt x="14" y="31"/>
                    <a:pt x="14" y="31"/>
                  </a:cubicBezTo>
                  <a:cubicBezTo>
                    <a:pt x="32" y="101"/>
                    <a:pt x="32" y="101"/>
                    <a:pt x="32" y="101"/>
                  </a:cubicBezTo>
                  <a:cubicBezTo>
                    <a:pt x="38" y="250"/>
                    <a:pt x="38" y="250"/>
                    <a:pt x="38" y="250"/>
                  </a:cubicBezTo>
                  <a:cubicBezTo>
                    <a:pt x="38" y="448"/>
                    <a:pt x="38" y="448"/>
                    <a:pt x="38" y="448"/>
                  </a:cubicBezTo>
                  <a:cubicBezTo>
                    <a:pt x="47" y="554"/>
                    <a:pt x="47" y="554"/>
                    <a:pt x="47" y="554"/>
                  </a:cubicBezTo>
                  <a:cubicBezTo>
                    <a:pt x="65" y="605"/>
                    <a:pt x="65" y="605"/>
                    <a:pt x="65" y="605"/>
                  </a:cubicBezTo>
                  <a:cubicBezTo>
                    <a:pt x="61" y="627"/>
                    <a:pt x="61" y="627"/>
                    <a:pt x="61" y="627"/>
                  </a:cubicBezTo>
                  <a:cubicBezTo>
                    <a:pt x="45" y="630"/>
                    <a:pt x="45" y="630"/>
                    <a:pt x="45" y="630"/>
                  </a:cubicBezTo>
                  <a:cubicBezTo>
                    <a:pt x="45" y="625"/>
                    <a:pt x="45" y="625"/>
                    <a:pt x="45" y="625"/>
                  </a:cubicBezTo>
                  <a:cubicBezTo>
                    <a:pt x="53" y="607"/>
                    <a:pt x="53" y="607"/>
                    <a:pt x="53" y="607"/>
                  </a:cubicBezTo>
                  <a:cubicBezTo>
                    <a:pt x="53" y="606"/>
                    <a:pt x="53" y="605"/>
                    <a:pt x="53" y="604"/>
                  </a:cubicBezTo>
                  <a:cubicBezTo>
                    <a:pt x="38" y="554"/>
                    <a:pt x="38" y="554"/>
                    <a:pt x="38" y="554"/>
                  </a:cubicBezTo>
                  <a:cubicBezTo>
                    <a:pt x="26" y="472"/>
                    <a:pt x="23" y="389"/>
                    <a:pt x="28" y="303"/>
                  </a:cubicBezTo>
                  <a:cubicBezTo>
                    <a:pt x="28" y="303"/>
                    <a:pt x="28" y="303"/>
                    <a:pt x="28" y="302"/>
                  </a:cubicBezTo>
                  <a:cubicBezTo>
                    <a:pt x="27" y="296"/>
                    <a:pt x="27" y="296"/>
                    <a:pt x="27" y="296"/>
                  </a:cubicBezTo>
                  <a:cubicBezTo>
                    <a:pt x="27" y="296"/>
                    <a:pt x="27" y="296"/>
                    <a:pt x="27" y="296"/>
                  </a:cubicBezTo>
                  <a:cubicBezTo>
                    <a:pt x="30" y="224"/>
                    <a:pt x="28" y="161"/>
                    <a:pt x="21" y="105"/>
                  </a:cubicBezTo>
                  <a:cubicBezTo>
                    <a:pt x="21" y="104"/>
                    <a:pt x="21" y="104"/>
                    <a:pt x="21" y="104"/>
                  </a:cubicBezTo>
                  <a:cubicBezTo>
                    <a:pt x="4" y="41"/>
                    <a:pt x="4" y="41"/>
                    <a:pt x="4" y="41"/>
                  </a:cubicBezTo>
                  <a:close/>
                  <a:moveTo>
                    <a:pt x="140" y="224"/>
                  </a:moveTo>
                  <a:cubicBezTo>
                    <a:pt x="142" y="207"/>
                    <a:pt x="142" y="207"/>
                    <a:pt x="142" y="207"/>
                  </a:cubicBezTo>
                  <a:cubicBezTo>
                    <a:pt x="177" y="250"/>
                    <a:pt x="177" y="250"/>
                    <a:pt x="177" y="250"/>
                  </a:cubicBezTo>
                  <a:cubicBezTo>
                    <a:pt x="160" y="270"/>
                    <a:pt x="157" y="290"/>
                    <a:pt x="169" y="310"/>
                  </a:cubicBezTo>
                  <a:cubicBezTo>
                    <a:pt x="141" y="370"/>
                    <a:pt x="141" y="370"/>
                    <a:pt x="141" y="370"/>
                  </a:cubicBezTo>
                  <a:cubicBezTo>
                    <a:pt x="141" y="573"/>
                    <a:pt x="141" y="573"/>
                    <a:pt x="141" y="573"/>
                  </a:cubicBezTo>
                  <a:cubicBezTo>
                    <a:pt x="148" y="606"/>
                    <a:pt x="148" y="606"/>
                    <a:pt x="148" y="606"/>
                  </a:cubicBezTo>
                  <a:cubicBezTo>
                    <a:pt x="140" y="608"/>
                    <a:pt x="140" y="608"/>
                    <a:pt x="140" y="608"/>
                  </a:cubicBezTo>
                  <a:cubicBezTo>
                    <a:pt x="134" y="586"/>
                    <a:pt x="134" y="586"/>
                    <a:pt x="134" y="586"/>
                  </a:cubicBezTo>
                  <a:cubicBezTo>
                    <a:pt x="134" y="585"/>
                    <a:pt x="134" y="585"/>
                    <a:pt x="134" y="585"/>
                  </a:cubicBezTo>
                  <a:cubicBezTo>
                    <a:pt x="127" y="508"/>
                    <a:pt x="125" y="429"/>
                    <a:pt x="127" y="348"/>
                  </a:cubicBezTo>
                  <a:cubicBezTo>
                    <a:pt x="153" y="303"/>
                    <a:pt x="153" y="303"/>
                    <a:pt x="153" y="303"/>
                  </a:cubicBezTo>
                  <a:cubicBezTo>
                    <a:pt x="154" y="302"/>
                    <a:pt x="154" y="302"/>
                    <a:pt x="154" y="301"/>
                  </a:cubicBezTo>
                  <a:cubicBezTo>
                    <a:pt x="154" y="301"/>
                    <a:pt x="154" y="300"/>
                    <a:pt x="153" y="299"/>
                  </a:cubicBezTo>
                  <a:cubicBezTo>
                    <a:pt x="143" y="281"/>
                    <a:pt x="145" y="266"/>
                    <a:pt x="160" y="253"/>
                  </a:cubicBezTo>
                  <a:cubicBezTo>
                    <a:pt x="160" y="253"/>
                    <a:pt x="161" y="252"/>
                    <a:pt x="161" y="251"/>
                  </a:cubicBezTo>
                  <a:cubicBezTo>
                    <a:pt x="161" y="250"/>
                    <a:pt x="161" y="249"/>
                    <a:pt x="160" y="248"/>
                  </a:cubicBezTo>
                  <a:cubicBezTo>
                    <a:pt x="140" y="224"/>
                    <a:pt x="140" y="224"/>
                    <a:pt x="140" y="224"/>
                  </a:cubicBezTo>
                  <a:close/>
                </a:path>
              </a:pathLst>
            </a:custGeom>
            <a:solidFill>
              <a:srgbClr val="35444A"/>
            </a:solidFill>
            <a:ln>
              <a:noFill/>
            </a:ln>
            <a:extLst>
              <a:ext uri="{91240B29-F687-4F45-9708-019B960494DF}">
                <a14:hiddenLine xmlns:a14="http://schemas.microsoft.com/office/drawing/2010/main" w="9525">
                  <a:solidFill>
                    <a:srgbClr val="000000"/>
                  </a:solidFill>
                  <a:round/>
                </a14:hiddenLine>
              </a:ext>
            </a:extLst>
          </p:spPr>
          <p:txBody>
            <a:bodyPr vert="horz" wrap="square" lIns="89331" tIns="44665" rIns="89331" bIns="44665" numCol="1" anchor="t" anchorCtr="0" compatLnSpc="1"/>
            <a:lstStyle/>
            <a:p>
              <a:pPr marL="0" marR="0" lvl="0" indent="0" algn="l" defTabSz="683605" rtl="0" eaLnBrk="1" fontAlgn="auto" latinLnBrk="0" hangingPunct="1">
                <a:lnSpc>
                  <a:spcPct val="100000"/>
                </a:lnSpc>
                <a:spcBef>
                  <a:spcPts val="0"/>
                </a:spcBef>
                <a:spcAft>
                  <a:spcPts val="0"/>
                </a:spcAft>
                <a:buClrTx/>
                <a:buSzTx/>
                <a:buFontTx/>
                <a:buNone/>
                <a:tabLst/>
                <a:defRPr/>
              </a:pPr>
              <a:endParaRPr kumimoji="0" lang="zh-CN" altLang="en-US" sz="1348"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
          <p:nvSpPr>
            <p:cNvPr id="44" name="Freeform 59"/>
            <p:cNvSpPr/>
            <p:nvPr/>
          </p:nvSpPr>
          <p:spPr bwMode="auto">
            <a:xfrm>
              <a:off x="3934" y="2429"/>
              <a:ext cx="145" cy="1418"/>
            </a:xfrm>
            <a:custGeom>
              <a:avLst/>
              <a:gdLst>
                <a:gd name="T0" fmla="*/ 10 w 61"/>
                <a:gd name="T1" fmla="*/ 0 h 599"/>
                <a:gd name="T2" fmla="*/ 0 w 61"/>
                <a:gd name="T3" fmla="*/ 10 h 599"/>
                <a:gd name="T4" fmla="*/ 17 w 61"/>
                <a:gd name="T5" fmla="*/ 73 h 599"/>
                <a:gd name="T6" fmla="*/ 17 w 61"/>
                <a:gd name="T7" fmla="*/ 74 h 599"/>
                <a:gd name="T8" fmla="*/ 23 w 61"/>
                <a:gd name="T9" fmla="*/ 265 h 599"/>
                <a:gd name="T10" fmla="*/ 23 w 61"/>
                <a:gd name="T11" fmla="*/ 265 h 599"/>
                <a:gd name="T12" fmla="*/ 24 w 61"/>
                <a:gd name="T13" fmla="*/ 271 h 599"/>
                <a:gd name="T14" fmla="*/ 24 w 61"/>
                <a:gd name="T15" fmla="*/ 272 h 599"/>
                <a:gd name="T16" fmla="*/ 34 w 61"/>
                <a:gd name="T17" fmla="*/ 523 h 599"/>
                <a:gd name="T18" fmla="*/ 49 w 61"/>
                <a:gd name="T19" fmla="*/ 573 h 599"/>
                <a:gd name="T20" fmla="*/ 49 w 61"/>
                <a:gd name="T21" fmla="*/ 576 h 599"/>
                <a:gd name="T22" fmla="*/ 41 w 61"/>
                <a:gd name="T23" fmla="*/ 594 h 599"/>
                <a:gd name="T24" fmla="*/ 41 w 61"/>
                <a:gd name="T25" fmla="*/ 599 h 599"/>
                <a:gd name="T26" fmla="*/ 57 w 61"/>
                <a:gd name="T27" fmla="*/ 596 h 599"/>
                <a:gd name="T28" fmla="*/ 61 w 61"/>
                <a:gd name="T29" fmla="*/ 574 h 599"/>
                <a:gd name="T30" fmla="*/ 43 w 61"/>
                <a:gd name="T31" fmla="*/ 523 h 599"/>
                <a:gd name="T32" fmla="*/ 34 w 61"/>
                <a:gd name="T33" fmla="*/ 417 h 599"/>
                <a:gd name="T34" fmla="*/ 34 w 61"/>
                <a:gd name="T35" fmla="*/ 219 h 599"/>
                <a:gd name="T36" fmla="*/ 28 w 61"/>
                <a:gd name="T37" fmla="*/ 70 h 599"/>
                <a:gd name="T38" fmla="*/ 10 w 61"/>
                <a:gd name="T39" fmla="*/ 0 h 5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61" h="599">
                  <a:moveTo>
                    <a:pt x="10" y="0"/>
                  </a:moveTo>
                  <a:cubicBezTo>
                    <a:pt x="0" y="10"/>
                    <a:pt x="0" y="10"/>
                    <a:pt x="0" y="10"/>
                  </a:cubicBezTo>
                  <a:cubicBezTo>
                    <a:pt x="17" y="73"/>
                    <a:pt x="17" y="73"/>
                    <a:pt x="17" y="73"/>
                  </a:cubicBezTo>
                  <a:cubicBezTo>
                    <a:pt x="17" y="73"/>
                    <a:pt x="17" y="73"/>
                    <a:pt x="17" y="74"/>
                  </a:cubicBezTo>
                  <a:cubicBezTo>
                    <a:pt x="24" y="130"/>
                    <a:pt x="26" y="193"/>
                    <a:pt x="23" y="265"/>
                  </a:cubicBezTo>
                  <a:cubicBezTo>
                    <a:pt x="23" y="265"/>
                    <a:pt x="23" y="265"/>
                    <a:pt x="23" y="265"/>
                  </a:cubicBezTo>
                  <a:cubicBezTo>
                    <a:pt x="24" y="271"/>
                    <a:pt x="24" y="271"/>
                    <a:pt x="24" y="271"/>
                  </a:cubicBezTo>
                  <a:cubicBezTo>
                    <a:pt x="24" y="272"/>
                    <a:pt x="24" y="272"/>
                    <a:pt x="24" y="272"/>
                  </a:cubicBezTo>
                  <a:cubicBezTo>
                    <a:pt x="19" y="358"/>
                    <a:pt x="22" y="441"/>
                    <a:pt x="34" y="523"/>
                  </a:cubicBezTo>
                  <a:cubicBezTo>
                    <a:pt x="49" y="573"/>
                    <a:pt x="49" y="573"/>
                    <a:pt x="49" y="573"/>
                  </a:cubicBezTo>
                  <a:cubicBezTo>
                    <a:pt x="49" y="574"/>
                    <a:pt x="49" y="575"/>
                    <a:pt x="49" y="576"/>
                  </a:cubicBezTo>
                  <a:cubicBezTo>
                    <a:pt x="41" y="594"/>
                    <a:pt x="41" y="594"/>
                    <a:pt x="41" y="594"/>
                  </a:cubicBezTo>
                  <a:cubicBezTo>
                    <a:pt x="41" y="599"/>
                    <a:pt x="41" y="599"/>
                    <a:pt x="41" y="599"/>
                  </a:cubicBezTo>
                  <a:cubicBezTo>
                    <a:pt x="57" y="596"/>
                    <a:pt x="57" y="596"/>
                    <a:pt x="57" y="596"/>
                  </a:cubicBezTo>
                  <a:cubicBezTo>
                    <a:pt x="61" y="574"/>
                    <a:pt x="61" y="574"/>
                    <a:pt x="61" y="574"/>
                  </a:cubicBezTo>
                  <a:cubicBezTo>
                    <a:pt x="43" y="523"/>
                    <a:pt x="43" y="523"/>
                    <a:pt x="43" y="523"/>
                  </a:cubicBezTo>
                  <a:cubicBezTo>
                    <a:pt x="34" y="417"/>
                    <a:pt x="34" y="417"/>
                    <a:pt x="34" y="417"/>
                  </a:cubicBezTo>
                  <a:cubicBezTo>
                    <a:pt x="34" y="219"/>
                    <a:pt x="34" y="219"/>
                    <a:pt x="34" y="219"/>
                  </a:cubicBezTo>
                  <a:cubicBezTo>
                    <a:pt x="28" y="70"/>
                    <a:pt x="28" y="70"/>
                    <a:pt x="28" y="70"/>
                  </a:cubicBezTo>
                  <a:cubicBezTo>
                    <a:pt x="10" y="0"/>
                    <a:pt x="10" y="0"/>
                    <a:pt x="10" y="0"/>
                  </a:cubicBezTo>
                  <a:close/>
                </a:path>
              </a:pathLst>
            </a:custGeom>
            <a:solidFill>
              <a:srgbClr val="63808B"/>
            </a:solidFill>
            <a:ln>
              <a:noFill/>
            </a:ln>
            <a:extLst>
              <a:ext uri="{91240B29-F687-4F45-9708-019B960494DF}">
                <a14:hiddenLine xmlns:a14="http://schemas.microsoft.com/office/drawing/2010/main" w="9525">
                  <a:solidFill>
                    <a:srgbClr val="000000"/>
                  </a:solidFill>
                  <a:round/>
                </a14:hiddenLine>
              </a:ext>
            </a:extLst>
          </p:spPr>
          <p:txBody>
            <a:bodyPr vert="horz" wrap="square" lIns="89331" tIns="44665" rIns="89331" bIns="44665" numCol="1" anchor="t" anchorCtr="0" compatLnSpc="1"/>
            <a:lstStyle/>
            <a:p>
              <a:pPr marL="0" marR="0" lvl="0" indent="0" algn="l" defTabSz="683605" rtl="0" eaLnBrk="1" fontAlgn="auto" latinLnBrk="0" hangingPunct="1">
                <a:lnSpc>
                  <a:spcPct val="100000"/>
                </a:lnSpc>
                <a:spcBef>
                  <a:spcPts val="0"/>
                </a:spcBef>
                <a:spcAft>
                  <a:spcPts val="0"/>
                </a:spcAft>
                <a:buClrTx/>
                <a:buSzTx/>
                <a:buFontTx/>
                <a:buNone/>
                <a:tabLst/>
                <a:defRPr/>
              </a:pPr>
              <a:endParaRPr kumimoji="0" lang="zh-CN" altLang="en-US" sz="1348"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
          <p:nvSpPr>
            <p:cNvPr id="45" name="Freeform 60"/>
            <p:cNvSpPr/>
            <p:nvPr/>
          </p:nvSpPr>
          <p:spPr bwMode="auto">
            <a:xfrm>
              <a:off x="4221" y="2845"/>
              <a:ext cx="124" cy="950"/>
            </a:xfrm>
            <a:custGeom>
              <a:avLst/>
              <a:gdLst>
                <a:gd name="T0" fmla="*/ 17 w 52"/>
                <a:gd name="T1" fmla="*/ 0 h 401"/>
                <a:gd name="T2" fmla="*/ 15 w 52"/>
                <a:gd name="T3" fmla="*/ 17 h 401"/>
                <a:gd name="T4" fmla="*/ 35 w 52"/>
                <a:gd name="T5" fmla="*/ 41 h 401"/>
                <a:gd name="T6" fmla="*/ 36 w 52"/>
                <a:gd name="T7" fmla="*/ 44 h 401"/>
                <a:gd name="T8" fmla="*/ 35 w 52"/>
                <a:gd name="T9" fmla="*/ 46 h 401"/>
                <a:gd name="T10" fmla="*/ 28 w 52"/>
                <a:gd name="T11" fmla="*/ 92 h 401"/>
                <a:gd name="T12" fmla="*/ 29 w 52"/>
                <a:gd name="T13" fmla="*/ 94 h 401"/>
                <a:gd name="T14" fmla="*/ 28 w 52"/>
                <a:gd name="T15" fmla="*/ 96 h 401"/>
                <a:gd name="T16" fmla="*/ 2 w 52"/>
                <a:gd name="T17" fmla="*/ 141 h 401"/>
                <a:gd name="T18" fmla="*/ 9 w 52"/>
                <a:gd name="T19" fmla="*/ 378 h 401"/>
                <a:gd name="T20" fmla="*/ 9 w 52"/>
                <a:gd name="T21" fmla="*/ 379 h 401"/>
                <a:gd name="T22" fmla="*/ 15 w 52"/>
                <a:gd name="T23" fmla="*/ 401 h 401"/>
                <a:gd name="T24" fmla="*/ 23 w 52"/>
                <a:gd name="T25" fmla="*/ 399 h 401"/>
                <a:gd name="T26" fmla="*/ 16 w 52"/>
                <a:gd name="T27" fmla="*/ 366 h 401"/>
                <a:gd name="T28" fmla="*/ 16 w 52"/>
                <a:gd name="T29" fmla="*/ 163 h 401"/>
                <a:gd name="T30" fmla="*/ 44 w 52"/>
                <a:gd name="T31" fmla="*/ 103 h 401"/>
                <a:gd name="T32" fmla="*/ 52 w 52"/>
                <a:gd name="T33" fmla="*/ 43 h 401"/>
                <a:gd name="T34" fmla="*/ 17 w 52"/>
                <a:gd name="T35" fmla="*/ 0 h 4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2" h="401">
                  <a:moveTo>
                    <a:pt x="17" y="0"/>
                  </a:moveTo>
                  <a:cubicBezTo>
                    <a:pt x="15" y="17"/>
                    <a:pt x="15" y="17"/>
                    <a:pt x="15" y="17"/>
                  </a:cubicBezTo>
                  <a:cubicBezTo>
                    <a:pt x="35" y="41"/>
                    <a:pt x="35" y="41"/>
                    <a:pt x="35" y="41"/>
                  </a:cubicBezTo>
                  <a:cubicBezTo>
                    <a:pt x="36" y="42"/>
                    <a:pt x="36" y="43"/>
                    <a:pt x="36" y="44"/>
                  </a:cubicBezTo>
                  <a:cubicBezTo>
                    <a:pt x="36" y="45"/>
                    <a:pt x="35" y="46"/>
                    <a:pt x="35" y="46"/>
                  </a:cubicBezTo>
                  <a:cubicBezTo>
                    <a:pt x="20" y="59"/>
                    <a:pt x="18" y="74"/>
                    <a:pt x="28" y="92"/>
                  </a:cubicBezTo>
                  <a:cubicBezTo>
                    <a:pt x="29" y="93"/>
                    <a:pt x="29" y="94"/>
                    <a:pt x="29" y="94"/>
                  </a:cubicBezTo>
                  <a:cubicBezTo>
                    <a:pt x="29" y="95"/>
                    <a:pt x="29" y="95"/>
                    <a:pt x="28" y="96"/>
                  </a:cubicBezTo>
                  <a:cubicBezTo>
                    <a:pt x="2" y="141"/>
                    <a:pt x="2" y="141"/>
                    <a:pt x="2" y="141"/>
                  </a:cubicBezTo>
                  <a:cubicBezTo>
                    <a:pt x="0" y="222"/>
                    <a:pt x="2" y="301"/>
                    <a:pt x="9" y="378"/>
                  </a:cubicBezTo>
                  <a:cubicBezTo>
                    <a:pt x="9" y="379"/>
                    <a:pt x="9" y="379"/>
                    <a:pt x="9" y="379"/>
                  </a:cubicBezTo>
                  <a:cubicBezTo>
                    <a:pt x="15" y="401"/>
                    <a:pt x="15" y="401"/>
                    <a:pt x="15" y="401"/>
                  </a:cubicBezTo>
                  <a:cubicBezTo>
                    <a:pt x="23" y="399"/>
                    <a:pt x="23" y="399"/>
                    <a:pt x="23" y="399"/>
                  </a:cubicBezTo>
                  <a:cubicBezTo>
                    <a:pt x="16" y="366"/>
                    <a:pt x="16" y="366"/>
                    <a:pt x="16" y="366"/>
                  </a:cubicBezTo>
                  <a:cubicBezTo>
                    <a:pt x="16" y="163"/>
                    <a:pt x="16" y="163"/>
                    <a:pt x="16" y="163"/>
                  </a:cubicBezTo>
                  <a:cubicBezTo>
                    <a:pt x="44" y="103"/>
                    <a:pt x="44" y="103"/>
                    <a:pt x="44" y="103"/>
                  </a:cubicBezTo>
                  <a:cubicBezTo>
                    <a:pt x="32" y="83"/>
                    <a:pt x="35" y="63"/>
                    <a:pt x="52" y="43"/>
                  </a:cubicBezTo>
                  <a:cubicBezTo>
                    <a:pt x="17" y="0"/>
                    <a:pt x="17" y="0"/>
                    <a:pt x="17" y="0"/>
                  </a:cubicBezTo>
                  <a:close/>
                </a:path>
              </a:pathLst>
            </a:custGeom>
            <a:solidFill>
              <a:srgbClr val="63808B"/>
            </a:solidFill>
            <a:ln>
              <a:noFill/>
            </a:ln>
            <a:extLst>
              <a:ext uri="{91240B29-F687-4F45-9708-019B960494DF}">
                <a14:hiddenLine xmlns:a14="http://schemas.microsoft.com/office/drawing/2010/main" w="9525">
                  <a:solidFill>
                    <a:srgbClr val="000000"/>
                  </a:solidFill>
                  <a:round/>
                </a14:hiddenLine>
              </a:ext>
            </a:extLst>
          </p:spPr>
          <p:txBody>
            <a:bodyPr vert="horz" wrap="square" lIns="89331" tIns="44665" rIns="89331" bIns="44665" numCol="1" anchor="t" anchorCtr="0" compatLnSpc="1"/>
            <a:lstStyle/>
            <a:p>
              <a:pPr marL="0" marR="0" lvl="0" indent="0" algn="l" defTabSz="683605" rtl="0" eaLnBrk="1" fontAlgn="auto" latinLnBrk="0" hangingPunct="1">
                <a:lnSpc>
                  <a:spcPct val="100000"/>
                </a:lnSpc>
                <a:spcBef>
                  <a:spcPts val="0"/>
                </a:spcBef>
                <a:spcAft>
                  <a:spcPts val="0"/>
                </a:spcAft>
                <a:buClrTx/>
                <a:buSzTx/>
                <a:buFontTx/>
                <a:buNone/>
                <a:tabLst/>
                <a:defRPr/>
              </a:pPr>
              <a:endParaRPr kumimoji="0" lang="zh-CN" altLang="en-US" sz="1348"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
          <p:nvSpPr>
            <p:cNvPr id="46" name="Freeform 61"/>
            <p:cNvSpPr/>
            <p:nvPr/>
          </p:nvSpPr>
          <p:spPr bwMode="auto">
            <a:xfrm>
              <a:off x="4117" y="2208"/>
              <a:ext cx="168" cy="124"/>
            </a:xfrm>
            <a:custGeom>
              <a:avLst/>
              <a:gdLst>
                <a:gd name="T0" fmla="*/ 20 w 71"/>
                <a:gd name="T1" fmla="*/ 0 h 52"/>
                <a:gd name="T2" fmla="*/ 16 w 71"/>
                <a:gd name="T3" fmla="*/ 16 h 52"/>
                <a:gd name="T4" fmla="*/ 0 w 71"/>
                <a:gd name="T5" fmla="*/ 39 h 52"/>
                <a:gd name="T6" fmla="*/ 29 w 71"/>
                <a:gd name="T7" fmla="*/ 17 h 52"/>
                <a:gd name="T8" fmla="*/ 50 w 71"/>
                <a:gd name="T9" fmla="*/ 31 h 52"/>
                <a:gd name="T10" fmla="*/ 60 w 71"/>
                <a:gd name="T11" fmla="*/ 50 h 52"/>
                <a:gd name="T12" fmla="*/ 64 w 71"/>
                <a:gd name="T13" fmla="*/ 51 h 52"/>
                <a:gd name="T14" fmla="*/ 71 w 71"/>
                <a:gd name="T15" fmla="*/ 42 h 52"/>
                <a:gd name="T16" fmla="*/ 42 w 71"/>
                <a:gd name="T17" fmla="*/ 10 h 52"/>
                <a:gd name="T18" fmla="*/ 20 w 71"/>
                <a:gd name="T19" fmla="*/ 0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1" h="52">
                  <a:moveTo>
                    <a:pt x="20" y="0"/>
                  </a:moveTo>
                  <a:cubicBezTo>
                    <a:pt x="19" y="6"/>
                    <a:pt x="17" y="11"/>
                    <a:pt x="16" y="16"/>
                  </a:cubicBezTo>
                  <a:cubicBezTo>
                    <a:pt x="12" y="25"/>
                    <a:pt x="7" y="33"/>
                    <a:pt x="0" y="39"/>
                  </a:cubicBezTo>
                  <a:cubicBezTo>
                    <a:pt x="29" y="17"/>
                    <a:pt x="29" y="17"/>
                    <a:pt x="29" y="17"/>
                  </a:cubicBezTo>
                  <a:cubicBezTo>
                    <a:pt x="50" y="31"/>
                    <a:pt x="50" y="31"/>
                    <a:pt x="50" y="31"/>
                  </a:cubicBezTo>
                  <a:cubicBezTo>
                    <a:pt x="60" y="50"/>
                    <a:pt x="60" y="50"/>
                    <a:pt x="60" y="50"/>
                  </a:cubicBezTo>
                  <a:cubicBezTo>
                    <a:pt x="62" y="50"/>
                    <a:pt x="63" y="51"/>
                    <a:pt x="64" y="51"/>
                  </a:cubicBezTo>
                  <a:cubicBezTo>
                    <a:pt x="69" y="52"/>
                    <a:pt x="71" y="49"/>
                    <a:pt x="71" y="42"/>
                  </a:cubicBezTo>
                  <a:cubicBezTo>
                    <a:pt x="42" y="10"/>
                    <a:pt x="42" y="10"/>
                    <a:pt x="42" y="10"/>
                  </a:cubicBezTo>
                  <a:cubicBezTo>
                    <a:pt x="20" y="0"/>
                    <a:pt x="20" y="0"/>
                    <a:pt x="20" y="0"/>
                  </a:cubicBezTo>
                  <a:close/>
                </a:path>
              </a:pathLst>
            </a:custGeom>
            <a:solidFill>
              <a:srgbClr val="A56E44"/>
            </a:solidFill>
            <a:ln>
              <a:noFill/>
            </a:ln>
            <a:extLst>
              <a:ext uri="{91240B29-F687-4F45-9708-019B960494DF}">
                <a14:hiddenLine xmlns:a14="http://schemas.microsoft.com/office/drawing/2010/main" w="9525">
                  <a:solidFill>
                    <a:srgbClr val="000000"/>
                  </a:solidFill>
                  <a:round/>
                </a14:hiddenLine>
              </a:ext>
            </a:extLst>
          </p:spPr>
          <p:txBody>
            <a:bodyPr vert="horz" wrap="square" lIns="89331" tIns="44665" rIns="89331" bIns="44665" numCol="1" anchor="t" anchorCtr="0" compatLnSpc="1"/>
            <a:lstStyle/>
            <a:p>
              <a:pPr marL="0" marR="0" lvl="0" indent="0" algn="l" defTabSz="683605" rtl="0" eaLnBrk="1" fontAlgn="auto" latinLnBrk="0" hangingPunct="1">
                <a:lnSpc>
                  <a:spcPct val="100000"/>
                </a:lnSpc>
                <a:spcBef>
                  <a:spcPts val="0"/>
                </a:spcBef>
                <a:spcAft>
                  <a:spcPts val="0"/>
                </a:spcAft>
                <a:buClrTx/>
                <a:buSzTx/>
                <a:buFontTx/>
                <a:buNone/>
                <a:tabLst/>
                <a:defRPr/>
              </a:pPr>
              <a:endParaRPr kumimoji="0" lang="zh-CN" altLang="en-US" sz="1348"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
          <p:nvSpPr>
            <p:cNvPr id="47" name="Freeform 62"/>
            <p:cNvSpPr/>
            <p:nvPr/>
          </p:nvSpPr>
          <p:spPr bwMode="auto">
            <a:xfrm>
              <a:off x="4064" y="2249"/>
              <a:ext cx="195" cy="99"/>
            </a:xfrm>
            <a:custGeom>
              <a:avLst/>
              <a:gdLst>
                <a:gd name="T0" fmla="*/ 82 w 82"/>
                <a:gd name="T1" fmla="*/ 33 h 42"/>
                <a:gd name="T2" fmla="*/ 72 w 82"/>
                <a:gd name="T3" fmla="*/ 14 h 42"/>
                <a:gd name="T4" fmla="*/ 51 w 82"/>
                <a:gd name="T5" fmla="*/ 0 h 42"/>
                <a:gd name="T6" fmla="*/ 22 w 82"/>
                <a:gd name="T7" fmla="*/ 22 h 42"/>
                <a:gd name="T8" fmla="*/ 18 w 82"/>
                <a:gd name="T9" fmla="*/ 25 h 42"/>
                <a:gd name="T10" fmla="*/ 0 w 82"/>
                <a:gd name="T11" fmla="*/ 34 h 42"/>
                <a:gd name="T12" fmla="*/ 67 w 82"/>
                <a:gd name="T13" fmla="*/ 22 h 42"/>
                <a:gd name="T14" fmla="*/ 82 w 82"/>
                <a:gd name="T15" fmla="*/ 33 h 4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2" h="42">
                  <a:moveTo>
                    <a:pt x="82" y="33"/>
                  </a:moveTo>
                  <a:cubicBezTo>
                    <a:pt x="72" y="14"/>
                    <a:pt x="72" y="14"/>
                    <a:pt x="72" y="14"/>
                  </a:cubicBezTo>
                  <a:cubicBezTo>
                    <a:pt x="51" y="0"/>
                    <a:pt x="51" y="0"/>
                    <a:pt x="51" y="0"/>
                  </a:cubicBezTo>
                  <a:cubicBezTo>
                    <a:pt x="22" y="22"/>
                    <a:pt x="22" y="22"/>
                    <a:pt x="22" y="22"/>
                  </a:cubicBezTo>
                  <a:cubicBezTo>
                    <a:pt x="20" y="23"/>
                    <a:pt x="19" y="24"/>
                    <a:pt x="18" y="25"/>
                  </a:cubicBezTo>
                  <a:cubicBezTo>
                    <a:pt x="13" y="29"/>
                    <a:pt x="7" y="31"/>
                    <a:pt x="0" y="34"/>
                  </a:cubicBezTo>
                  <a:cubicBezTo>
                    <a:pt x="23" y="42"/>
                    <a:pt x="45" y="38"/>
                    <a:pt x="67" y="22"/>
                  </a:cubicBezTo>
                  <a:cubicBezTo>
                    <a:pt x="74" y="27"/>
                    <a:pt x="79" y="31"/>
                    <a:pt x="82" y="33"/>
                  </a:cubicBezTo>
                  <a:close/>
                </a:path>
              </a:pathLst>
            </a:custGeom>
            <a:solidFill>
              <a:srgbClr val="DCA56D"/>
            </a:solidFill>
            <a:ln>
              <a:noFill/>
            </a:ln>
            <a:extLst>
              <a:ext uri="{91240B29-F687-4F45-9708-019B960494DF}">
                <a14:hiddenLine xmlns:a14="http://schemas.microsoft.com/office/drawing/2010/main" w="9525">
                  <a:solidFill>
                    <a:srgbClr val="000000"/>
                  </a:solidFill>
                  <a:round/>
                </a14:hiddenLine>
              </a:ext>
            </a:extLst>
          </p:spPr>
          <p:txBody>
            <a:bodyPr vert="horz" wrap="square" lIns="89331" tIns="44665" rIns="89331" bIns="44665" numCol="1" anchor="t" anchorCtr="0" compatLnSpc="1"/>
            <a:lstStyle/>
            <a:p>
              <a:pPr marL="0" marR="0" lvl="0" indent="0" algn="l" defTabSz="683605" rtl="0" eaLnBrk="1" fontAlgn="auto" latinLnBrk="0" hangingPunct="1">
                <a:lnSpc>
                  <a:spcPct val="100000"/>
                </a:lnSpc>
                <a:spcBef>
                  <a:spcPts val="0"/>
                </a:spcBef>
                <a:spcAft>
                  <a:spcPts val="0"/>
                </a:spcAft>
                <a:buClrTx/>
                <a:buSzTx/>
                <a:buFontTx/>
                <a:buNone/>
                <a:tabLst/>
                <a:defRPr/>
              </a:pPr>
              <a:endParaRPr kumimoji="0" lang="zh-CN" altLang="en-US" sz="1348"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
          <p:nvSpPr>
            <p:cNvPr id="48" name="Freeform 63"/>
            <p:cNvSpPr/>
            <p:nvPr/>
          </p:nvSpPr>
          <p:spPr bwMode="auto">
            <a:xfrm>
              <a:off x="4509" y="2426"/>
              <a:ext cx="137" cy="244"/>
            </a:xfrm>
            <a:custGeom>
              <a:avLst/>
              <a:gdLst>
                <a:gd name="T0" fmla="*/ 57 w 58"/>
                <a:gd name="T1" fmla="*/ 16 h 103"/>
                <a:gd name="T2" fmla="*/ 56 w 58"/>
                <a:gd name="T3" fmla="*/ 14 h 103"/>
                <a:gd name="T4" fmla="*/ 6 w 58"/>
                <a:gd name="T5" fmla="*/ 5 h 103"/>
                <a:gd name="T6" fmla="*/ 3 w 58"/>
                <a:gd name="T7" fmla="*/ 12 h 103"/>
                <a:gd name="T8" fmla="*/ 51 w 58"/>
                <a:gd name="T9" fmla="*/ 21 h 103"/>
                <a:gd name="T10" fmla="*/ 46 w 58"/>
                <a:gd name="T11" fmla="*/ 65 h 103"/>
                <a:gd name="T12" fmla="*/ 38 w 58"/>
                <a:gd name="T13" fmla="*/ 80 h 103"/>
                <a:gd name="T14" fmla="*/ 25 w 58"/>
                <a:gd name="T15" fmla="*/ 88 h 103"/>
                <a:gd name="T16" fmla="*/ 33 w 58"/>
                <a:gd name="T17" fmla="*/ 79 h 103"/>
                <a:gd name="T18" fmla="*/ 43 w 58"/>
                <a:gd name="T19" fmla="*/ 53 h 103"/>
                <a:gd name="T20" fmla="*/ 32 w 58"/>
                <a:gd name="T21" fmla="*/ 60 h 103"/>
                <a:gd name="T22" fmla="*/ 22 w 58"/>
                <a:gd name="T23" fmla="*/ 84 h 103"/>
                <a:gd name="T24" fmla="*/ 0 w 58"/>
                <a:gd name="T25" fmla="*/ 99 h 103"/>
                <a:gd name="T26" fmla="*/ 3 w 58"/>
                <a:gd name="T27" fmla="*/ 103 h 103"/>
                <a:gd name="T28" fmla="*/ 11 w 58"/>
                <a:gd name="T29" fmla="*/ 98 h 103"/>
                <a:gd name="T30" fmla="*/ 21 w 58"/>
                <a:gd name="T31" fmla="*/ 98 h 103"/>
                <a:gd name="T32" fmla="*/ 48 w 58"/>
                <a:gd name="T33" fmla="*/ 78 h 103"/>
                <a:gd name="T34" fmla="*/ 57 w 58"/>
                <a:gd name="T35" fmla="*/ 16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8" h="103">
                  <a:moveTo>
                    <a:pt x="57" y="16"/>
                  </a:moveTo>
                  <a:cubicBezTo>
                    <a:pt x="56" y="15"/>
                    <a:pt x="56" y="14"/>
                    <a:pt x="56" y="14"/>
                  </a:cubicBezTo>
                  <a:cubicBezTo>
                    <a:pt x="41" y="3"/>
                    <a:pt x="24" y="0"/>
                    <a:pt x="6" y="5"/>
                  </a:cubicBezTo>
                  <a:cubicBezTo>
                    <a:pt x="3" y="12"/>
                    <a:pt x="3" y="12"/>
                    <a:pt x="3" y="12"/>
                  </a:cubicBezTo>
                  <a:cubicBezTo>
                    <a:pt x="51" y="21"/>
                    <a:pt x="51" y="21"/>
                    <a:pt x="51" y="21"/>
                  </a:cubicBezTo>
                  <a:cubicBezTo>
                    <a:pt x="46" y="65"/>
                    <a:pt x="46" y="65"/>
                    <a:pt x="46" y="65"/>
                  </a:cubicBezTo>
                  <a:cubicBezTo>
                    <a:pt x="38" y="80"/>
                    <a:pt x="38" y="80"/>
                    <a:pt x="38" y="80"/>
                  </a:cubicBezTo>
                  <a:cubicBezTo>
                    <a:pt x="25" y="88"/>
                    <a:pt x="25" y="88"/>
                    <a:pt x="25" y="88"/>
                  </a:cubicBezTo>
                  <a:cubicBezTo>
                    <a:pt x="33" y="79"/>
                    <a:pt x="33" y="79"/>
                    <a:pt x="33" y="79"/>
                  </a:cubicBezTo>
                  <a:cubicBezTo>
                    <a:pt x="43" y="53"/>
                    <a:pt x="43" y="53"/>
                    <a:pt x="43" y="53"/>
                  </a:cubicBezTo>
                  <a:cubicBezTo>
                    <a:pt x="32" y="60"/>
                    <a:pt x="32" y="60"/>
                    <a:pt x="32" y="60"/>
                  </a:cubicBezTo>
                  <a:cubicBezTo>
                    <a:pt x="22" y="84"/>
                    <a:pt x="22" y="84"/>
                    <a:pt x="22" y="84"/>
                  </a:cubicBezTo>
                  <a:cubicBezTo>
                    <a:pt x="0" y="99"/>
                    <a:pt x="0" y="99"/>
                    <a:pt x="0" y="99"/>
                  </a:cubicBezTo>
                  <a:cubicBezTo>
                    <a:pt x="1" y="100"/>
                    <a:pt x="2" y="101"/>
                    <a:pt x="3" y="103"/>
                  </a:cubicBezTo>
                  <a:cubicBezTo>
                    <a:pt x="11" y="98"/>
                    <a:pt x="11" y="98"/>
                    <a:pt x="11" y="98"/>
                  </a:cubicBezTo>
                  <a:cubicBezTo>
                    <a:pt x="21" y="98"/>
                    <a:pt x="21" y="98"/>
                    <a:pt x="21" y="98"/>
                  </a:cubicBezTo>
                  <a:cubicBezTo>
                    <a:pt x="48" y="78"/>
                    <a:pt x="48" y="78"/>
                    <a:pt x="48" y="78"/>
                  </a:cubicBezTo>
                  <a:cubicBezTo>
                    <a:pt x="55" y="60"/>
                    <a:pt x="58" y="39"/>
                    <a:pt x="57" y="16"/>
                  </a:cubicBezTo>
                  <a:close/>
                </a:path>
              </a:pathLst>
            </a:custGeom>
            <a:solidFill>
              <a:srgbClr val="A56E44"/>
            </a:solidFill>
            <a:ln>
              <a:noFill/>
            </a:ln>
            <a:extLst>
              <a:ext uri="{91240B29-F687-4F45-9708-019B960494DF}">
                <a14:hiddenLine xmlns:a14="http://schemas.microsoft.com/office/drawing/2010/main" w="9525">
                  <a:solidFill>
                    <a:srgbClr val="000000"/>
                  </a:solidFill>
                  <a:round/>
                </a14:hiddenLine>
              </a:ext>
            </a:extLst>
          </p:spPr>
          <p:txBody>
            <a:bodyPr vert="horz" wrap="square" lIns="89331" tIns="44665" rIns="89331" bIns="44665" numCol="1" anchor="t" anchorCtr="0" compatLnSpc="1"/>
            <a:lstStyle/>
            <a:p>
              <a:pPr marL="0" marR="0" lvl="0" indent="0" algn="l" defTabSz="683605" rtl="0" eaLnBrk="1" fontAlgn="auto" latinLnBrk="0" hangingPunct="1">
                <a:lnSpc>
                  <a:spcPct val="100000"/>
                </a:lnSpc>
                <a:spcBef>
                  <a:spcPts val="0"/>
                </a:spcBef>
                <a:spcAft>
                  <a:spcPts val="0"/>
                </a:spcAft>
                <a:buClrTx/>
                <a:buSzTx/>
                <a:buFontTx/>
                <a:buNone/>
                <a:tabLst/>
                <a:defRPr/>
              </a:pPr>
              <a:endParaRPr kumimoji="0" lang="zh-CN" altLang="en-US" sz="1348"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
          <p:nvSpPr>
            <p:cNvPr id="49" name="Freeform 64"/>
            <p:cNvSpPr/>
            <p:nvPr/>
          </p:nvSpPr>
          <p:spPr bwMode="auto">
            <a:xfrm>
              <a:off x="4516" y="2436"/>
              <a:ext cx="7" cy="2"/>
            </a:xfrm>
            <a:custGeom>
              <a:avLst/>
              <a:gdLst>
                <a:gd name="T0" fmla="*/ 0 w 7"/>
                <a:gd name="T1" fmla="*/ 0 h 2"/>
                <a:gd name="T2" fmla="*/ 0 w 7"/>
                <a:gd name="T3" fmla="*/ 0 h 2"/>
                <a:gd name="T4" fmla="*/ 7 w 7"/>
                <a:gd name="T5" fmla="*/ 2 h 2"/>
                <a:gd name="T6" fmla="*/ 0 w 7"/>
                <a:gd name="T7" fmla="*/ 0 h 2"/>
                <a:gd name="T8" fmla="*/ 0 w 7"/>
                <a:gd name="T9" fmla="*/ 0 h 2"/>
              </a:gdLst>
              <a:ahLst/>
              <a:cxnLst>
                <a:cxn ang="0">
                  <a:pos x="T0" y="T1"/>
                </a:cxn>
                <a:cxn ang="0">
                  <a:pos x="T2" y="T3"/>
                </a:cxn>
                <a:cxn ang="0">
                  <a:pos x="T4" y="T5"/>
                </a:cxn>
                <a:cxn ang="0">
                  <a:pos x="T6" y="T7"/>
                </a:cxn>
                <a:cxn ang="0">
                  <a:pos x="T8" y="T9"/>
                </a:cxn>
              </a:cxnLst>
              <a:rect l="0" t="0" r="r" b="b"/>
              <a:pathLst>
                <a:path w="7" h="2">
                  <a:moveTo>
                    <a:pt x="0" y="0"/>
                  </a:moveTo>
                  <a:lnTo>
                    <a:pt x="0" y="0"/>
                  </a:lnTo>
                  <a:lnTo>
                    <a:pt x="7" y="2"/>
                  </a:lnTo>
                  <a:lnTo>
                    <a:pt x="0" y="0"/>
                  </a:lnTo>
                  <a:lnTo>
                    <a:pt x="0" y="0"/>
                  </a:lnTo>
                  <a:close/>
                </a:path>
              </a:pathLst>
            </a:custGeom>
            <a:solidFill>
              <a:srgbClr val="666666"/>
            </a:solidFill>
            <a:ln>
              <a:noFill/>
            </a:ln>
            <a:extLst>
              <a:ext uri="{91240B29-F687-4F45-9708-019B960494DF}">
                <a14:hiddenLine xmlns:a14="http://schemas.microsoft.com/office/drawing/2010/main" w="9525">
                  <a:solidFill>
                    <a:srgbClr val="000000"/>
                  </a:solidFill>
                  <a:round/>
                </a14:hiddenLine>
              </a:ext>
            </a:extLst>
          </p:spPr>
          <p:txBody>
            <a:bodyPr vert="horz" wrap="square" lIns="89331" tIns="44665" rIns="89331" bIns="44665" numCol="1" anchor="t" anchorCtr="0" compatLnSpc="1"/>
            <a:lstStyle/>
            <a:p>
              <a:pPr marL="0" marR="0" lvl="0" indent="0" algn="l" defTabSz="683605" rtl="0" eaLnBrk="1" fontAlgn="auto" latinLnBrk="0" hangingPunct="1">
                <a:lnSpc>
                  <a:spcPct val="100000"/>
                </a:lnSpc>
                <a:spcBef>
                  <a:spcPts val="0"/>
                </a:spcBef>
                <a:spcAft>
                  <a:spcPts val="0"/>
                </a:spcAft>
                <a:buClrTx/>
                <a:buSzTx/>
                <a:buFontTx/>
                <a:buNone/>
                <a:tabLst/>
                <a:defRPr/>
              </a:pPr>
              <a:endParaRPr kumimoji="0" lang="zh-CN" altLang="en-US" sz="1348"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
          <p:nvSpPr>
            <p:cNvPr id="50" name="Freeform 65"/>
            <p:cNvSpPr/>
            <p:nvPr/>
          </p:nvSpPr>
          <p:spPr bwMode="auto">
            <a:xfrm>
              <a:off x="4494" y="2512"/>
              <a:ext cx="64" cy="85"/>
            </a:xfrm>
            <a:custGeom>
              <a:avLst/>
              <a:gdLst>
                <a:gd name="T0" fmla="*/ 27 w 27"/>
                <a:gd name="T1" fmla="*/ 0 h 36"/>
                <a:gd name="T2" fmla="*/ 15 w 27"/>
                <a:gd name="T3" fmla="*/ 0 h 36"/>
                <a:gd name="T4" fmla="*/ 1 w 27"/>
                <a:gd name="T5" fmla="*/ 29 h 36"/>
                <a:gd name="T6" fmla="*/ 0 w 27"/>
                <a:gd name="T7" fmla="*/ 33 h 36"/>
                <a:gd name="T8" fmla="*/ 8 w 27"/>
                <a:gd name="T9" fmla="*/ 36 h 36"/>
                <a:gd name="T10" fmla="*/ 19 w 27"/>
                <a:gd name="T11" fmla="*/ 8 h 36"/>
                <a:gd name="T12" fmla="*/ 27 w 27"/>
                <a:gd name="T13" fmla="*/ 0 h 36"/>
              </a:gdLst>
              <a:ahLst/>
              <a:cxnLst>
                <a:cxn ang="0">
                  <a:pos x="T0" y="T1"/>
                </a:cxn>
                <a:cxn ang="0">
                  <a:pos x="T2" y="T3"/>
                </a:cxn>
                <a:cxn ang="0">
                  <a:pos x="T4" y="T5"/>
                </a:cxn>
                <a:cxn ang="0">
                  <a:pos x="T6" y="T7"/>
                </a:cxn>
                <a:cxn ang="0">
                  <a:pos x="T8" y="T9"/>
                </a:cxn>
                <a:cxn ang="0">
                  <a:pos x="T10" y="T11"/>
                </a:cxn>
                <a:cxn ang="0">
                  <a:pos x="T12" y="T13"/>
                </a:cxn>
              </a:cxnLst>
              <a:rect l="0" t="0" r="r" b="b"/>
              <a:pathLst>
                <a:path w="27" h="36">
                  <a:moveTo>
                    <a:pt x="27" y="0"/>
                  </a:moveTo>
                  <a:cubicBezTo>
                    <a:pt x="15" y="0"/>
                    <a:pt x="15" y="0"/>
                    <a:pt x="15" y="0"/>
                  </a:cubicBezTo>
                  <a:cubicBezTo>
                    <a:pt x="12" y="17"/>
                    <a:pt x="8" y="27"/>
                    <a:pt x="1" y="29"/>
                  </a:cubicBezTo>
                  <a:cubicBezTo>
                    <a:pt x="1" y="30"/>
                    <a:pt x="1" y="32"/>
                    <a:pt x="0" y="33"/>
                  </a:cubicBezTo>
                  <a:cubicBezTo>
                    <a:pt x="3" y="35"/>
                    <a:pt x="6" y="36"/>
                    <a:pt x="8" y="36"/>
                  </a:cubicBezTo>
                  <a:cubicBezTo>
                    <a:pt x="15" y="35"/>
                    <a:pt x="19" y="26"/>
                    <a:pt x="19" y="8"/>
                  </a:cubicBezTo>
                  <a:cubicBezTo>
                    <a:pt x="27" y="0"/>
                    <a:pt x="27" y="0"/>
                    <a:pt x="27" y="0"/>
                  </a:cubicBezTo>
                  <a:close/>
                </a:path>
              </a:pathLst>
            </a:custGeom>
            <a:solidFill>
              <a:srgbClr val="A56E44"/>
            </a:solidFill>
            <a:ln>
              <a:noFill/>
            </a:ln>
            <a:extLst>
              <a:ext uri="{91240B29-F687-4F45-9708-019B960494DF}">
                <a14:hiddenLine xmlns:a14="http://schemas.microsoft.com/office/drawing/2010/main" w="9525">
                  <a:solidFill>
                    <a:srgbClr val="000000"/>
                  </a:solidFill>
                  <a:round/>
                </a14:hiddenLine>
              </a:ext>
            </a:extLst>
          </p:spPr>
          <p:txBody>
            <a:bodyPr vert="horz" wrap="square" lIns="89331" tIns="44665" rIns="89331" bIns="44665" numCol="1" anchor="t" anchorCtr="0" compatLnSpc="1"/>
            <a:lstStyle/>
            <a:p>
              <a:pPr marL="0" marR="0" lvl="0" indent="0" algn="l" defTabSz="683605" rtl="0" eaLnBrk="1" fontAlgn="auto" latinLnBrk="0" hangingPunct="1">
                <a:lnSpc>
                  <a:spcPct val="100000"/>
                </a:lnSpc>
                <a:spcBef>
                  <a:spcPts val="0"/>
                </a:spcBef>
                <a:spcAft>
                  <a:spcPts val="0"/>
                </a:spcAft>
                <a:buClrTx/>
                <a:buSzTx/>
                <a:buFontTx/>
                <a:buNone/>
                <a:tabLst/>
                <a:defRPr/>
              </a:pPr>
              <a:endParaRPr kumimoji="0" lang="zh-CN" altLang="en-US" sz="1348"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
          <p:nvSpPr>
            <p:cNvPr id="51" name="Freeform 66"/>
            <p:cNvSpPr/>
            <p:nvPr/>
          </p:nvSpPr>
          <p:spPr bwMode="auto">
            <a:xfrm>
              <a:off x="4497" y="2455"/>
              <a:ext cx="133" cy="206"/>
            </a:xfrm>
            <a:custGeom>
              <a:avLst/>
              <a:gdLst>
                <a:gd name="T0" fmla="*/ 14 w 56"/>
                <a:gd name="T1" fmla="*/ 24 h 87"/>
                <a:gd name="T2" fmla="*/ 26 w 56"/>
                <a:gd name="T3" fmla="*/ 24 h 87"/>
                <a:gd name="T4" fmla="*/ 28 w 56"/>
                <a:gd name="T5" fmla="*/ 52 h 87"/>
                <a:gd name="T6" fmla="*/ 23 w 56"/>
                <a:gd name="T7" fmla="*/ 64 h 87"/>
                <a:gd name="T8" fmla="*/ 21 w 56"/>
                <a:gd name="T9" fmla="*/ 70 h 87"/>
                <a:gd name="T10" fmla="*/ 14 w 56"/>
                <a:gd name="T11" fmla="*/ 73 h 87"/>
                <a:gd name="T12" fmla="*/ 8 w 56"/>
                <a:gd name="T13" fmla="*/ 78 h 87"/>
                <a:gd name="T14" fmla="*/ 5 w 56"/>
                <a:gd name="T15" fmla="*/ 87 h 87"/>
                <a:gd name="T16" fmla="*/ 27 w 56"/>
                <a:gd name="T17" fmla="*/ 72 h 87"/>
                <a:gd name="T18" fmla="*/ 37 w 56"/>
                <a:gd name="T19" fmla="*/ 48 h 87"/>
                <a:gd name="T20" fmla="*/ 48 w 56"/>
                <a:gd name="T21" fmla="*/ 41 h 87"/>
                <a:gd name="T22" fmla="*/ 38 w 56"/>
                <a:gd name="T23" fmla="*/ 67 h 87"/>
                <a:gd name="T24" fmla="*/ 30 w 56"/>
                <a:gd name="T25" fmla="*/ 76 h 87"/>
                <a:gd name="T26" fmla="*/ 43 w 56"/>
                <a:gd name="T27" fmla="*/ 68 h 87"/>
                <a:gd name="T28" fmla="*/ 51 w 56"/>
                <a:gd name="T29" fmla="*/ 53 h 87"/>
                <a:gd name="T30" fmla="*/ 56 w 56"/>
                <a:gd name="T31" fmla="*/ 9 h 87"/>
                <a:gd name="T32" fmla="*/ 8 w 56"/>
                <a:gd name="T33" fmla="*/ 0 h 87"/>
                <a:gd name="T34" fmla="*/ 4 w 56"/>
                <a:gd name="T35" fmla="*/ 8 h 87"/>
                <a:gd name="T36" fmla="*/ 2 w 56"/>
                <a:gd name="T37" fmla="*/ 48 h 87"/>
                <a:gd name="T38" fmla="*/ 0 w 56"/>
                <a:gd name="T39" fmla="*/ 53 h 87"/>
                <a:gd name="T40" fmla="*/ 14 w 56"/>
                <a:gd name="T41" fmla="*/ 24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56" h="87">
                  <a:moveTo>
                    <a:pt x="14" y="24"/>
                  </a:moveTo>
                  <a:cubicBezTo>
                    <a:pt x="26" y="24"/>
                    <a:pt x="26" y="24"/>
                    <a:pt x="26" y="24"/>
                  </a:cubicBezTo>
                  <a:cubicBezTo>
                    <a:pt x="28" y="52"/>
                    <a:pt x="28" y="52"/>
                    <a:pt x="28" y="52"/>
                  </a:cubicBezTo>
                  <a:cubicBezTo>
                    <a:pt x="23" y="64"/>
                    <a:pt x="23" y="64"/>
                    <a:pt x="23" y="64"/>
                  </a:cubicBezTo>
                  <a:cubicBezTo>
                    <a:pt x="21" y="70"/>
                    <a:pt x="21" y="70"/>
                    <a:pt x="21" y="70"/>
                  </a:cubicBezTo>
                  <a:cubicBezTo>
                    <a:pt x="18" y="71"/>
                    <a:pt x="16" y="72"/>
                    <a:pt x="14" y="73"/>
                  </a:cubicBezTo>
                  <a:cubicBezTo>
                    <a:pt x="12" y="75"/>
                    <a:pt x="10" y="76"/>
                    <a:pt x="8" y="78"/>
                  </a:cubicBezTo>
                  <a:cubicBezTo>
                    <a:pt x="5" y="81"/>
                    <a:pt x="4" y="84"/>
                    <a:pt x="5" y="87"/>
                  </a:cubicBezTo>
                  <a:cubicBezTo>
                    <a:pt x="27" y="72"/>
                    <a:pt x="27" y="72"/>
                    <a:pt x="27" y="72"/>
                  </a:cubicBezTo>
                  <a:cubicBezTo>
                    <a:pt x="37" y="48"/>
                    <a:pt x="37" y="48"/>
                    <a:pt x="37" y="48"/>
                  </a:cubicBezTo>
                  <a:cubicBezTo>
                    <a:pt x="48" y="41"/>
                    <a:pt x="48" y="41"/>
                    <a:pt x="48" y="41"/>
                  </a:cubicBezTo>
                  <a:cubicBezTo>
                    <a:pt x="38" y="67"/>
                    <a:pt x="38" y="67"/>
                    <a:pt x="38" y="67"/>
                  </a:cubicBezTo>
                  <a:cubicBezTo>
                    <a:pt x="30" y="76"/>
                    <a:pt x="30" y="76"/>
                    <a:pt x="30" y="76"/>
                  </a:cubicBezTo>
                  <a:cubicBezTo>
                    <a:pt x="43" y="68"/>
                    <a:pt x="43" y="68"/>
                    <a:pt x="43" y="68"/>
                  </a:cubicBezTo>
                  <a:cubicBezTo>
                    <a:pt x="51" y="53"/>
                    <a:pt x="51" y="53"/>
                    <a:pt x="51" y="53"/>
                  </a:cubicBezTo>
                  <a:cubicBezTo>
                    <a:pt x="56" y="9"/>
                    <a:pt x="56" y="9"/>
                    <a:pt x="56" y="9"/>
                  </a:cubicBezTo>
                  <a:cubicBezTo>
                    <a:pt x="8" y="0"/>
                    <a:pt x="8" y="0"/>
                    <a:pt x="8" y="0"/>
                  </a:cubicBezTo>
                  <a:cubicBezTo>
                    <a:pt x="4" y="8"/>
                    <a:pt x="4" y="8"/>
                    <a:pt x="4" y="8"/>
                  </a:cubicBezTo>
                  <a:cubicBezTo>
                    <a:pt x="5" y="21"/>
                    <a:pt x="4" y="34"/>
                    <a:pt x="2" y="48"/>
                  </a:cubicBezTo>
                  <a:cubicBezTo>
                    <a:pt x="1" y="49"/>
                    <a:pt x="1" y="51"/>
                    <a:pt x="0" y="53"/>
                  </a:cubicBezTo>
                  <a:cubicBezTo>
                    <a:pt x="7" y="51"/>
                    <a:pt x="11" y="41"/>
                    <a:pt x="14" y="24"/>
                  </a:cubicBezTo>
                  <a:close/>
                </a:path>
              </a:pathLst>
            </a:custGeom>
            <a:solidFill>
              <a:srgbClr val="DCA56D"/>
            </a:solidFill>
            <a:ln>
              <a:noFill/>
            </a:ln>
            <a:extLst>
              <a:ext uri="{91240B29-F687-4F45-9708-019B960494DF}">
                <a14:hiddenLine xmlns:a14="http://schemas.microsoft.com/office/drawing/2010/main" w="9525">
                  <a:solidFill>
                    <a:srgbClr val="000000"/>
                  </a:solidFill>
                  <a:round/>
                </a14:hiddenLine>
              </a:ext>
            </a:extLst>
          </p:spPr>
          <p:txBody>
            <a:bodyPr vert="horz" wrap="square" lIns="89331" tIns="44665" rIns="89331" bIns="44665" numCol="1" anchor="t" anchorCtr="0" compatLnSpc="1"/>
            <a:lstStyle/>
            <a:p>
              <a:pPr marL="0" marR="0" lvl="0" indent="0" algn="l" defTabSz="683605" rtl="0" eaLnBrk="1" fontAlgn="auto" latinLnBrk="0" hangingPunct="1">
                <a:lnSpc>
                  <a:spcPct val="100000"/>
                </a:lnSpc>
                <a:spcBef>
                  <a:spcPts val="0"/>
                </a:spcBef>
                <a:spcAft>
                  <a:spcPts val="0"/>
                </a:spcAft>
                <a:buClrTx/>
                <a:buSzTx/>
                <a:buFontTx/>
                <a:buNone/>
                <a:tabLst/>
                <a:defRPr/>
              </a:pPr>
              <a:endParaRPr kumimoji="0" lang="zh-CN" altLang="en-US" sz="1348"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
          <p:nvSpPr>
            <p:cNvPr id="52" name="Freeform 67"/>
            <p:cNvSpPr/>
            <p:nvPr/>
          </p:nvSpPr>
          <p:spPr bwMode="auto">
            <a:xfrm>
              <a:off x="4530" y="2606"/>
              <a:ext cx="21" cy="22"/>
            </a:xfrm>
            <a:custGeom>
              <a:avLst/>
              <a:gdLst>
                <a:gd name="T0" fmla="*/ 9 w 9"/>
                <a:gd name="T1" fmla="*/ 0 h 9"/>
                <a:gd name="T2" fmla="*/ 5 w 9"/>
                <a:gd name="T3" fmla="*/ 0 h 9"/>
                <a:gd name="T4" fmla="*/ 3 w 9"/>
                <a:gd name="T5" fmla="*/ 6 h 9"/>
                <a:gd name="T6" fmla="*/ 0 w 9"/>
                <a:gd name="T7" fmla="*/ 6 h 9"/>
                <a:gd name="T8" fmla="*/ 0 w 9"/>
                <a:gd name="T9" fmla="*/ 9 h 9"/>
                <a:gd name="T10" fmla="*/ 7 w 9"/>
                <a:gd name="T11" fmla="*/ 6 h 9"/>
                <a:gd name="T12" fmla="*/ 9 w 9"/>
                <a:gd name="T13" fmla="*/ 0 h 9"/>
              </a:gdLst>
              <a:ahLst/>
              <a:cxnLst>
                <a:cxn ang="0">
                  <a:pos x="T0" y="T1"/>
                </a:cxn>
                <a:cxn ang="0">
                  <a:pos x="T2" y="T3"/>
                </a:cxn>
                <a:cxn ang="0">
                  <a:pos x="T4" y="T5"/>
                </a:cxn>
                <a:cxn ang="0">
                  <a:pos x="T6" y="T7"/>
                </a:cxn>
                <a:cxn ang="0">
                  <a:pos x="T8" y="T9"/>
                </a:cxn>
                <a:cxn ang="0">
                  <a:pos x="T10" y="T11"/>
                </a:cxn>
                <a:cxn ang="0">
                  <a:pos x="T12" y="T13"/>
                </a:cxn>
              </a:cxnLst>
              <a:rect l="0" t="0" r="r" b="b"/>
              <a:pathLst>
                <a:path w="9" h="9">
                  <a:moveTo>
                    <a:pt x="9" y="0"/>
                  </a:moveTo>
                  <a:cubicBezTo>
                    <a:pt x="8" y="0"/>
                    <a:pt x="7" y="0"/>
                    <a:pt x="5" y="0"/>
                  </a:cubicBezTo>
                  <a:cubicBezTo>
                    <a:pt x="3" y="6"/>
                    <a:pt x="3" y="6"/>
                    <a:pt x="3" y="6"/>
                  </a:cubicBezTo>
                  <a:cubicBezTo>
                    <a:pt x="0" y="6"/>
                    <a:pt x="0" y="6"/>
                    <a:pt x="0" y="6"/>
                  </a:cubicBezTo>
                  <a:cubicBezTo>
                    <a:pt x="0" y="7"/>
                    <a:pt x="0" y="8"/>
                    <a:pt x="0" y="9"/>
                  </a:cubicBezTo>
                  <a:cubicBezTo>
                    <a:pt x="2" y="8"/>
                    <a:pt x="4" y="7"/>
                    <a:pt x="7" y="6"/>
                  </a:cubicBezTo>
                  <a:cubicBezTo>
                    <a:pt x="9" y="0"/>
                    <a:pt x="9" y="0"/>
                    <a:pt x="9" y="0"/>
                  </a:cubicBezTo>
                  <a:close/>
                </a:path>
              </a:pathLst>
            </a:custGeom>
            <a:solidFill>
              <a:srgbClr val="A56E44"/>
            </a:solidFill>
            <a:ln>
              <a:noFill/>
            </a:ln>
            <a:extLst>
              <a:ext uri="{91240B29-F687-4F45-9708-019B960494DF}">
                <a14:hiddenLine xmlns:a14="http://schemas.microsoft.com/office/drawing/2010/main" w="9525">
                  <a:solidFill>
                    <a:srgbClr val="000000"/>
                  </a:solidFill>
                  <a:round/>
                </a14:hiddenLine>
              </a:ext>
            </a:extLst>
          </p:spPr>
          <p:txBody>
            <a:bodyPr vert="horz" wrap="square" lIns="89331" tIns="44665" rIns="89331" bIns="44665" numCol="1" anchor="t" anchorCtr="0" compatLnSpc="1"/>
            <a:lstStyle/>
            <a:p>
              <a:pPr marL="0" marR="0" lvl="0" indent="0" algn="l" defTabSz="683605" rtl="0" eaLnBrk="1" fontAlgn="auto" latinLnBrk="0" hangingPunct="1">
                <a:lnSpc>
                  <a:spcPct val="100000"/>
                </a:lnSpc>
                <a:spcBef>
                  <a:spcPts val="0"/>
                </a:spcBef>
                <a:spcAft>
                  <a:spcPts val="0"/>
                </a:spcAft>
                <a:buClrTx/>
                <a:buSzTx/>
                <a:buFontTx/>
                <a:buNone/>
                <a:tabLst/>
                <a:defRPr/>
              </a:pPr>
              <a:endParaRPr kumimoji="0" lang="zh-CN" altLang="en-US" sz="1348"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
          <p:nvSpPr>
            <p:cNvPr id="53" name="Freeform 68"/>
            <p:cNvSpPr/>
            <p:nvPr/>
          </p:nvSpPr>
          <p:spPr bwMode="auto">
            <a:xfrm>
              <a:off x="4530" y="2606"/>
              <a:ext cx="12" cy="14"/>
            </a:xfrm>
            <a:custGeom>
              <a:avLst/>
              <a:gdLst>
                <a:gd name="T0" fmla="*/ 0 w 5"/>
                <a:gd name="T1" fmla="*/ 6 h 6"/>
                <a:gd name="T2" fmla="*/ 3 w 5"/>
                <a:gd name="T3" fmla="*/ 6 h 6"/>
                <a:gd name="T4" fmla="*/ 5 w 5"/>
                <a:gd name="T5" fmla="*/ 0 h 6"/>
                <a:gd name="T6" fmla="*/ 0 w 5"/>
                <a:gd name="T7" fmla="*/ 6 h 6"/>
              </a:gdLst>
              <a:ahLst/>
              <a:cxnLst>
                <a:cxn ang="0">
                  <a:pos x="T0" y="T1"/>
                </a:cxn>
                <a:cxn ang="0">
                  <a:pos x="T2" y="T3"/>
                </a:cxn>
                <a:cxn ang="0">
                  <a:pos x="T4" y="T5"/>
                </a:cxn>
                <a:cxn ang="0">
                  <a:pos x="T6" y="T7"/>
                </a:cxn>
              </a:cxnLst>
              <a:rect l="0" t="0" r="r" b="b"/>
              <a:pathLst>
                <a:path w="5" h="6">
                  <a:moveTo>
                    <a:pt x="0" y="6"/>
                  </a:moveTo>
                  <a:cubicBezTo>
                    <a:pt x="3" y="6"/>
                    <a:pt x="3" y="6"/>
                    <a:pt x="3" y="6"/>
                  </a:cubicBezTo>
                  <a:cubicBezTo>
                    <a:pt x="5" y="0"/>
                    <a:pt x="5" y="0"/>
                    <a:pt x="5" y="0"/>
                  </a:cubicBezTo>
                  <a:cubicBezTo>
                    <a:pt x="2" y="1"/>
                    <a:pt x="0" y="3"/>
                    <a:pt x="0" y="6"/>
                  </a:cubicBezTo>
                  <a:close/>
                </a:path>
              </a:pathLst>
            </a:custGeom>
            <a:solidFill>
              <a:srgbClr val="DCA56D"/>
            </a:solidFill>
            <a:ln>
              <a:noFill/>
            </a:ln>
            <a:extLst>
              <a:ext uri="{91240B29-F687-4F45-9708-019B960494DF}">
                <a14:hiddenLine xmlns:a14="http://schemas.microsoft.com/office/drawing/2010/main" w="9525">
                  <a:solidFill>
                    <a:srgbClr val="000000"/>
                  </a:solidFill>
                  <a:round/>
                </a14:hiddenLine>
              </a:ext>
            </a:extLst>
          </p:spPr>
          <p:txBody>
            <a:bodyPr vert="horz" wrap="square" lIns="89331" tIns="44665" rIns="89331" bIns="44665" numCol="1" anchor="t" anchorCtr="0" compatLnSpc="1"/>
            <a:lstStyle/>
            <a:p>
              <a:pPr marL="0" marR="0" lvl="0" indent="0" algn="l" defTabSz="683605" rtl="0" eaLnBrk="1" fontAlgn="auto" latinLnBrk="0" hangingPunct="1">
                <a:lnSpc>
                  <a:spcPct val="100000"/>
                </a:lnSpc>
                <a:spcBef>
                  <a:spcPts val="0"/>
                </a:spcBef>
                <a:spcAft>
                  <a:spcPts val="0"/>
                </a:spcAft>
                <a:buClrTx/>
                <a:buSzTx/>
                <a:buFontTx/>
                <a:buNone/>
                <a:tabLst/>
                <a:defRPr/>
              </a:pPr>
              <a:endParaRPr kumimoji="0" lang="zh-CN" altLang="en-US" sz="1348"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
          <p:nvSpPr>
            <p:cNvPr id="54" name="Freeform 69"/>
            <p:cNvSpPr/>
            <p:nvPr/>
          </p:nvSpPr>
          <p:spPr bwMode="auto">
            <a:xfrm>
              <a:off x="4257" y="3828"/>
              <a:ext cx="301" cy="52"/>
            </a:xfrm>
            <a:custGeom>
              <a:avLst/>
              <a:gdLst>
                <a:gd name="T0" fmla="*/ 0 w 301"/>
                <a:gd name="T1" fmla="*/ 0 h 52"/>
                <a:gd name="T2" fmla="*/ 7 w 301"/>
                <a:gd name="T3" fmla="*/ 24 h 52"/>
                <a:gd name="T4" fmla="*/ 24 w 301"/>
                <a:gd name="T5" fmla="*/ 47 h 52"/>
                <a:gd name="T6" fmla="*/ 301 w 301"/>
                <a:gd name="T7" fmla="*/ 52 h 52"/>
                <a:gd name="T8" fmla="*/ 159 w 301"/>
                <a:gd name="T9" fmla="*/ 0 h 52"/>
                <a:gd name="T10" fmla="*/ 0 w 301"/>
                <a:gd name="T11" fmla="*/ 0 h 52"/>
                <a:gd name="T12" fmla="*/ 0 w 301"/>
                <a:gd name="T13" fmla="*/ 0 h 52"/>
              </a:gdLst>
              <a:ahLst/>
              <a:cxnLst>
                <a:cxn ang="0">
                  <a:pos x="T0" y="T1"/>
                </a:cxn>
                <a:cxn ang="0">
                  <a:pos x="T2" y="T3"/>
                </a:cxn>
                <a:cxn ang="0">
                  <a:pos x="T4" y="T5"/>
                </a:cxn>
                <a:cxn ang="0">
                  <a:pos x="T6" y="T7"/>
                </a:cxn>
                <a:cxn ang="0">
                  <a:pos x="T8" y="T9"/>
                </a:cxn>
                <a:cxn ang="0">
                  <a:pos x="T10" y="T11"/>
                </a:cxn>
                <a:cxn ang="0">
                  <a:pos x="T12" y="T13"/>
                </a:cxn>
              </a:cxnLst>
              <a:rect l="0" t="0" r="r" b="b"/>
              <a:pathLst>
                <a:path w="301" h="52">
                  <a:moveTo>
                    <a:pt x="0" y="0"/>
                  </a:moveTo>
                  <a:lnTo>
                    <a:pt x="7" y="24"/>
                  </a:lnTo>
                  <a:lnTo>
                    <a:pt x="24" y="47"/>
                  </a:lnTo>
                  <a:lnTo>
                    <a:pt x="301" y="52"/>
                  </a:lnTo>
                  <a:lnTo>
                    <a:pt x="159" y="0"/>
                  </a:lnTo>
                  <a:lnTo>
                    <a:pt x="0" y="0"/>
                  </a:lnTo>
                  <a:lnTo>
                    <a:pt x="0" y="0"/>
                  </a:lnTo>
                  <a:close/>
                </a:path>
              </a:pathLst>
            </a:custGeom>
            <a:solidFill>
              <a:srgbClr val="663300"/>
            </a:solidFill>
            <a:ln>
              <a:noFill/>
            </a:ln>
            <a:extLst>
              <a:ext uri="{91240B29-F687-4F45-9708-019B960494DF}">
                <a14:hiddenLine xmlns:a14="http://schemas.microsoft.com/office/drawing/2010/main" w="9525">
                  <a:solidFill>
                    <a:srgbClr val="000000"/>
                  </a:solidFill>
                  <a:round/>
                </a14:hiddenLine>
              </a:ext>
            </a:extLst>
          </p:spPr>
          <p:txBody>
            <a:bodyPr vert="horz" wrap="square" lIns="89331" tIns="44665" rIns="89331" bIns="44665" numCol="1" anchor="t" anchorCtr="0" compatLnSpc="1"/>
            <a:lstStyle/>
            <a:p>
              <a:pPr marL="0" marR="0" lvl="0" indent="0" algn="l" defTabSz="683605" rtl="0" eaLnBrk="1" fontAlgn="auto" latinLnBrk="0" hangingPunct="1">
                <a:lnSpc>
                  <a:spcPct val="100000"/>
                </a:lnSpc>
                <a:spcBef>
                  <a:spcPts val="0"/>
                </a:spcBef>
                <a:spcAft>
                  <a:spcPts val="0"/>
                </a:spcAft>
                <a:buClrTx/>
                <a:buSzTx/>
                <a:buFontTx/>
                <a:buNone/>
                <a:tabLst/>
                <a:defRPr/>
              </a:pPr>
              <a:endParaRPr kumimoji="0" lang="zh-CN" altLang="en-US" sz="1348"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
          <p:nvSpPr>
            <p:cNvPr id="55" name="Freeform 70"/>
            <p:cNvSpPr/>
            <p:nvPr/>
          </p:nvSpPr>
          <p:spPr bwMode="auto">
            <a:xfrm>
              <a:off x="4034" y="3771"/>
              <a:ext cx="638" cy="244"/>
            </a:xfrm>
            <a:custGeom>
              <a:avLst/>
              <a:gdLst>
                <a:gd name="T0" fmla="*/ 92 w 269"/>
                <a:gd name="T1" fmla="*/ 58 h 103"/>
                <a:gd name="T2" fmla="*/ 111 w 269"/>
                <a:gd name="T3" fmla="*/ 87 h 103"/>
                <a:gd name="T4" fmla="*/ 1 w 269"/>
                <a:gd name="T5" fmla="*/ 67 h 103"/>
                <a:gd name="T6" fmla="*/ 0 w 269"/>
                <a:gd name="T7" fmla="*/ 73 h 103"/>
                <a:gd name="T8" fmla="*/ 30 w 269"/>
                <a:gd name="T9" fmla="*/ 86 h 103"/>
                <a:gd name="T10" fmla="*/ 124 w 269"/>
                <a:gd name="T11" fmla="*/ 103 h 103"/>
                <a:gd name="T12" fmla="*/ 124 w 269"/>
                <a:gd name="T13" fmla="*/ 72 h 103"/>
                <a:gd name="T14" fmla="*/ 111 w 269"/>
                <a:gd name="T15" fmla="*/ 53 h 103"/>
                <a:gd name="T16" fmla="*/ 163 w 269"/>
                <a:gd name="T17" fmla="*/ 59 h 103"/>
                <a:gd name="T18" fmla="*/ 262 w 269"/>
                <a:gd name="T19" fmla="*/ 57 h 103"/>
                <a:gd name="T20" fmla="*/ 194 w 269"/>
                <a:gd name="T21" fmla="*/ 21 h 103"/>
                <a:gd name="T22" fmla="*/ 167 w 269"/>
                <a:gd name="T23" fmla="*/ 0 h 103"/>
                <a:gd name="T24" fmla="*/ 94 w 269"/>
                <a:gd name="T25" fmla="*/ 24 h 103"/>
                <a:gd name="T26" fmla="*/ 161 w 269"/>
                <a:gd name="T27" fmla="*/ 24 h 103"/>
                <a:gd name="T28" fmla="*/ 221 w 269"/>
                <a:gd name="T29" fmla="*/ 46 h 103"/>
                <a:gd name="T30" fmla="*/ 104 w 269"/>
                <a:gd name="T31" fmla="*/ 44 h 103"/>
                <a:gd name="T32" fmla="*/ 97 w 269"/>
                <a:gd name="T33" fmla="*/ 34 h 103"/>
                <a:gd name="T34" fmla="*/ 56 w 269"/>
                <a:gd name="T35" fmla="*/ 46 h 103"/>
                <a:gd name="T36" fmla="*/ 92 w 269"/>
                <a:gd name="T37" fmla="*/ 58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69" h="103">
                  <a:moveTo>
                    <a:pt x="92" y="58"/>
                  </a:moveTo>
                  <a:cubicBezTo>
                    <a:pt x="111" y="87"/>
                    <a:pt x="111" y="87"/>
                    <a:pt x="111" y="87"/>
                  </a:cubicBezTo>
                  <a:cubicBezTo>
                    <a:pt x="1" y="67"/>
                    <a:pt x="1" y="67"/>
                    <a:pt x="1" y="67"/>
                  </a:cubicBezTo>
                  <a:cubicBezTo>
                    <a:pt x="0" y="73"/>
                    <a:pt x="0" y="73"/>
                    <a:pt x="0" y="73"/>
                  </a:cubicBezTo>
                  <a:cubicBezTo>
                    <a:pt x="30" y="86"/>
                    <a:pt x="30" y="86"/>
                    <a:pt x="30" y="86"/>
                  </a:cubicBezTo>
                  <a:cubicBezTo>
                    <a:pt x="124" y="103"/>
                    <a:pt x="124" y="103"/>
                    <a:pt x="124" y="103"/>
                  </a:cubicBezTo>
                  <a:cubicBezTo>
                    <a:pt x="138" y="93"/>
                    <a:pt x="138" y="83"/>
                    <a:pt x="124" y="72"/>
                  </a:cubicBezTo>
                  <a:cubicBezTo>
                    <a:pt x="111" y="53"/>
                    <a:pt x="111" y="53"/>
                    <a:pt x="111" y="53"/>
                  </a:cubicBezTo>
                  <a:cubicBezTo>
                    <a:pt x="163" y="59"/>
                    <a:pt x="163" y="59"/>
                    <a:pt x="163" y="59"/>
                  </a:cubicBezTo>
                  <a:cubicBezTo>
                    <a:pt x="199" y="69"/>
                    <a:pt x="232" y="68"/>
                    <a:pt x="262" y="57"/>
                  </a:cubicBezTo>
                  <a:cubicBezTo>
                    <a:pt x="269" y="36"/>
                    <a:pt x="246" y="24"/>
                    <a:pt x="194" y="21"/>
                  </a:cubicBezTo>
                  <a:cubicBezTo>
                    <a:pt x="167" y="0"/>
                    <a:pt x="167" y="0"/>
                    <a:pt x="167" y="0"/>
                  </a:cubicBezTo>
                  <a:cubicBezTo>
                    <a:pt x="151" y="13"/>
                    <a:pt x="127" y="21"/>
                    <a:pt x="94" y="24"/>
                  </a:cubicBezTo>
                  <a:cubicBezTo>
                    <a:pt x="161" y="24"/>
                    <a:pt x="161" y="24"/>
                    <a:pt x="161" y="24"/>
                  </a:cubicBezTo>
                  <a:cubicBezTo>
                    <a:pt x="221" y="46"/>
                    <a:pt x="221" y="46"/>
                    <a:pt x="221" y="46"/>
                  </a:cubicBezTo>
                  <a:cubicBezTo>
                    <a:pt x="104" y="44"/>
                    <a:pt x="104" y="44"/>
                    <a:pt x="104" y="44"/>
                  </a:cubicBezTo>
                  <a:cubicBezTo>
                    <a:pt x="97" y="34"/>
                    <a:pt x="97" y="34"/>
                    <a:pt x="97" y="34"/>
                  </a:cubicBezTo>
                  <a:cubicBezTo>
                    <a:pt x="84" y="40"/>
                    <a:pt x="70" y="44"/>
                    <a:pt x="56" y="46"/>
                  </a:cubicBezTo>
                  <a:cubicBezTo>
                    <a:pt x="92" y="58"/>
                    <a:pt x="92" y="58"/>
                    <a:pt x="92" y="58"/>
                  </a:cubicBezTo>
                  <a:close/>
                </a:path>
              </a:pathLst>
            </a:custGeom>
            <a:solidFill>
              <a:srgbClr val="2B1500"/>
            </a:solidFill>
            <a:ln>
              <a:noFill/>
            </a:ln>
            <a:extLst>
              <a:ext uri="{91240B29-F687-4F45-9708-019B960494DF}">
                <a14:hiddenLine xmlns:a14="http://schemas.microsoft.com/office/drawing/2010/main" w="9525">
                  <a:solidFill>
                    <a:srgbClr val="000000"/>
                  </a:solidFill>
                  <a:round/>
                </a14:hiddenLine>
              </a:ext>
            </a:extLst>
          </p:spPr>
          <p:txBody>
            <a:bodyPr vert="horz" wrap="square" lIns="89331" tIns="44665" rIns="89331" bIns="44665" numCol="1" anchor="t" anchorCtr="0" compatLnSpc="1"/>
            <a:lstStyle/>
            <a:p>
              <a:pPr marL="0" marR="0" lvl="0" indent="0" algn="l" defTabSz="683605" rtl="0" eaLnBrk="1" fontAlgn="auto" latinLnBrk="0" hangingPunct="1">
                <a:lnSpc>
                  <a:spcPct val="100000"/>
                </a:lnSpc>
                <a:spcBef>
                  <a:spcPts val="0"/>
                </a:spcBef>
                <a:spcAft>
                  <a:spcPts val="0"/>
                </a:spcAft>
                <a:buClrTx/>
                <a:buSzTx/>
                <a:buFontTx/>
                <a:buNone/>
                <a:tabLst/>
                <a:defRPr/>
              </a:pPr>
              <a:endParaRPr kumimoji="0" lang="zh-CN" altLang="en-US" sz="1348"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
          <p:nvSpPr>
            <p:cNvPr id="56" name="Freeform 71"/>
            <p:cNvSpPr/>
            <p:nvPr/>
          </p:nvSpPr>
          <p:spPr bwMode="auto">
            <a:xfrm>
              <a:off x="4036" y="3880"/>
              <a:ext cx="261" cy="97"/>
            </a:xfrm>
            <a:custGeom>
              <a:avLst/>
              <a:gdLst>
                <a:gd name="T0" fmla="*/ 110 w 110"/>
                <a:gd name="T1" fmla="*/ 41 h 41"/>
                <a:gd name="T2" fmla="*/ 91 w 110"/>
                <a:gd name="T3" fmla="*/ 12 h 41"/>
                <a:gd name="T4" fmla="*/ 55 w 110"/>
                <a:gd name="T5" fmla="*/ 0 h 41"/>
                <a:gd name="T6" fmla="*/ 1 w 110"/>
                <a:gd name="T7" fmla="*/ 1 h 41"/>
                <a:gd name="T8" fmla="*/ 0 w 110"/>
                <a:gd name="T9" fmla="*/ 21 h 41"/>
                <a:gd name="T10" fmla="*/ 110 w 110"/>
                <a:gd name="T11" fmla="*/ 41 h 41"/>
              </a:gdLst>
              <a:ahLst/>
              <a:cxnLst>
                <a:cxn ang="0">
                  <a:pos x="T0" y="T1"/>
                </a:cxn>
                <a:cxn ang="0">
                  <a:pos x="T2" y="T3"/>
                </a:cxn>
                <a:cxn ang="0">
                  <a:pos x="T4" y="T5"/>
                </a:cxn>
                <a:cxn ang="0">
                  <a:pos x="T6" y="T7"/>
                </a:cxn>
                <a:cxn ang="0">
                  <a:pos x="T8" y="T9"/>
                </a:cxn>
                <a:cxn ang="0">
                  <a:pos x="T10" y="T11"/>
                </a:cxn>
              </a:cxnLst>
              <a:rect l="0" t="0" r="r" b="b"/>
              <a:pathLst>
                <a:path w="110" h="41">
                  <a:moveTo>
                    <a:pt x="110" y="41"/>
                  </a:moveTo>
                  <a:cubicBezTo>
                    <a:pt x="91" y="12"/>
                    <a:pt x="91" y="12"/>
                    <a:pt x="91" y="12"/>
                  </a:cubicBezTo>
                  <a:cubicBezTo>
                    <a:pt x="55" y="0"/>
                    <a:pt x="55" y="0"/>
                    <a:pt x="55" y="0"/>
                  </a:cubicBezTo>
                  <a:cubicBezTo>
                    <a:pt x="38" y="3"/>
                    <a:pt x="20" y="3"/>
                    <a:pt x="1" y="1"/>
                  </a:cubicBezTo>
                  <a:cubicBezTo>
                    <a:pt x="0" y="21"/>
                    <a:pt x="0" y="21"/>
                    <a:pt x="0" y="21"/>
                  </a:cubicBezTo>
                  <a:cubicBezTo>
                    <a:pt x="110" y="41"/>
                    <a:pt x="110" y="41"/>
                    <a:pt x="110" y="41"/>
                  </a:cubicBezTo>
                  <a:close/>
                </a:path>
              </a:pathLst>
            </a:custGeom>
            <a:solidFill>
              <a:srgbClr val="663300"/>
            </a:solidFill>
            <a:ln>
              <a:noFill/>
            </a:ln>
            <a:extLst>
              <a:ext uri="{91240B29-F687-4F45-9708-019B960494DF}">
                <a14:hiddenLine xmlns:a14="http://schemas.microsoft.com/office/drawing/2010/main" w="9525">
                  <a:solidFill>
                    <a:srgbClr val="000000"/>
                  </a:solidFill>
                  <a:round/>
                </a14:hiddenLine>
              </a:ext>
            </a:extLst>
          </p:spPr>
          <p:txBody>
            <a:bodyPr vert="horz" wrap="square" lIns="89331" tIns="44665" rIns="89331" bIns="44665" numCol="1" anchor="t" anchorCtr="0" compatLnSpc="1"/>
            <a:lstStyle/>
            <a:p>
              <a:pPr marL="0" marR="0" lvl="0" indent="0" algn="l" defTabSz="683605" rtl="0" eaLnBrk="1" fontAlgn="auto" latinLnBrk="0" hangingPunct="1">
                <a:lnSpc>
                  <a:spcPct val="100000"/>
                </a:lnSpc>
                <a:spcBef>
                  <a:spcPts val="0"/>
                </a:spcBef>
                <a:spcAft>
                  <a:spcPts val="0"/>
                </a:spcAft>
                <a:buClrTx/>
                <a:buSzTx/>
                <a:buFontTx/>
                <a:buNone/>
                <a:tabLst/>
                <a:defRPr/>
              </a:pPr>
              <a:endParaRPr kumimoji="0" lang="zh-CN" altLang="en-US" sz="1348"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grpSp>
      <p:sp>
        <p:nvSpPr>
          <p:cNvPr id="57" name="文本框 62"/>
          <p:cNvSpPr txBox="1"/>
          <p:nvPr/>
        </p:nvSpPr>
        <p:spPr>
          <a:xfrm>
            <a:off x="5559454" y="2557374"/>
            <a:ext cx="2632808" cy="1716491"/>
          </a:xfrm>
          <a:prstGeom prst="rect">
            <a:avLst/>
          </a:prstGeom>
          <a:noFill/>
        </p:spPr>
        <p:txBody>
          <a:bodyPr wrap="square" lIns="68382" tIns="34192" rIns="68382" bIns="34192" rtlCol="0">
            <a:spAutoFit/>
          </a:bodyPr>
          <a:lstStyle/>
          <a:p>
            <a:pPr marL="0" marR="0" lvl="0" indent="0" algn="l" defTabSz="683605" rtl="0" eaLnBrk="1" fontAlgn="auto" latinLnBrk="0" hangingPunct="1">
              <a:lnSpc>
                <a:spcPct val="150000"/>
              </a:lnSpc>
              <a:spcBef>
                <a:spcPts val="0"/>
              </a:spcBef>
              <a:spcAft>
                <a:spcPts val="0"/>
              </a:spcAft>
              <a:buClrTx/>
              <a:buSzTx/>
              <a:buFontTx/>
              <a:buNone/>
              <a:tabLst/>
              <a:defRPr/>
            </a:pPr>
            <a:r>
              <a:rPr kumimoji="0" lang="zh-CN" altLang="en-US" sz="1172" b="0" i="0" u="none" strike="noStrike" kern="1200" cap="none" spc="0" normalizeH="0" baseline="0" noProof="0" dirty="0">
                <a:ln>
                  <a:noFill/>
                </a:ln>
                <a:solidFill>
                  <a:prstClr val="black">
                    <a:lumMod val="65000"/>
                    <a:lumOff val="35000"/>
                  </a:prstClr>
                </a:solidFill>
                <a:effectLst/>
                <a:uLnTx/>
                <a:uFillTx/>
                <a:latin typeface="微软雅黑" panose="020B0503020204020204" pitchFamily="34" charset="-122"/>
                <a:ea typeface="微软雅黑" panose="020B0503020204020204" pitchFamily="34" charset="-122"/>
                <a:cs typeface="+mn-cs"/>
              </a:rPr>
              <a:t>点击输入文本点击输入文本点击输入文本点击输入文本点击输入文本点击输入文本点击输入文本点击输入文本点击输入文本点击输入文本点击输入文本点击输入文本点击输入文本点击输入文本点击输入文本点击输入文本</a:t>
            </a:r>
          </a:p>
        </p:txBody>
      </p:sp>
      <p:sp>
        <p:nvSpPr>
          <p:cNvPr id="58" name="矩形 57"/>
          <p:cNvSpPr/>
          <p:nvPr/>
        </p:nvSpPr>
        <p:spPr>
          <a:xfrm>
            <a:off x="5559454" y="2069028"/>
            <a:ext cx="1641487" cy="369728"/>
          </a:xfrm>
          <a:prstGeom prst="rect">
            <a:avLst/>
          </a:prstGeom>
        </p:spPr>
        <p:txBody>
          <a:bodyPr wrap="none" lIns="68382" tIns="34192" rIns="68382" bIns="34192">
            <a:spAutoFit/>
          </a:bodyPr>
          <a:lstStyle/>
          <a:p>
            <a:pPr marL="0" marR="0" lvl="0" indent="0" algn="l" defTabSz="683605" rtl="0" eaLnBrk="1" fontAlgn="auto" latinLnBrk="0" hangingPunct="1">
              <a:lnSpc>
                <a:spcPct val="100000"/>
              </a:lnSpc>
              <a:spcBef>
                <a:spcPts val="0"/>
              </a:spcBef>
              <a:spcAft>
                <a:spcPts val="0"/>
              </a:spcAft>
              <a:buClrTx/>
              <a:buSzTx/>
              <a:buFontTx/>
              <a:buNone/>
              <a:tabLst/>
              <a:defRPr/>
            </a:pPr>
            <a:r>
              <a:rPr kumimoji="0" lang="zh-CN" altLang="en-US" sz="1954" b="1" i="0" u="none" strike="noStrike" kern="1200" cap="none" spc="0" normalizeH="0" baseline="0" noProof="0" dirty="0">
                <a:ln>
                  <a:noFill/>
                </a:ln>
                <a:solidFill>
                  <a:srgbClr val="C00000"/>
                </a:solidFill>
                <a:effectLst/>
                <a:uLnTx/>
                <a:uFillTx/>
                <a:latin typeface="微软雅黑" panose="020B0503020204020204" pitchFamily="34" charset="-122"/>
                <a:ea typeface="微软雅黑" panose="020B0503020204020204" pitchFamily="34" charset="-122"/>
                <a:cs typeface="+mn-cs"/>
              </a:rPr>
              <a:t>点击输入标题</a:t>
            </a:r>
            <a:endParaRPr kumimoji="0" lang="zh-CN" altLang="en-US" sz="1954" b="1" i="0" u="none" strike="noStrike" kern="1200" cap="none" spc="0" normalizeH="0" baseline="0" noProof="0" dirty="0">
              <a:ln>
                <a:noFill/>
              </a:ln>
              <a:solidFill>
                <a:srgbClr val="C00000"/>
              </a:solidFill>
              <a:effectLst/>
              <a:uLnTx/>
              <a:uFillTx/>
              <a:latin typeface="Calibri"/>
              <a:ea typeface="宋体" panose="02010600030101010101" pitchFamily="2" charset="-122"/>
              <a:cs typeface="+mn-cs"/>
            </a:endParaRPr>
          </a:p>
        </p:txBody>
      </p:sp>
      <p:cxnSp>
        <p:nvCxnSpPr>
          <p:cNvPr id="59" name="直接连接符 58"/>
          <p:cNvCxnSpPr/>
          <p:nvPr/>
        </p:nvCxnSpPr>
        <p:spPr>
          <a:xfrm>
            <a:off x="5620959" y="2463862"/>
            <a:ext cx="2547949" cy="0"/>
          </a:xfrm>
          <a:prstGeom prst="line">
            <a:avLst/>
          </a:prstGeom>
          <a:ln w="50800" cmpd="thickThin">
            <a:solidFill>
              <a:schemeClr val="tx1">
                <a:lumMod val="65000"/>
                <a:lumOff val="35000"/>
              </a:schemeClr>
            </a:solidFill>
            <a:prstDash val="solid"/>
          </a:ln>
        </p:spPr>
        <p:style>
          <a:lnRef idx="1">
            <a:schemeClr val="accent1"/>
          </a:lnRef>
          <a:fillRef idx="0">
            <a:schemeClr val="accent1"/>
          </a:fillRef>
          <a:effectRef idx="0">
            <a:schemeClr val="accent1"/>
          </a:effectRef>
          <a:fontRef idx="minor">
            <a:schemeClr val="tx1"/>
          </a:fontRef>
        </p:style>
      </p:cxnSp>
      <p:grpSp>
        <p:nvGrpSpPr>
          <p:cNvPr id="60" name="组合 59"/>
          <p:cNvGrpSpPr/>
          <p:nvPr/>
        </p:nvGrpSpPr>
        <p:grpSpPr>
          <a:xfrm>
            <a:off x="845245" y="3098675"/>
            <a:ext cx="2865972" cy="1442462"/>
            <a:chOff x="1126654" y="4137355"/>
            <a:chExt cx="3820151" cy="1939812"/>
          </a:xfrm>
        </p:grpSpPr>
        <p:grpSp>
          <p:nvGrpSpPr>
            <p:cNvPr id="61" name="组合 60"/>
            <p:cNvGrpSpPr/>
            <p:nvPr/>
          </p:nvGrpSpPr>
          <p:grpSpPr>
            <a:xfrm>
              <a:off x="1126654" y="4137355"/>
              <a:ext cx="3820151" cy="1939812"/>
              <a:chOff x="1136088" y="4143150"/>
              <a:chExt cx="3820151" cy="1939812"/>
            </a:xfrm>
          </p:grpSpPr>
          <p:sp>
            <p:nvSpPr>
              <p:cNvPr id="63" name="Freeform 24"/>
              <p:cNvSpPr/>
              <p:nvPr/>
            </p:nvSpPr>
            <p:spPr bwMode="auto">
              <a:xfrm>
                <a:off x="1136088" y="4143150"/>
                <a:ext cx="3820151" cy="1939812"/>
              </a:xfrm>
              <a:custGeom>
                <a:avLst/>
                <a:gdLst>
                  <a:gd name="T0" fmla="*/ 266 w 923"/>
                  <a:gd name="T1" fmla="*/ 0 h 469"/>
                  <a:gd name="T2" fmla="*/ 0 w 923"/>
                  <a:gd name="T3" fmla="*/ 188 h 469"/>
                  <a:gd name="T4" fmla="*/ 156 w 923"/>
                  <a:gd name="T5" fmla="*/ 353 h 469"/>
                  <a:gd name="T6" fmla="*/ 226 w 923"/>
                  <a:gd name="T7" fmla="*/ 359 h 469"/>
                  <a:gd name="T8" fmla="*/ 383 w 923"/>
                  <a:gd name="T9" fmla="*/ 340 h 469"/>
                  <a:gd name="T10" fmla="*/ 544 w 923"/>
                  <a:gd name="T11" fmla="*/ 320 h 469"/>
                  <a:gd name="T12" fmla="*/ 923 w 923"/>
                  <a:gd name="T13" fmla="*/ 469 h 469"/>
                  <a:gd name="T14" fmla="*/ 358 w 923"/>
                  <a:gd name="T15" fmla="*/ 7 h 469"/>
                  <a:gd name="T16" fmla="*/ 266 w 923"/>
                  <a:gd name="T17" fmla="*/ 0 h 4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23" h="469">
                    <a:moveTo>
                      <a:pt x="266" y="0"/>
                    </a:moveTo>
                    <a:cubicBezTo>
                      <a:pt x="83" y="0"/>
                      <a:pt x="0" y="95"/>
                      <a:pt x="0" y="188"/>
                    </a:cubicBezTo>
                    <a:cubicBezTo>
                      <a:pt x="0" y="263"/>
                      <a:pt x="55" y="336"/>
                      <a:pt x="156" y="353"/>
                    </a:cubicBezTo>
                    <a:cubicBezTo>
                      <a:pt x="180" y="357"/>
                      <a:pt x="203" y="359"/>
                      <a:pt x="226" y="359"/>
                    </a:cubicBezTo>
                    <a:cubicBezTo>
                      <a:pt x="280" y="359"/>
                      <a:pt x="331" y="349"/>
                      <a:pt x="383" y="340"/>
                    </a:cubicBezTo>
                    <a:cubicBezTo>
                      <a:pt x="434" y="330"/>
                      <a:pt x="486" y="320"/>
                      <a:pt x="544" y="320"/>
                    </a:cubicBezTo>
                    <a:cubicBezTo>
                      <a:pt x="646" y="320"/>
                      <a:pt x="764" y="351"/>
                      <a:pt x="923" y="469"/>
                    </a:cubicBezTo>
                    <a:cubicBezTo>
                      <a:pt x="923" y="469"/>
                      <a:pt x="780" y="70"/>
                      <a:pt x="358" y="7"/>
                    </a:cubicBezTo>
                    <a:cubicBezTo>
                      <a:pt x="325" y="2"/>
                      <a:pt x="294" y="0"/>
                      <a:pt x="266" y="0"/>
                    </a:cubicBezTo>
                  </a:path>
                </a:pathLst>
              </a:custGeom>
              <a:gradFill flip="none" rotWithShape="1">
                <a:gsLst>
                  <a:gs pos="0">
                    <a:srgbClr val="740000"/>
                  </a:gs>
                  <a:gs pos="100000">
                    <a:srgbClr val="FF0000"/>
                  </a:gs>
                </a:gsLst>
                <a:lin ang="2700000" scaled="1"/>
                <a:tileRect/>
              </a:gradFill>
              <a:ln>
                <a:noFill/>
              </a:ln>
              <a:effectLst>
                <a:outerShdw blurRad="127000" dist="25400" dir="16200000" sx="101000" sy="101000" rotWithShape="0">
                  <a:prstClr val="black">
                    <a:alpha val="50000"/>
                  </a:prstClr>
                </a:outerShdw>
              </a:effectLst>
            </p:spPr>
            <p:txBody>
              <a:bodyPr vert="horz" wrap="square" lIns="89331" tIns="44665" rIns="89331" bIns="44665" numCol="1" anchor="t" anchorCtr="0" compatLnSpc="1"/>
              <a:lstStyle/>
              <a:p>
                <a:pPr marL="0" marR="0" lvl="0" indent="0" algn="l" defTabSz="683605" rtl="0" eaLnBrk="1" fontAlgn="auto" latinLnBrk="0" hangingPunct="1">
                  <a:lnSpc>
                    <a:spcPct val="100000"/>
                  </a:lnSpc>
                  <a:spcBef>
                    <a:spcPts val="0"/>
                  </a:spcBef>
                  <a:spcAft>
                    <a:spcPts val="0"/>
                  </a:spcAft>
                  <a:buClrTx/>
                  <a:buSzTx/>
                  <a:buFontTx/>
                  <a:buNone/>
                  <a:tabLst/>
                  <a:defRPr/>
                </a:pPr>
                <a:endParaRPr kumimoji="0" lang="zh-CN" altLang="en-US" sz="1348"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
            <p:nvSpPr>
              <p:cNvPr id="64" name="文本框 19"/>
              <p:cNvSpPr txBox="1"/>
              <p:nvPr/>
            </p:nvSpPr>
            <p:spPr>
              <a:xfrm>
                <a:off x="1222071" y="4537972"/>
                <a:ext cx="1175431" cy="748045"/>
              </a:xfrm>
              <a:prstGeom prst="rect">
                <a:avLst/>
              </a:prstGeom>
              <a:noFill/>
            </p:spPr>
            <p:txBody>
              <a:bodyPr wrap="square" rtlCol="0" anchor="ctr" anchorCtr="0">
                <a:spAutoFit/>
              </a:bodyPr>
              <a:lstStyle/>
              <a:p>
                <a:pPr marL="0" marR="0" lvl="0" indent="0" algn="ctr" defTabSz="683605" rtl="0" eaLnBrk="1" fontAlgn="auto" latinLnBrk="0" hangingPunct="1">
                  <a:lnSpc>
                    <a:spcPct val="100000"/>
                  </a:lnSpc>
                  <a:spcBef>
                    <a:spcPts val="0"/>
                  </a:spcBef>
                  <a:spcAft>
                    <a:spcPts val="0"/>
                  </a:spcAft>
                  <a:buClrTx/>
                  <a:buSzTx/>
                  <a:buFontTx/>
                  <a:buNone/>
                  <a:tabLst/>
                  <a:defRPr/>
                </a:pPr>
                <a:r>
                  <a:rPr kumimoji="0" lang="en-US" altLang="zh-CN" sz="3028" b="0" i="0" u="none" strike="noStrike" kern="1200" cap="none" spc="0" normalizeH="0" baseline="0" noProof="0" dirty="0">
                    <a:ln>
                      <a:noFill/>
                    </a:ln>
                    <a:solidFill>
                      <a:prstClr val="white"/>
                    </a:solidFill>
                    <a:effectLst/>
                    <a:uLnTx/>
                    <a:uFillTx/>
                    <a:latin typeface="汉仪菱心体简" panose="02010609000101010101" pitchFamily="49" charset="-122"/>
                    <a:ea typeface="汉仪菱心体简" panose="02010609000101010101" pitchFamily="49" charset="-122"/>
                    <a:cs typeface="+mn-cs"/>
                  </a:rPr>
                  <a:t>01</a:t>
                </a:r>
                <a:endParaRPr kumimoji="0" lang="zh-CN" altLang="en-US" sz="3028" b="0" i="0" u="none" strike="noStrike" kern="1200" cap="none" spc="0" normalizeH="0" baseline="0" noProof="0" dirty="0">
                  <a:ln>
                    <a:noFill/>
                  </a:ln>
                  <a:solidFill>
                    <a:prstClr val="white"/>
                  </a:solidFill>
                  <a:effectLst/>
                  <a:uLnTx/>
                  <a:uFillTx/>
                  <a:latin typeface="汉仪菱心体简" panose="02010609000101010101" pitchFamily="49" charset="-122"/>
                  <a:ea typeface="汉仪菱心体简" panose="02010609000101010101" pitchFamily="49" charset="-122"/>
                  <a:cs typeface="+mn-cs"/>
                </a:endParaRPr>
              </a:p>
            </p:txBody>
          </p:sp>
          <p:sp>
            <p:nvSpPr>
              <p:cNvPr id="65" name="文本框 11"/>
              <p:cNvSpPr txBox="1"/>
              <p:nvPr/>
            </p:nvSpPr>
            <p:spPr>
              <a:xfrm>
                <a:off x="2083855" y="4496766"/>
                <a:ext cx="1756703" cy="940111"/>
              </a:xfrm>
              <a:prstGeom prst="rect">
                <a:avLst/>
              </a:prstGeom>
              <a:noFill/>
            </p:spPr>
            <p:txBody>
              <a:bodyPr wrap="square" rtlCol="0">
                <a:spAutoFit/>
              </a:bodyPr>
              <a:lstStyle/>
              <a:p>
                <a:pPr marL="0" marR="0" lvl="0" indent="0" algn="l" defTabSz="683605" rtl="0" eaLnBrk="1" fontAlgn="auto" latinLnBrk="0" hangingPunct="1">
                  <a:lnSpc>
                    <a:spcPct val="150000"/>
                  </a:lnSpc>
                  <a:spcBef>
                    <a:spcPts val="0"/>
                  </a:spcBef>
                  <a:spcAft>
                    <a:spcPts val="0"/>
                  </a:spcAft>
                  <a:buClrTx/>
                  <a:buSzTx/>
                  <a:buFontTx/>
                  <a:buNone/>
                  <a:tabLst/>
                  <a:defRPr/>
                </a:pPr>
                <a:r>
                  <a:rPr kumimoji="0" lang="zh-CN" altLang="en-US" sz="879"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点击输入文本点击输入文本点击输入文本点击输入文本点击输入文本</a:t>
                </a:r>
              </a:p>
            </p:txBody>
          </p:sp>
        </p:grpSp>
        <p:sp>
          <p:nvSpPr>
            <p:cNvPr id="62" name="椭圆 61"/>
            <p:cNvSpPr/>
            <p:nvPr/>
          </p:nvSpPr>
          <p:spPr>
            <a:xfrm>
              <a:off x="1447437" y="4549644"/>
              <a:ext cx="724702" cy="724702"/>
            </a:xfrm>
            <a:prstGeom prst="ellipse">
              <a:avLst/>
            </a:prstGeom>
            <a:gradFill>
              <a:gsLst>
                <a:gs pos="0">
                  <a:schemeClr val="tx1">
                    <a:alpha val="5000"/>
                  </a:schemeClr>
                </a:gs>
                <a:gs pos="75000">
                  <a:schemeClr val="tx1">
                    <a:alpha val="15000"/>
                  </a:schemeClr>
                </a:gs>
              </a:gsLst>
              <a:path path="circle">
                <a:fillToRect l="50000" t="50000" r="50000" b="50000"/>
              </a:path>
            </a:gradFill>
            <a:ln>
              <a:noFill/>
            </a:ln>
            <a:effectLst/>
          </p:spPr>
          <p:txBody>
            <a:bodyPr vert="horz" wrap="square" lIns="89331" tIns="44665" rIns="89331" bIns="44665" numCol="1" anchor="t" anchorCtr="0" compatLnSpc="1"/>
            <a:lstStyle/>
            <a:p>
              <a:pPr marL="0" marR="0" lvl="0" indent="0" algn="l" defTabSz="683605" rtl="0" eaLnBrk="1" fontAlgn="auto" latinLnBrk="0" hangingPunct="1">
                <a:lnSpc>
                  <a:spcPct val="100000"/>
                </a:lnSpc>
                <a:spcBef>
                  <a:spcPts val="0"/>
                </a:spcBef>
                <a:spcAft>
                  <a:spcPts val="0"/>
                </a:spcAft>
                <a:buClrTx/>
                <a:buSzTx/>
                <a:buFontTx/>
                <a:buNone/>
                <a:tabLst/>
                <a:defRPr/>
              </a:pPr>
              <a:endParaRPr kumimoji="0" lang="zh-CN" altLang="en-US" sz="1348"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grpSp>
    </p:spTree>
    <p:extLst>
      <p:ext uri="{BB962C8B-B14F-4D97-AF65-F5344CB8AC3E}">
        <p14:creationId xmlns:p14="http://schemas.microsoft.com/office/powerpoint/2010/main" val="1179422191"/>
      </p:ext>
    </p:extLst>
  </p:cSld>
  <p:clrMapOvr>
    <a:masterClrMapping/>
  </p:clrMapOvr>
  <p:transition spd="slow" advClick="0" advTm="6263">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nodeType="afterEffect">
                                  <p:stCondLst>
                                    <p:cond delay="0"/>
                                  </p:stCondLst>
                                  <p:childTnLst>
                                    <p:set>
                                      <p:cBhvr>
                                        <p:cTn id="6" dur="1" fill="hold">
                                          <p:stCondLst>
                                            <p:cond delay="0"/>
                                          </p:stCondLst>
                                        </p:cTn>
                                        <p:tgtEl>
                                          <p:spTgt spid="60"/>
                                        </p:tgtEl>
                                        <p:attrNameLst>
                                          <p:attrName>style.visibility</p:attrName>
                                        </p:attrNameLst>
                                      </p:cBhvr>
                                      <p:to>
                                        <p:strVal val="visible"/>
                                      </p:to>
                                    </p:set>
                                    <p:animEffect transition="in" filter="wheel(1)">
                                      <p:cBhvr>
                                        <p:cTn id="7" dur="2000"/>
                                        <p:tgtEl>
                                          <p:spTgt spid="60"/>
                                        </p:tgtEl>
                                      </p:cBhvr>
                                    </p:animEffect>
                                  </p:childTnLst>
                                </p:cTn>
                              </p:par>
                            </p:childTnLst>
                          </p:cTn>
                        </p:par>
                        <p:par>
                          <p:cTn id="8" fill="hold">
                            <p:stCondLst>
                              <p:cond delay="2000"/>
                            </p:stCondLst>
                            <p:childTnLst>
                              <p:par>
                                <p:cTn id="9" presetID="21" presetClass="entr" presetSubtype="1" fill="hold"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wheel(1)">
                                      <p:cBhvr>
                                        <p:cTn id="11" dur="2000"/>
                                        <p:tgtEl>
                                          <p:spTgt spid="8"/>
                                        </p:tgtEl>
                                      </p:cBhvr>
                                    </p:animEffect>
                                  </p:childTnLst>
                                </p:cTn>
                              </p:par>
                            </p:childTnLst>
                          </p:cTn>
                        </p:par>
                        <p:par>
                          <p:cTn id="12" fill="hold">
                            <p:stCondLst>
                              <p:cond delay="4000"/>
                            </p:stCondLst>
                            <p:childTnLst>
                              <p:par>
                                <p:cTn id="13" presetID="21" presetClass="entr" presetSubtype="1" fill="hold" nodeType="afterEffect">
                                  <p:stCondLst>
                                    <p:cond delay="0"/>
                                  </p:stCondLst>
                                  <p:childTnLst>
                                    <p:set>
                                      <p:cBhvr>
                                        <p:cTn id="14" dur="1" fill="hold">
                                          <p:stCondLst>
                                            <p:cond delay="0"/>
                                          </p:stCondLst>
                                        </p:cTn>
                                        <p:tgtEl>
                                          <p:spTgt spid="2"/>
                                        </p:tgtEl>
                                        <p:attrNameLst>
                                          <p:attrName>style.visibility</p:attrName>
                                        </p:attrNameLst>
                                      </p:cBhvr>
                                      <p:to>
                                        <p:strVal val="visible"/>
                                      </p:to>
                                    </p:set>
                                    <p:animEffect transition="in" filter="wheel(1)">
                                      <p:cBhvr>
                                        <p:cTn id="15" dur="2000"/>
                                        <p:tgtEl>
                                          <p:spTgt spid="2"/>
                                        </p:tgtEl>
                                      </p:cBhvr>
                                    </p:animEffect>
                                  </p:childTnLst>
                                </p:cTn>
                              </p:par>
                            </p:childTnLst>
                          </p:cTn>
                        </p:par>
                        <p:par>
                          <p:cTn id="16" fill="hold">
                            <p:stCondLst>
                              <p:cond delay="6000"/>
                            </p:stCondLst>
                            <p:childTnLst>
                              <p:par>
                                <p:cTn id="17" presetID="42" presetClass="entr" presetSubtype="0" fill="hold" nodeType="afterEffect">
                                  <p:stCondLst>
                                    <p:cond delay="0"/>
                                  </p:stCondLst>
                                  <p:childTnLst>
                                    <p:set>
                                      <p:cBhvr>
                                        <p:cTn id="18" dur="1" fill="hold">
                                          <p:stCondLst>
                                            <p:cond delay="0"/>
                                          </p:stCondLst>
                                        </p:cTn>
                                        <p:tgtEl>
                                          <p:spTgt spid="14"/>
                                        </p:tgtEl>
                                        <p:attrNameLst>
                                          <p:attrName>style.visibility</p:attrName>
                                        </p:attrNameLst>
                                      </p:cBhvr>
                                      <p:to>
                                        <p:strVal val="visible"/>
                                      </p:to>
                                    </p:set>
                                    <p:animEffect transition="in" filter="fade">
                                      <p:cBhvr>
                                        <p:cTn id="19" dur="1000"/>
                                        <p:tgtEl>
                                          <p:spTgt spid="14"/>
                                        </p:tgtEl>
                                      </p:cBhvr>
                                    </p:animEffect>
                                    <p:anim calcmode="lin" valueType="num">
                                      <p:cBhvr>
                                        <p:cTn id="20" dur="1000" fill="hold"/>
                                        <p:tgtEl>
                                          <p:spTgt spid="14"/>
                                        </p:tgtEl>
                                        <p:attrNameLst>
                                          <p:attrName>ppt_x</p:attrName>
                                        </p:attrNameLst>
                                      </p:cBhvr>
                                      <p:tavLst>
                                        <p:tav tm="0">
                                          <p:val>
                                            <p:strVal val="#ppt_x"/>
                                          </p:val>
                                        </p:tav>
                                        <p:tav tm="100000">
                                          <p:val>
                                            <p:strVal val="#ppt_x"/>
                                          </p:val>
                                        </p:tav>
                                      </p:tavLst>
                                    </p:anim>
                                    <p:anim calcmode="lin" valueType="num">
                                      <p:cBhvr>
                                        <p:cTn id="21" dur="1000" fill="hold"/>
                                        <p:tgtEl>
                                          <p:spTgt spid="14"/>
                                        </p:tgtEl>
                                        <p:attrNameLst>
                                          <p:attrName>ppt_y</p:attrName>
                                        </p:attrNameLst>
                                      </p:cBhvr>
                                      <p:tavLst>
                                        <p:tav tm="0">
                                          <p:val>
                                            <p:strVal val="#ppt_y+.1"/>
                                          </p:val>
                                        </p:tav>
                                        <p:tav tm="100000">
                                          <p:val>
                                            <p:strVal val="#ppt_y"/>
                                          </p:val>
                                        </p:tav>
                                      </p:tavLst>
                                    </p:anim>
                                  </p:childTnLst>
                                </p:cTn>
                              </p:par>
                            </p:childTnLst>
                          </p:cTn>
                        </p:par>
                        <p:par>
                          <p:cTn id="22" fill="hold">
                            <p:stCondLst>
                              <p:cond delay="7000"/>
                            </p:stCondLst>
                            <p:childTnLst>
                              <p:par>
                                <p:cTn id="23" presetID="14" presetClass="entr" presetSubtype="10" fill="hold" nodeType="afterEffect">
                                  <p:stCondLst>
                                    <p:cond delay="0"/>
                                  </p:stCondLst>
                                  <p:childTnLst>
                                    <p:set>
                                      <p:cBhvr>
                                        <p:cTn id="24" dur="1" fill="hold">
                                          <p:stCondLst>
                                            <p:cond delay="0"/>
                                          </p:stCondLst>
                                        </p:cTn>
                                        <p:tgtEl>
                                          <p:spTgt spid="17"/>
                                        </p:tgtEl>
                                        <p:attrNameLst>
                                          <p:attrName>style.visibility</p:attrName>
                                        </p:attrNameLst>
                                      </p:cBhvr>
                                      <p:to>
                                        <p:strVal val="visible"/>
                                      </p:to>
                                    </p:set>
                                    <p:animEffect transition="in" filter="randombar(horizontal)">
                                      <p:cBhvr>
                                        <p:cTn id="25" dur="500"/>
                                        <p:tgtEl>
                                          <p:spTgt spid="17"/>
                                        </p:tgtEl>
                                      </p:cBhvr>
                                    </p:animEffect>
                                  </p:childTnLst>
                                </p:cTn>
                              </p:par>
                            </p:childTnLst>
                          </p:cTn>
                        </p:par>
                        <p:par>
                          <p:cTn id="26" fill="hold">
                            <p:stCondLst>
                              <p:cond delay="7500"/>
                            </p:stCondLst>
                            <p:childTnLst>
                              <p:par>
                                <p:cTn id="27" presetID="53" presetClass="entr" presetSubtype="16" fill="hold" grpId="0" nodeType="afterEffect">
                                  <p:stCondLst>
                                    <p:cond delay="0"/>
                                  </p:stCondLst>
                                  <p:childTnLst>
                                    <p:set>
                                      <p:cBhvr>
                                        <p:cTn id="28" dur="1" fill="hold">
                                          <p:stCondLst>
                                            <p:cond delay="0"/>
                                          </p:stCondLst>
                                        </p:cTn>
                                        <p:tgtEl>
                                          <p:spTgt spid="58"/>
                                        </p:tgtEl>
                                        <p:attrNameLst>
                                          <p:attrName>style.visibility</p:attrName>
                                        </p:attrNameLst>
                                      </p:cBhvr>
                                      <p:to>
                                        <p:strVal val="visible"/>
                                      </p:to>
                                    </p:set>
                                    <p:anim calcmode="lin" valueType="num">
                                      <p:cBhvr>
                                        <p:cTn id="29" dur="500" fill="hold"/>
                                        <p:tgtEl>
                                          <p:spTgt spid="58"/>
                                        </p:tgtEl>
                                        <p:attrNameLst>
                                          <p:attrName>ppt_w</p:attrName>
                                        </p:attrNameLst>
                                      </p:cBhvr>
                                      <p:tavLst>
                                        <p:tav tm="0">
                                          <p:val>
                                            <p:fltVal val="0"/>
                                          </p:val>
                                        </p:tav>
                                        <p:tav tm="100000">
                                          <p:val>
                                            <p:strVal val="#ppt_w"/>
                                          </p:val>
                                        </p:tav>
                                      </p:tavLst>
                                    </p:anim>
                                    <p:anim calcmode="lin" valueType="num">
                                      <p:cBhvr>
                                        <p:cTn id="30" dur="500" fill="hold"/>
                                        <p:tgtEl>
                                          <p:spTgt spid="58"/>
                                        </p:tgtEl>
                                        <p:attrNameLst>
                                          <p:attrName>ppt_h</p:attrName>
                                        </p:attrNameLst>
                                      </p:cBhvr>
                                      <p:tavLst>
                                        <p:tav tm="0">
                                          <p:val>
                                            <p:fltVal val="0"/>
                                          </p:val>
                                        </p:tav>
                                        <p:tav tm="100000">
                                          <p:val>
                                            <p:strVal val="#ppt_h"/>
                                          </p:val>
                                        </p:tav>
                                      </p:tavLst>
                                    </p:anim>
                                    <p:animEffect transition="in" filter="fade">
                                      <p:cBhvr>
                                        <p:cTn id="31" dur="500"/>
                                        <p:tgtEl>
                                          <p:spTgt spid="58"/>
                                        </p:tgtEl>
                                      </p:cBhvr>
                                    </p:animEffect>
                                  </p:childTnLst>
                                </p:cTn>
                              </p:par>
                            </p:childTnLst>
                          </p:cTn>
                        </p:par>
                        <p:par>
                          <p:cTn id="32" fill="hold">
                            <p:stCondLst>
                              <p:cond delay="8000"/>
                            </p:stCondLst>
                            <p:childTnLst>
                              <p:par>
                                <p:cTn id="33" presetID="53" presetClass="entr" presetSubtype="16" fill="hold" nodeType="afterEffect">
                                  <p:stCondLst>
                                    <p:cond delay="0"/>
                                  </p:stCondLst>
                                  <p:childTnLst>
                                    <p:set>
                                      <p:cBhvr>
                                        <p:cTn id="34" dur="1" fill="hold">
                                          <p:stCondLst>
                                            <p:cond delay="0"/>
                                          </p:stCondLst>
                                        </p:cTn>
                                        <p:tgtEl>
                                          <p:spTgt spid="59"/>
                                        </p:tgtEl>
                                        <p:attrNameLst>
                                          <p:attrName>style.visibility</p:attrName>
                                        </p:attrNameLst>
                                      </p:cBhvr>
                                      <p:to>
                                        <p:strVal val="visible"/>
                                      </p:to>
                                    </p:set>
                                    <p:anim calcmode="lin" valueType="num">
                                      <p:cBhvr>
                                        <p:cTn id="35" dur="500" fill="hold"/>
                                        <p:tgtEl>
                                          <p:spTgt spid="59"/>
                                        </p:tgtEl>
                                        <p:attrNameLst>
                                          <p:attrName>ppt_w</p:attrName>
                                        </p:attrNameLst>
                                      </p:cBhvr>
                                      <p:tavLst>
                                        <p:tav tm="0">
                                          <p:val>
                                            <p:fltVal val="0"/>
                                          </p:val>
                                        </p:tav>
                                        <p:tav tm="100000">
                                          <p:val>
                                            <p:strVal val="#ppt_w"/>
                                          </p:val>
                                        </p:tav>
                                      </p:tavLst>
                                    </p:anim>
                                    <p:anim calcmode="lin" valueType="num">
                                      <p:cBhvr>
                                        <p:cTn id="36" dur="500" fill="hold"/>
                                        <p:tgtEl>
                                          <p:spTgt spid="59"/>
                                        </p:tgtEl>
                                        <p:attrNameLst>
                                          <p:attrName>ppt_h</p:attrName>
                                        </p:attrNameLst>
                                      </p:cBhvr>
                                      <p:tavLst>
                                        <p:tav tm="0">
                                          <p:val>
                                            <p:fltVal val="0"/>
                                          </p:val>
                                        </p:tav>
                                        <p:tav tm="100000">
                                          <p:val>
                                            <p:strVal val="#ppt_h"/>
                                          </p:val>
                                        </p:tav>
                                      </p:tavLst>
                                    </p:anim>
                                    <p:animEffect transition="in" filter="fade">
                                      <p:cBhvr>
                                        <p:cTn id="37" dur="500"/>
                                        <p:tgtEl>
                                          <p:spTgt spid="59"/>
                                        </p:tgtEl>
                                      </p:cBhvr>
                                    </p:animEffect>
                                  </p:childTnLst>
                                </p:cTn>
                              </p:par>
                            </p:childTnLst>
                          </p:cTn>
                        </p:par>
                        <p:par>
                          <p:cTn id="38" fill="hold">
                            <p:stCondLst>
                              <p:cond delay="8500"/>
                            </p:stCondLst>
                            <p:childTnLst>
                              <p:par>
                                <p:cTn id="39" presetID="53" presetClass="entr" presetSubtype="16" fill="hold" grpId="0" nodeType="afterEffect">
                                  <p:stCondLst>
                                    <p:cond delay="0"/>
                                  </p:stCondLst>
                                  <p:childTnLst>
                                    <p:set>
                                      <p:cBhvr>
                                        <p:cTn id="40" dur="1" fill="hold">
                                          <p:stCondLst>
                                            <p:cond delay="0"/>
                                          </p:stCondLst>
                                        </p:cTn>
                                        <p:tgtEl>
                                          <p:spTgt spid="57"/>
                                        </p:tgtEl>
                                        <p:attrNameLst>
                                          <p:attrName>style.visibility</p:attrName>
                                        </p:attrNameLst>
                                      </p:cBhvr>
                                      <p:to>
                                        <p:strVal val="visible"/>
                                      </p:to>
                                    </p:set>
                                    <p:anim calcmode="lin" valueType="num">
                                      <p:cBhvr>
                                        <p:cTn id="41" dur="500" fill="hold"/>
                                        <p:tgtEl>
                                          <p:spTgt spid="57"/>
                                        </p:tgtEl>
                                        <p:attrNameLst>
                                          <p:attrName>ppt_w</p:attrName>
                                        </p:attrNameLst>
                                      </p:cBhvr>
                                      <p:tavLst>
                                        <p:tav tm="0">
                                          <p:val>
                                            <p:fltVal val="0"/>
                                          </p:val>
                                        </p:tav>
                                        <p:tav tm="100000">
                                          <p:val>
                                            <p:strVal val="#ppt_w"/>
                                          </p:val>
                                        </p:tav>
                                      </p:tavLst>
                                    </p:anim>
                                    <p:anim calcmode="lin" valueType="num">
                                      <p:cBhvr>
                                        <p:cTn id="42" dur="500" fill="hold"/>
                                        <p:tgtEl>
                                          <p:spTgt spid="57"/>
                                        </p:tgtEl>
                                        <p:attrNameLst>
                                          <p:attrName>ppt_h</p:attrName>
                                        </p:attrNameLst>
                                      </p:cBhvr>
                                      <p:tavLst>
                                        <p:tav tm="0">
                                          <p:val>
                                            <p:fltVal val="0"/>
                                          </p:val>
                                        </p:tav>
                                        <p:tav tm="100000">
                                          <p:val>
                                            <p:strVal val="#ppt_h"/>
                                          </p:val>
                                        </p:tav>
                                      </p:tavLst>
                                    </p:anim>
                                    <p:animEffect transition="in" filter="fade">
                                      <p:cBhvr>
                                        <p:cTn id="43" dur="500"/>
                                        <p:tgtEl>
                                          <p:spTgt spid="5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7" grpId="0"/>
      <p:bldP spid="58"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58"/>
          <p:cNvSpPr txBox="1"/>
          <p:nvPr/>
        </p:nvSpPr>
        <p:spPr>
          <a:xfrm>
            <a:off x="3564494" y="1086761"/>
            <a:ext cx="1186381" cy="392739"/>
          </a:xfrm>
          <a:prstGeom prst="rect">
            <a:avLst/>
          </a:prstGeom>
          <a:noFill/>
        </p:spPr>
        <p:txBody>
          <a:bodyPr wrap="none" lIns="91171" tIns="45586" rIns="91171" bIns="45586" rtlCol="0">
            <a:spAutoFit/>
          </a:bodyPr>
          <a:lstStyle/>
          <a:p>
            <a:pPr marL="0" marR="0" lvl="0" indent="0" algn="l" defTabSz="683605" rtl="0" eaLnBrk="1" fontAlgn="auto" latinLnBrk="0" hangingPunct="1">
              <a:lnSpc>
                <a:spcPct val="100000"/>
              </a:lnSpc>
              <a:spcBef>
                <a:spcPts val="0"/>
              </a:spcBef>
              <a:spcAft>
                <a:spcPts val="0"/>
              </a:spcAft>
              <a:buClrTx/>
              <a:buSzTx/>
              <a:buFontTx/>
              <a:buNone/>
              <a:tabLst/>
              <a:defRPr/>
            </a:pPr>
            <a:r>
              <a:rPr kumimoji="0" lang="zh-CN" altLang="en-US" sz="1954" b="1" i="0" u="none" strike="noStrike" kern="1200" cap="none" spc="0" normalizeH="0" baseline="0" noProof="0" dirty="0">
                <a:ln>
                  <a:noFill/>
                </a:ln>
                <a:solidFill>
                  <a:srgbClr val="C00000"/>
                </a:solidFill>
                <a:effectLst/>
                <a:uLnTx/>
                <a:uFillTx/>
                <a:latin typeface="微软雅黑" panose="020B0503020204020204" pitchFamily="34" charset="-122"/>
                <a:ea typeface="微软雅黑" panose="020B0503020204020204" pitchFamily="34" charset="-122"/>
                <a:cs typeface="+mn-cs"/>
              </a:rPr>
              <a:t>添加标题</a:t>
            </a:r>
          </a:p>
        </p:txBody>
      </p:sp>
      <p:sp>
        <p:nvSpPr>
          <p:cNvPr id="3" name="TextBox 59"/>
          <p:cNvSpPr txBox="1"/>
          <p:nvPr/>
        </p:nvSpPr>
        <p:spPr>
          <a:xfrm>
            <a:off x="3564494" y="1617735"/>
            <a:ext cx="4901761" cy="513075"/>
          </a:xfrm>
          <a:prstGeom prst="rect">
            <a:avLst/>
          </a:prstGeom>
          <a:noFill/>
        </p:spPr>
        <p:txBody>
          <a:bodyPr wrap="none" lIns="91171" tIns="45586" rIns="91171" bIns="45586" rtlCol="0">
            <a:spAutoFit/>
          </a:bodyPr>
          <a:lstStyle/>
          <a:p>
            <a:pPr marL="0" marR="0" lvl="0" indent="0" algn="l" defTabSz="683605" rtl="0" eaLnBrk="1" fontAlgn="auto" latinLnBrk="0" hangingPunct="1">
              <a:lnSpc>
                <a:spcPct val="100000"/>
              </a:lnSpc>
              <a:spcBef>
                <a:spcPts val="0"/>
              </a:spcBef>
              <a:spcAft>
                <a:spcPts val="0"/>
              </a:spcAft>
              <a:buClrTx/>
              <a:buSzTx/>
              <a:buFontTx/>
              <a:buNone/>
              <a:tabLst/>
              <a:defRPr/>
            </a:pPr>
            <a:r>
              <a:rPr kumimoji="0" lang="zh-CN" altLang="en-US" sz="1368"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rPr>
              <a:t>单击此处添加文本，单击此处添加文本，单击此处添加文本，</a:t>
            </a:r>
          </a:p>
          <a:p>
            <a:pPr marL="0" marR="0" lvl="0" indent="0" algn="l" defTabSz="683605" rtl="0" eaLnBrk="1" fontAlgn="auto" latinLnBrk="0" hangingPunct="1">
              <a:lnSpc>
                <a:spcPct val="100000"/>
              </a:lnSpc>
              <a:spcBef>
                <a:spcPts val="0"/>
              </a:spcBef>
              <a:spcAft>
                <a:spcPts val="0"/>
              </a:spcAft>
              <a:buClrTx/>
              <a:buSzTx/>
              <a:buFontTx/>
              <a:buNone/>
              <a:tabLst/>
              <a:defRPr/>
            </a:pPr>
            <a:r>
              <a:rPr kumimoji="0" lang="zh-CN" altLang="en-US" sz="1368"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rPr>
              <a:t>单击此处添加文本，单击此处添加文本，单击此处添加文本。</a:t>
            </a:r>
          </a:p>
        </p:txBody>
      </p:sp>
      <p:sp>
        <p:nvSpPr>
          <p:cNvPr id="4" name="矩形 3"/>
          <p:cNvSpPr/>
          <p:nvPr/>
        </p:nvSpPr>
        <p:spPr>
          <a:xfrm>
            <a:off x="3564492" y="1493920"/>
            <a:ext cx="4960980" cy="45339"/>
          </a:xfrm>
          <a:prstGeom prst="rect">
            <a:avLst/>
          </a:prstGeom>
          <a:solidFill>
            <a:srgbClr val="C7C7C7"/>
          </a:solidFill>
          <a:ln>
            <a:noFill/>
          </a:ln>
        </p:spPr>
        <p:style>
          <a:lnRef idx="2">
            <a:schemeClr val="accent1">
              <a:shade val="50000"/>
            </a:schemeClr>
          </a:lnRef>
          <a:fillRef idx="1">
            <a:schemeClr val="accent1"/>
          </a:fillRef>
          <a:effectRef idx="0">
            <a:schemeClr val="accent1"/>
          </a:effectRef>
          <a:fontRef idx="minor">
            <a:schemeClr val="lt1"/>
          </a:fontRef>
        </p:style>
        <p:txBody>
          <a:bodyPr lIns="91171" tIns="45586" rIns="91171" bIns="45586" rtlCol="0" anchor="ctr"/>
          <a:lstStyle/>
          <a:p>
            <a:pPr marL="0" marR="0" lvl="0" indent="0" algn="ctr" defTabSz="683605" rtl="0" eaLnBrk="1" fontAlgn="auto" latinLnBrk="0" hangingPunct="1">
              <a:lnSpc>
                <a:spcPct val="100000"/>
              </a:lnSpc>
              <a:spcBef>
                <a:spcPts val="0"/>
              </a:spcBef>
              <a:spcAft>
                <a:spcPts val="0"/>
              </a:spcAft>
              <a:buClrTx/>
              <a:buSzTx/>
              <a:buFontTx/>
              <a:buNone/>
              <a:tabLst/>
              <a:defRPr/>
            </a:pPr>
            <a:endParaRPr kumimoji="0" lang="zh-CN" altLang="en-US" sz="1348" b="0"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5" name="TextBox 61"/>
          <p:cNvSpPr txBox="1"/>
          <p:nvPr/>
        </p:nvSpPr>
        <p:spPr>
          <a:xfrm>
            <a:off x="3564494" y="2300747"/>
            <a:ext cx="1186381" cy="392739"/>
          </a:xfrm>
          <a:prstGeom prst="rect">
            <a:avLst/>
          </a:prstGeom>
          <a:noFill/>
        </p:spPr>
        <p:txBody>
          <a:bodyPr wrap="none" lIns="91171" tIns="45586" rIns="91171" bIns="45586" rtlCol="0">
            <a:spAutoFit/>
          </a:bodyPr>
          <a:lstStyle/>
          <a:p>
            <a:pPr marL="0" marR="0" lvl="0" indent="0" algn="l" defTabSz="683605" rtl="0" eaLnBrk="1" fontAlgn="auto" latinLnBrk="0" hangingPunct="1">
              <a:lnSpc>
                <a:spcPct val="100000"/>
              </a:lnSpc>
              <a:spcBef>
                <a:spcPts val="0"/>
              </a:spcBef>
              <a:spcAft>
                <a:spcPts val="0"/>
              </a:spcAft>
              <a:buClrTx/>
              <a:buSzTx/>
              <a:buFontTx/>
              <a:buNone/>
              <a:tabLst/>
              <a:defRPr/>
            </a:pPr>
            <a:r>
              <a:rPr kumimoji="0" lang="zh-CN" altLang="en-US" sz="1954" b="1" i="0" u="none" strike="noStrike" kern="1200" cap="none" spc="0" normalizeH="0" baseline="0" noProof="0" dirty="0">
                <a:ln>
                  <a:noFill/>
                </a:ln>
                <a:solidFill>
                  <a:srgbClr val="C00000"/>
                </a:solidFill>
                <a:effectLst/>
                <a:uLnTx/>
                <a:uFillTx/>
                <a:latin typeface="微软雅黑" panose="020B0503020204020204" pitchFamily="34" charset="-122"/>
                <a:ea typeface="微软雅黑" panose="020B0503020204020204" pitchFamily="34" charset="-122"/>
                <a:cs typeface="+mn-cs"/>
              </a:rPr>
              <a:t>添加标题</a:t>
            </a:r>
          </a:p>
        </p:txBody>
      </p:sp>
      <p:sp>
        <p:nvSpPr>
          <p:cNvPr id="6" name="TextBox 62"/>
          <p:cNvSpPr txBox="1"/>
          <p:nvPr/>
        </p:nvSpPr>
        <p:spPr>
          <a:xfrm>
            <a:off x="3564494" y="2831722"/>
            <a:ext cx="4901761" cy="513075"/>
          </a:xfrm>
          <a:prstGeom prst="rect">
            <a:avLst/>
          </a:prstGeom>
          <a:noFill/>
        </p:spPr>
        <p:txBody>
          <a:bodyPr wrap="none" lIns="91171" tIns="45586" rIns="91171" bIns="45586" rtlCol="0">
            <a:spAutoFit/>
          </a:bodyPr>
          <a:lstStyle/>
          <a:p>
            <a:pPr marL="0" marR="0" lvl="0" indent="0" algn="l" defTabSz="683605" rtl="0" eaLnBrk="1" fontAlgn="auto" latinLnBrk="0" hangingPunct="1">
              <a:lnSpc>
                <a:spcPct val="100000"/>
              </a:lnSpc>
              <a:spcBef>
                <a:spcPts val="0"/>
              </a:spcBef>
              <a:spcAft>
                <a:spcPts val="0"/>
              </a:spcAft>
              <a:buClrTx/>
              <a:buSzTx/>
              <a:buFontTx/>
              <a:buNone/>
              <a:tabLst/>
              <a:defRPr/>
            </a:pPr>
            <a:r>
              <a:rPr kumimoji="0" lang="zh-CN" altLang="en-US" sz="1368"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rPr>
              <a:t>单击此处添加文本，单击此处添加文本，单击此处添加文本，</a:t>
            </a:r>
          </a:p>
          <a:p>
            <a:pPr marL="0" marR="0" lvl="0" indent="0" algn="l" defTabSz="683605" rtl="0" eaLnBrk="1" fontAlgn="auto" latinLnBrk="0" hangingPunct="1">
              <a:lnSpc>
                <a:spcPct val="100000"/>
              </a:lnSpc>
              <a:spcBef>
                <a:spcPts val="0"/>
              </a:spcBef>
              <a:spcAft>
                <a:spcPts val="0"/>
              </a:spcAft>
              <a:buClrTx/>
              <a:buSzTx/>
              <a:buFontTx/>
              <a:buNone/>
              <a:tabLst/>
              <a:defRPr/>
            </a:pPr>
            <a:r>
              <a:rPr kumimoji="0" lang="zh-CN" altLang="en-US" sz="1368"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rPr>
              <a:t>单击此处添加文本，单击此处添加文本，单击此处添加文本。</a:t>
            </a:r>
          </a:p>
        </p:txBody>
      </p:sp>
      <p:sp>
        <p:nvSpPr>
          <p:cNvPr id="7" name="矩形 6"/>
          <p:cNvSpPr/>
          <p:nvPr/>
        </p:nvSpPr>
        <p:spPr>
          <a:xfrm>
            <a:off x="3564492" y="2707905"/>
            <a:ext cx="4960980" cy="45339"/>
          </a:xfrm>
          <a:prstGeom prst="rect">
            <a:avLst/>
          </a:prstGeom>
          <a:solidFill>
            <a:srgbClr val="C7C7C7"/>
          </a:solidFill>
          <a:ln>
            <a:noFill/>
          </a:ln>
        </p:spPr>
        <p:style>
          <a:lnRef idx="2">
            <a:schemeClr val="accent1">
              <a:shade val="50000"/>
            </a:schemeClr>
          </a:lnRef>
          <a:fillRef idx="1">
            <a:schemeClr val="accent1"/>
          </a:fillRef>
          <a:effectRef idx="0">
            <a:schemeClr val="accent1"/>
          </a:effectRef>
          <a:fontRef idx="minor">
            <a:schemeClr val="lt1"/>
          </a:fontRef>
        </p:style>
        <p:txBody>
          <a:bodyPr lIns="91171" tIns="45586" rIns="91171" bIns="45586" rtlCol="0" anchor="ctr"/>
          <a:lstStyle/>
          <a:p>
            <a:pPr marL="0" marR="0" lvl="0" indent="0" algn="ctr" defTabSz="683605" rtl="0" eaLnBrk="1" fontAlgn="auto" latinLnBrk="0" hangingPunct="1">
              <a:lnSpc>
                <a:spcPct val="100000"/>
              </a:lnSpc>
              <a:spcBef>
                <a:spcPts val="0"/>
              </a:spcBef>
              <a:spcAft>
                <a:spcPts val="0"/>
              </a:spcAft>
              <a:buClrTx/>
              <a:buSzTx/>
              <a:buFontTx/>
              <a:buNone/>
              <a:tabLst/>
              <a:defRPr/>
            </a:pPr>
            <a:endParaRPr kumimoji="0" lang="zh-CN" altLang="en-US" sz="1348" b="0"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8" name="TextBox 64"/>
          <p:cNvSpPr txBox="1"/>
          <p:nvPr/>
        </p:nvSpPr>
        <p:spPr>
          <a:xfrm>
            <a:off x="3564494" y="3586144"/>
            <a:ext cx="1186381" cy="392739"/>
          </a:xfrm>
          <a:prstGeom prst="rect">
            <a:avLst/>
          </a:prstGeom>
          <a:noFill/>
        </p:spPr>
        <p:txBody>
          <a:bodyPr wrap="none" lIns="91171" tIns="45586" rIns="91171" bIns="45586" rtlCol="0">
            <a:spAutoFit/>
          </a:bodyPr>
          <a:lstStyle/>
          <a:p>
            <a:pPr marL="0" marR="0" lvl="0" indent="0" algn="l" defTabSz="683605" rtl="0" eaLnBrk="1" fontAlgn="auto" latinLnBrk="0" hangingPunct="1">
              <a:lnSpc>
                <a:spcPct val="100000"/>
              </a:lnSpc>
              <a:spcBef>
                <a:spcPts val="0"/>
              </a:spcBef>
              <a:spcAft>
                <a:spcPts val="0"/>
              </a:spcAft>
              <a:buClrTx/>
              <a:buSzTx/>
              <a:buFontTx/>
              <a:buNone/>
              <a:tabLst/>
              <a:defRPr/>
            </a:pPr>
            <a:r>
              <a:rPr kumimoji="0" lang="zh-CN" altLang="en-US" sz="1954" b="1" i="0" u="none" strike="noStrike" kern="1200" cap="none" spc="0" normalizeH="0" baseline="0" noProof="0" dirty="0">
                <a:ln>
                  <a:noFill/>
                </a:ln>
                <a:solidFill>
                  <a:srgbClr val="C00000"/>
                </a:solidFill>
                <a:effectLst/>
                <a:uLnTx/>
                <a:uFillTx/>
                <a:latin typeface="微软雅黑" panose="020B0503020204020204" pitchFamily="34" charset="-122"/>
                <a:ea typeface="微软雅黑" panose="020B0503020204020204" pitchFamily="34" charset="-122"/>
                <a:cs typeface="+mn-cs"/>
              </a:rPr>
              <a:t>添加标题</a:t>
            </a:r>
          </a:p>
        </p:txBody>
      </p:sp>
      <p:sp>
        <p:nvSpPr>
          <p:cNvPr id="9" name="TextBox 65"/>
          <p:cNvSpPr txBox="1"/>
          <p:nvPr/>
        </p:nvSpPr>
        <p:spPr>
          <a:xfrm>
            <a:off x="3564494" y="4117118"/>
            <a:ext cx="4901761" cy="513075"/>
          </a:xfrm>
          <a:prstGeom prst="rect">
            <a:avLst/>
          </a:prstGeom>
          <a:noFill/>
        </p:spPr>
        <p:txBody>
          <a:bodyPr wrap="none" lIns="91171" tIns="45586" rIns="91171" bIns="45586" rtlCol="0">
            <a:spAutoFit/>
          </a:bodyPr>
          <a:lstStyle/>
          <a:p>
            <a:pPr marL="0" marR="0" lvl="0" indent="0" algn="l" defTabSz="683605" rtl="0" eaLnBrk="1" fontAlgn="auto" latinLnBrk="0" hangingPunct="1">
              <a:lnSpc>
                <a:spcPct val="100000"/>
              </a:lnSpc>
              <a:spcBef>
                <a:spcPts val="0"/>
              </a:spcBef>
              <a:spcAft>
                <a:spcPts val="0"/>
              </a:spcAft>
              <a:buClrTx/>
              <a:buSzTx/>
              <a:buFontTx/>
              <a:buNone/>
              <a:tabLst/>
              <a:defRPr/>
            </a:pPr>
            <a:r>
              <a:rPr kumimoji="0" lang="zh-CN" altLang="en-US" sz="1368"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rPr>
              <a:t>单击此处添加文本，单击此处添加文本，单击此处添加文本，</a:t>
            </a:r>
          </a:p>
          <a:p>
            <a:pPr marL="0" marR="0" lvl="0" indent="0" algn="l" defTabSz="683605" rtl="0" eaLnBrk="1" fontAlgn="auto" latinLnBrk="0" hangingPunct="1">
              <a:lnSpc>
                <a:spcPct val="100000"/>
              </a:lnSpc>
              <a:spcBef>
                <a:spcPts val="0"/>
              </a:spcBef>
              <a:spcAft>
                <a:spcPts val="0"/>
              </a:spcAft>
              <a:buClrTx/>
              <a:buSzTx/>
              <a:buFontTx/>
              <a:buNone/>
              <a:tabLst/>
              <a:defRPr/>
            </a:pPr>
            <a:r>
              <a:rPr kumimoji="0" lang="zh-CN" altLang="en-US" sz="1368"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rPr>
              <a:t>单击此处添加文本，单击此处添加文本，单击此处添加文本。</a:t>
            </a:r>
          </a:p>
        </p:txBody>
      </p:sp>
      <p:sp>
        <p:nvSpPr>
          <p:cNvPr id="10" name="矩形 9"/>
          <p:cNvSpPr/>
          <p:nvPr/>
        </p:nvSpPr>
        <p:spPr>
          <a:xfrm>
            <a:off x="3564492" y="3993303"/>
            <a:ext cx="4960980" cy="45339"/>
          </a:xfrm>
          <a:prstGeom prst="rect">
            <a:avLst/>
          </a:prstGeom>
          <a:solidFill>
            <a:srgbClr val="C7C7C7"/>
          </a:solidFill>
          <a:ln>
            <a:noFill/>
          </a:ln>
        </p:spPr>
        <p:style>
          <a:lnRef idx="2">
            <a:schemeClr val="accent1">
              <a:shade val="50000"/>
            </a:schemeClr>
          </a:lnRef>
          <a:fillRef idx="1">
            <a:schemeClr val="accent1"/>
          </a:fillRef>
          <a:effectRef idx="0">
            <a:schemeClr val="accent1"/>
          </a:effectRef>
          <a:fontRef idx="minor">
            <a:schemeClr val="lt1"/>
          </a:fontRef>
        </p:style>
        <p:txBody>
          <a:bodyPr lIns="91171" tIns="45586" rIns="91171" bIns="45586" rtlCol="0" anchor="ctr"/>
          <a:lstStyle/>
          <a:p>
            <a:pPr marL="0" marR="0" lvl="0" indent="0" algn="ctr" defTabSz="683605" rtl="0" eaLnBrk="1" fontAlgn="auto" latinLnBrk="0" hangingPunct="1">
              <a:lnSpc>
                <a:spcPct val="100000"/>
              </a:lnSpc>
              <a:spcBef>
                <a:spcPts val="0"/>
              </a:spcBef>
              <a:spcAft>
                <a:spcPts val="0"/>
              </a:spcAft>
              <a:buClrTx/>
              <a:buSzTx/>
              <a:buFontTx/>
              <a:buNone/>
              <a:tabLst/>
              <a:defRPr/>
            </a:pPr>
            <a:endParaRPr kumimoji="0" lang="zh-CN" altLang="en-US" sz="1348" b="0"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pic>
        <p:nvPicPr>
          <p:cNvPr id="11" name="Picture 2"/>
          <p:cNvPicPr>
            <a:picLocks noChangeAspect="1" noChangeArrowheads="1"/>
          </p:cNvPicPr>
          <p:nvPr/>
        </p:nvPicPr>
        <p:blipFill>
          <a:blip r:embed="rId2" cstate="print">
            <a:extLst>
              <a:ext uri="{28A0092B-C50C-407E-A947-70E740481C1C}">
                <a14:useLocalDpi xmlns:a14="http://schemas.microsoft.com/office/drawing/2010/main" val="0"/>
              </a:ext>
            </a:extLst>
          </a:blip>
          <a:stretch>
            <a:fillRect/>
          </a:stretch>
        </p:blipFill>
        <p:spPr bwMode="auto">
          <a:xfrm>
            <a:off x="684977" y="1287620"/>
            <a:ext cx="2393986" cy="3237285"/>
          </a:xfrm>
          <a:prstGeom prst="round2DiagRect">
            <a:avLst>
              <a:gd name="adj1" fmla="val 16667"/>
              <a:gd name="adj2" fmla="val 0"/>
            </a:avLst>
          </a:prstGeom>
          <a:ln w="88900" cap="sq">
            <a:solidFill>
              <a:srgbClr val="FFFFFF"/>
            </a:solidFill>
            <a:miter lim="800000"/>
            <a:headEnd/>
            <a:tailEnd/>
          </a:ln>
          <a:effectLst>
            <a:outerShdw blurRad="254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92220655"/>
      </p:ext>
    </p:extLst>
  </p:cSld>
  <p:clrMapOvr>
    <a:masterClrMapping/>
  </p:clrMapOvr>
  <p:transition spd="slow" advClick="0" advTm="6263">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500" fill="hold"/>
                                        <p:tgtEl>
                                          <p:spTgt spid="11"/>
                                        </p:tgtEl>
                                        <p:attrNameLst>
                                          <p:attrName>ppt_x</p:attrName>
                                        </p:attrNameLst>
                                      </p:cBhvr>
                                      <p:tavLst>
                                        <p:tav tm="0">
                                          <p:val>
                                            <p:strVal val="0-#ppt_w/2"/>
                                          </p:val>
                                        </p:tav>
                                        <p:tav tm="100000">
                                          <p:val>
                                            <p:strVal val="#ppt_x"/>
                                          </p:val>
                                        </p:tav>
                                      </p:tavLst>
                                    </p:anim>
                                    <p:anim calcmode="lin" valueType="num">
                                      <p:cBhvr additive="base">
                                        <p:cTn id="8" dur="500" fill="hold"/>
                                        <p:tgtEl>
                                          <p:spTgt spid="11"/>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2" fill="hold" grpId="0" nodeType="afterEffect">
                                  <p:stCondLst>
                                    <p:cond delay="0"/>
                                  </p:stCondLst>
                                  <p:childTnLst>
                                    <p:set>
                                      <p:cBhvr>
                                        <p:cTn id="11" dur="1" fill="hold">
                                          <p:stCondLst>
                                            <p:cond delay="0"/>
                                          </p:stCondLst>
                                        </p:cTn>
                                        <p:tgtEl>
                                          <p:spTgt spid="4"/>
                                        </p:tgtEl>
                                        <p:attrNameLst>
                                          <p:attrName>style.visibility</p:attrName>
                                        </p:attrNameLst>
                                      </p:cBhvr>
                                      <p:to>
                                        <p:strVal val="visible"/>
                                      </p:to>
                                    </p:set>
                                    <p:anim calcmode="lin" valueType="num">
                                      <p:cBhvr additive="base">
                                        <p:cTn id="12" dur="500" fill="hold"/>
                                        <p:tgtEl>
                                          <p:spTgt spid="4"/>
                                        </p:tgtEl>
                                        <p:attrNameLst>
                                          <p:attrName>ppt_x</p:attrName>
                                        </p:attrNameLst>
                                      </p:cBhvr>
                                      <p:tavLst>
                                        <p:tav tm="0">
                                          <p:val>
                                            <p:strVal val="1+#ppt_w/2"/>
                                          </p:val>
                                        </p:tav>
                                        <p:tav tm="100000">
                                          <p:val>
                                            <p:strVal val="#ppt_x"/>
                                          </p:val>
                                        </p:tav>
                                      </p:tavLst>
                                    </p:anim>
                                    <p:anim calcmode="lin" valueType="num">
                                      <p:cBhvr additive="base">
                                        <p:cTn id="13" dur="500" fill="hold"/>
                                        <p:tgtEl>
                                          <p:spTgt spid="4"/>
                                        </p:tgtEl>
                                        <p:attrNameLst>
                                          <p:attrName>ppt_y</p:attrName>
                                        </p:attrNameLst>
                                      </p:cBhvr>
                                      <p:tavLst>
                                        <p:tav tm="0">
                                          <p:val>
                                            <p:strVal val="#ppt_y"/>
                                          </p:val>
                                        </p:tav>
                                        <p:tav tm="100000">
                                          <p:val>
                                            <p:strVal val="#ppt_y"/>
                                          </p:val>
                                        </p:tav>
                                      </p:tavLst>
                                    </p:anim>
                                  </p:childTnLst>
                                </p:cTn>
                              </p:par>
                              <p:par>
                                <p:cTn id="14" presetID="2" presetClass="entr" presetSubtype="2" fill="hold" grpId="0" nodeType="withEffect">
                                  <p:stCondLst>
                                    <p:cond delay="500"/>
                                  </p:stCondLst>
                                  <p:childTnLst>
                                    <p:set>
                                      <p:cBhvr>
                                        <p:cTn id="15" dur="1" fill="hold">
                                          <p:stCondLst>
                                            <p:cond delay="0"/>
                                          </p:stCondLst>
                                        </p:cTn>
                                        <p:tgtEl>
                                          <p:spTgt spid="7"/>
                                        </p:tgtEl>
                                        <p:attrNameLst>
                                          <p:attrName>style.visibility</p:attrName>
                                        </p:attrNameLst>
                                      </p:cBhvr>
                                      <p:to>
                                        <p:strVal val="visible"/>
                                      </p:to>
                                    </p:set>
                                    <p:anim calcmode="lin" valueType="num">
                                      <p:cBhvr additive="base">
                                        <p:cTn id="16" dur="500" fill="hold"/>
                                        <p:tgtEl>
                                          <p:spTgt spid="7"/>
                                        </p:tgtEl>
                                        <p:attrNameLst>
                                          <p:attrName>ppt_x</p:attrName>
                                        </p:attrNameLst>
                                      </p:cBhvr>
                                      <p:tavLst>
                                        <p:tav tm="0">
                                          <p:val>
                                            <p:strVal val="1+#ppt_w/2"/>
                                          </p:val>
                                        </p:tav>
                                        <p:tav tm="100000">
                                          <p:val>
                                            <p:strVal val="#ppt_x"/>
                                          </p:val>
                                        </p:tav>
                                      </p:tavLst>
                                    </p:anim>
                                    <p:anim calcmode="lin" valueType="num">
                                      <p:cBhvr additive="base">
                                        <p:cTn id="17" dur="500" fill="hold"/>
                                        <p:tgtEl>
                                          <p:spTgt spid="7"/>
                                        </p:tgtEl>
                                        <p:attrNameLst>
                                          <p:attrName>ppt_y</p:attrName>
                                        </p:attrNameLst>
                                      </p:cBhvr>
                                      <p:tavLst>
                                        <p:tav tm="0">
                                          <p:val>
                                            <p:strVal val="#ppt_y"/>
                                          </p:val>
                                        </p:tav>
                                        <p:tav tm="100000">
                                          <p:val>
                                            <p:strVal val="#ppt_y"/>
                                          </p:val>
                                        </p:tav>
                                      </p:tavLst>
                                    </p:anim>
                                  </p:childTnLst>
                                </p:cTn>
                              </p:par>
                              <p:par>
                                <p:cTn id="18" presetID="2" presetClass="entr" presetSubtype="2" fill="hold" grpId="0" nodeType="withEffect">
                                  <p:stCondLst>
                                    <p:cond delay="700"/>
                                  </p:stCondLst>
                                  <p:childTnLst>
                                    <p:set>
                                      <p:cBhvr>
                                        <p:cTn id="19" dur="1" fill="hold">
                                          <p:stCondLst>
                                            <p:cond delay="0"/>
                                          </p:stCondLst>
                                        </p:cTn>
                                        <p:tgtEl>
                                          <p:spTgt spid="10"/>
                                        </p:tgtEl>
                                        <p:attrNameLst>
                                          <p:attrName>style.visibility</p:attrName>
                                        </p:attrNameLst>
                                      </p:cBhvr>
                                      <p:to>
                                        <p:strVal val="visible"/>
                                      </p:to>
                                    </p:set>
                                    <p:anim calcmode="lin" valueType="num">
                                      <p:cBhvr additive="base">
                                        <p:cTn id="20" dur="500" fill="hold"/>
                                        <p:tgtEl>
                                          <p:spTgt spid="10"/>
                                        </p:tgtEl>
                                        <p:attrNameLst>
                                          <p:attrName>ppt_x</p:attrName>
                                        </p:attrNameLst>
                                      </p:cBhvr>
                                      <p:tavLst>
                                        <p:tav tm="0">
                                          <p:val>
                                            <p:strVal val="1+#ppt_w/2"/>
                                          </p:val>
                                        </p:tav>
                                        <p:tav tm="100000">
                                          <p:val>
                                            <p:strVal val="#ppt_x"/>
                                          </p:val>
                                        </p:tav>
                                      </p:tavLst>
                                    </p:anim>
                                    <p:anim calcmode="lin" valueType="num">
                                      <p:cBhvr additive="base">
                                        <p:cTn id="21" dur="500" fill="hold"/>
                                        <p:tgtEl>
                                          <p:spTgt spid="10"/>
                                        </p:tgtEl>
                                        <p:attrNameLst>
                                          <p:attrName>ppt_y</p:attrName>
                                        </p:attrNameLst>
                                      </p:cBhvr>
                                      <p:tavLst>
                                        <p:tav tm="0">
                                          <p:val>
                                            <p:strVal val="#ppt_y"/>
                                          </p:val>
                                        </p:tav>
                                        <p:tav tm="100000">
                                          <p:val>
                                            <p:strVal val="#ppt_y"/>
                                          </p:val>
                                        </p:tav>
                                      </p:tavLst>
                                    </p:anim>
                                  </p:childTnLst>
                                </p:cTn>
                              </p:par>
                            </p:childTnLst>
                          </p:cTn>
                        </p:par>
                        <p:par>
                          <p:cTn id="22" fill="hold">
                            <p:stCondLst>
                              <p:cond delay="1700"/>
                            </p:stCondLst>
                            <p:childTnLst>
                              <p:par>
                                <p:cTn id="23" presetID="12" presetClass="entr" presetSubtype="4" fill="hold" grpId="0" nodeType="afterEffect">
                                  <p:stCondLst>
                                    <p:cond delay="0"/>
                                  </p:stCondLst>
                                  <p:childTnLst>
                                    <p:set>
                                      <p:cBhvr>
                                        <p:cTn id="24" dur="1" fill="hold">
                                          <p:stCondLst>
                                            <p:cond delay="0"/>
                                          </p:stCondLst>
                                        </p:cTn>
                                        <p:tgtEl>
                                          <p:spTgt spid="2"/>
                                        </p:tgtEl>
                                        <p:attrNameLst>
                                          <p:attrName>style.visibility</p:attrName>
                                        </p:attrNameLst>
                                      </p:cBhvr>
                                      <p:to>
                                        <p:strVal val="visible"/>
                                      </p:to>
                                    </p:set>
                                    <p:anim calcmode="lin" valueType="num">
                                      <p:cBhvr additive="base">
                                        <p:cTn id="25" dur="500"/>
                                        <p:tgtEl>
                                          <p:spTgt spid="2"/>
                                        </p:tgtEl>
                                        <p:attrNameLst>
                                          <p:attrName>ppt_y</p:attrName>
                                        </p:attrNameLst>
                                      </p:cBhvr>
                                      <p:tavLst>
                                        <p:tav tm="0">
                                          <p:val>
                                            <p:strVal val="#ppt_y+#ppt_h*1.125000"/>
                                          </p:val>
                                        </p:tav>
                                        <p:tav tm="100000">
                                          <p:val>
                                            <p:strVal val="#ppt_y"/>
                                          </p:val>
                                        </p:tav>
                                      </p:tavLst>
                                    </p:anim>
                                    <p:animEffect transition="in" filter="wipe(up)">
                                      <p:cBhvr>
                                        <p:cTn id="26" dur="500"/>
                                        <p:tgtEl>
                                          <p:spTgt spid="2"/>
                                        </p:tgtEl>
                                      </p:cBhvr>
                                    </p:animEffect>
                                  </p:childTnLst>
                                </p:cTn>
                              </p:par>
                              <p:par>
                                <p:cTn id="27" presetID="12" presetClass="entr" presetSubtype="1" fill="hold" grpId="0" nodeType="withEffect">
                                  <p:stCondLst>
                                    <p:cond delay="0"/>
                                  </p:stCondLst>
                                  <p:childTnLst>
                                    <p:set>
                                      <p:cBhvr>
                                        <p:cTn id="28" dur="1" fill="hold">
                                          <p:stCondLst>
                                            <p:cond delay="0"/>
                                          </p:stCondLst>
                                        </p:cTn>
                                        <p:tgtEl>
                                          <p:spTgt spid="3"/>
                                        </p:tgtEl>
                                        <p:attrNameLst>
                                          <p:attrName>style.visibility</p:attrName>
                                        </p:attrNameLst>
                                      </p:cBhvr>
                                      <p:to>
                                        <p:strVal val="visible"/>
                                      </p:to>
                                    </p:set>
                                    <p:anim calcmode="lin" valueType="num">
                                      <p:cBhvr additive="base">
                                        <p:cTn id="29" dur="500"/>
                                        <p:tgtEl>
                                          <p:spTgt spid="3"/>
                                        </p:tgtEl>
                                        <p:attrNameLst>
                                          <p:attrName>ppt_y</p:attrName>
                                        </p:attrNameLst>
                                      </p:cBhvr>
                                      <p:tavLst>
                                        <p:tav tm="0">
                                          <p:val>
                                            <p:strVal val="#ppt_y-#ppt_h*1.125000"/>
                                          </p:val>
                                        </p:tav>
                                        <p:tav tm="100000">
                                          <p:val>
                                            <p:strVal val="#ppt_y"/>
                                          </p:val>
                                        </p:tav>
                                      </p:tavLst>
                                    </p:anim>
                                    <p:animEffect transition="in" filter="wipe(down)">
                                      <p:cBhvr>
                                        <p:cTn id="30" dur="500"/>
                                        <p:tgtEl>
                                          <p:spTgt spid="3"/>
                                        </p:tgtEl>
                                      </p:cBhvr>
                                    </p:animEffect>
                                  </p:childTnLst>
                                </p:cTn>
                              </p:par>
                              <p:par>
                                <p:cTn id="31" presetID="12" presetClass="entr" presetSubtype="4" fill="hold" grpId="0" nodeType="withEffect">
                                  <p:stCondLst>
                                    <p:cond delay="0"/>
                                  </p:stCondLst>
                                  <p:childTnLst>
                                    <p:set>
                                      <p:cBhvr>
                                        <p:cTn id="32" dur="1" fill="hold">
                                          <p:stCondLst>
                                            <p:cond delay="0"/>
                                          </p:stCondLst>
                                        </p:cTn>
                                        <p:tgtEl>
                                          <p:spTgt spid="5"/>
                                        </p:tgtEl>
                                        <p:attrNameLst>
                                          <p:attrName>style.visibility</p:attrName>
                                        </p:attrNameLst>
                                      </p:cBhvr>
                                      <p:to>
                                        <p:strVal val="visible"/>
                                      </p:to>
                                    </p:set>
                                    <p:anim calcmode="lin" valueType="num">
                                      <p:cBhvr additive="base">
                                        <p:cTn id="33" dur="500"/>
                                        <p:tgtEl>
                                          <p:spTgt spid="5"/>
                                        </p:tgtEl>
                                        <p:attrNameLst>
                                          <p:attrName>ppt_y</p:attrName>
                                        </p:attrNameLst>
                                      </p:cBhvr>
                                      <p:tavLst>
                                        <p:tav tm="0">
                                          <p:val>
                                            <p:strVal val="#ppt_y+#ppt_h*1.125000"/>
                                          </p:val>
                                        </p:tav>
                                        <p:tav tm="100000">
                                          <p:val>
                                            <p:strVal val="#ppt_y"/>
                                          </p:val>
                                        </p:tav>
                                      </p:tavLst>
                                    </p:anim>
                                    <p:animEffect transition="in" filter="wipe(up)">
                                      <p:cBhvr>
                                        <p:cTn id="34" dur="500"/>
                                        <p:tgtEl>
                                          <p:spTgt spid="5"/>
                                        </p:tgtEl>
                                      </p:cBhvr>
                                    </p:animEffect>
                                  </p:childTnLst>
                                </p:cTn>
                              </p:par>
                              <p:par>
                                <p:cTn id="35" presetID="12" presetClass="entr" presetSubtype="1" fill="hold" grpId="0" nodeType="withEffect">
                                  <p:stCondLst>
                                    <p:cond delay="0"/>
                                  </p:stCondLst>
                                  <p:childTnLst>
                                    <p:set>
                                      <p:cBhvr>
                                        <p:cTn id="36" dur="1" fill="hold">
                                          <p:stCondLst>
                                            <p:cond delay="0"/>
                                          </p:stCondLst>
                                        </p:cTn>
                                        <p:tgtEl>
                                          <p:spTgt spid="6"/>
                                        </p:tgtEl>
                                        <p:attrNameLst>
                                          <p:attrName>style.visibility</p:attrName>
                                        </p:attrNameLst>
                                      </p:cBhvr>
                                      <p:to>
                                        <p:strVal val="visible"/>
                                      </p:to>
                                    </p:set>
                                    <p:anim calcmode="lin" valueType="num">
                                      <p:cBhvr additive="base">
                                        <p:cTn id="37" dur="500"/>
                                        <p:tgtEl>
                                          <p:spTgt spid="6"/>
                                        </p:tgtEl>
                                        <p:attrNameLst>
                                          <p:attrName>ppt_y</p:attrName>
                                        </p:attrNameLst>
                                      </p:cBhvr>
                                      <p:tavLst>
                                        <p:tav tm="0">
                                          <p:val>
                                            <p:strVal val="#ppt_y-#ppt_h*1.125000"/>
                                          </p:val>
                                        </p:tav>
                                        <p:tav tm="100000">
                                          <p:val>
                                            <p:strVal val="#ppt_y"/>
                                          </p:val>
                                        </p:tav>
                                      </p:tavLst>
                                    </p:anim>
                                    <p:animEffect transition="in" filter="wipe(down)">
                                      <p:cBhvr>
                                        <p:cTn id="38" dur="500"/>
                                        <p:tgtEl>
                                          <p:spTgt spid="6"/>
                                        </p:tgtEl>
                                      </p:cBhvr>
                                    </p:animEffect>
                                  </p:childTnLst>
                                </p:cTn>
                              </p:par>
                              <p:par>
                                <p:cTn id="39" presetID="12" presetClass="entr" presetSubtype="1" fill="hold" grpId="0" nodeType="withEffect">
                                  <p:stCondLst>
                                    <p:cond delay="0"/>
                                  </p:stCondLst>
                                  <p:childTnLst>
                                    <p:set>
                                      <p:cBhvr>
                                        <p:cTn id="40" dur="1" fill="hold">
                                          <p:stCondLst>
                                            <p:cond delay="0"/>
                                          </p:stCondLst>
                                        </p:cTn>
                                        <p:tgtEl>
                                          <p:spTgt spid="9"/>
                                        </p:tgtEl>
                                        <p:attrNameLst>
                                          <p:attrName>style.visibility</p:attrName>
                                        </p:attrNameLst>
                                      </p:cBhvr>
                                      <p:to>
                                        <p:strVal val="visible"/>
                                      </p:to>
                                    </p:set>
                                    <p:anim calcmode="lin" valueType="num">
                                      <p:cBhvr additive="base">
                                        <p:cTn id="41" dur="500"/>
                                        <p:tgtEl>
                                          <p:spTgt spid="9"/>
                                        </p:tgtEl>
                                        <p:attrNameLst>
                                          <p:attrName>ppt_y</p:attrName>
                                        </p:attrNameLst>
                                      </p:cBhvr>
                                      <p:tavLst>
                                        <p:tav tm="0">
                                          <p:val>
                                            <p:strVal val="#ppt_y-#ppt_h*1.125000"/>
                                          </p:val>
                                        </p:tav>
                                        <p:tav tm="100000">
                                          <p:val>
                                            <p:strVal val="#ppt_y"/>
                                          </p:val>
                                        </p:tav>
                                      </p:tavLst>
                                    </p:anim>
                                    <p:animEffect transition="in" filter="wipe(down)">
                                      <p:cBhvr>
                                        <p:cTn id="42" dur="500"/>
                                        <p:tgtEl>
                                          <p:spTgt spid="9"/>
                                        </p:tgtEl>
                                      </p:cBhvr>
                                    </p:animEffect>
                                  </p:childTnLst>
                                </p:cTn>
                              </p:par>
                              <p:par>
                                <p:cTn id="43" presetID="12" presetClass="entr" presetSubtype="4" fill="hold" grpId="0" nodeType="withEffect">
                                  <p:stCondLst>
                                    <p:cond delay="0"/>
                                  </p:stCondLst>
                                  <p:childTnLst>
                                    <p:set>
                                      <p:cBhvr>
                                        <p:cTn id="44" dur="1" fill="hold">
                                          <p:stCondLst>
                                            <p:cond delay="0"/>
                                          </p:stCondLst>
                                        </p:cTn>
                                        <p:tgtEl>
                                          <p:spTgt spid="8"/>
                                        </p:tgtEl>
                                        <p:attrNameLst>
                                          <p:attrName>style.visibility</p:attrName>
                                        </p:attrNameLst>
                                      </p:cBhvr>
                                      <p:to>
                                        <p:strVal val="visible"/>
                                      </p:to>
                                    </p:set>
                                    <p:anim calcmode="lin" valueType="num">
                                      <p:cBhvr additive="base">
                                        <p:cTn id="45" dur="500"/>
                                        <p:tgtEl>
                                          <p:spTgt spid="8"/>
                                        </p:tgtEl>
                                        <p:attrNameLst>
                                          <p:attrName>ppt_y</p:attrName>
                                        </p:attrNameLst>
                                      </p:cBhvr>
                                      <p:tavLst>
                                        <p:tav tm="0">
                                          <p:val>
                                            <p:strVal val="#ppt_y+#ppt_h*1.125000"/>
                                          </p:val>
                                        </p:tav>
                                        <p:tav tm="100000">
                                          <p:val>
                                            <p:strVal val="#ppt_y"/>
                                          </p:val>
                                        </p:tav>
                                      </p:tavLst>
                                    </p:anim>
                                    <p:animEffect transition="in" filter="wipe(up)">
                                      <p:cBhvr>
                                        <p:cTn id="46"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4" grpId="0" animBg="1"/>
      <p:bldP spid="5" grpId="0"/>
      <p:bldP spid="6" grpId="0"/>
      <p:bldP spid="7" grpId="0" animBg="1"/>
      <p:bldP spid="8" grpId="0"/>
      <p:bldP spid="9" grpId="0"/>
      <p:bldP spid="10"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图片 1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grpSp>
        <p:nvGrpSpPr>
          <p:cNvPr id="2" name="组合 1"/>
          <p:cNvGrpSpPr/>
          <p:nvPr/>
        </p:nvGrpSpPr>
        <p:grpSpPr>
          <a:xfrm>
            <a:off x="856919" y="2666998"/>
            <a:ext cx="7631913" cy="899190"/>
            <a:chOff x="1727263" y="1724876"/>
            <a:chExt cx="4501491" cy="664882"/>
          </a:xfrm>
        </p:grpSpPr>
        <p:grpSp>
          <p:nvGrpSpPr>
            <p:cNvPr id="3" name="组合 2"/>
            <p:cNvGrpSpPr/>
            <p:nvPr/>
          </p:nvGrpSpPr>
          <p:grpSpPr>
            <a:xfrm>
              <a:off x="1727263" y="1776200"/>
              <a:ext cx="4501491" cy="564097"/>
              <a:chOff x="1843542" y="1833013"/>
              <a:chExt cx="7512857" cy="834457"/>
            </a:xfrm>
          </p:grpSpPr>
          <p:sp>
            <p:nvSpPr>
              <p:cNvPr id="6" name="圆角矩形 5"/>
              <p:cNvSpPr/>
              <p:nvPr/>
            </p:nvSpPr>
            <p:spPr>
              <a:xfrm>
                <a:off x="1843542" y="1833013"/>
                <a:ext cx="7512857" cy="827314"/>
              </a:xfrm>
              <a:prstGeom prst="roundRect">
                <a:avLst/>
              </a:prstGeom>
              <a:gradFill flip="none" rotWithShape="1">
                <a:gsLst>
                  <a:gs pos="0">
                    <a:schemeClr val="bg1">
                      <a:lumMod val="65000"/>
                    </a:schemeClr>
                  </a:gs>
                  <a:gs pos="100000">
                    <a:schemeClr val="bg1">
                      <a:lumMod val="85000"/>
                    </a:schemeClr>
                  </a:gs>
                </a:gsLst>
                <a:lin ang="16200000" scaled="1"/>
                <a:tileRect/>
              </a:gradFill>
              <a:ln>
                <a:noFill/>
              </a:ln>
              <a:effectLst/>
              <a:scene3d>
                <a:camera prst="orthographicFront">
                  <a:rot lat="0" lon="0" rev="0"/>
                </a:camera>
                <a:lightRig rig="threePt" dir="t"/>
              </a:scene3d>
              <a:sp3d extrusionH="25400">
                <a:bevelT w="25400" h="0"/>
                <a:bevelB w="0" h="0"/>
                <a:contourClr>
                  <a:srgbClr val="524F4C"/>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3605" rtl="0" eaLnBrk="1" fontAlgn="auto" latinLnBrk="0" hangingPunct="1">
                  <a:lnSpc>
                    <a:spcPct val="100000"/>
                  </a:lnSpc>
                  <a:spcBef>
                    <a:spcPts val="0"/>
                  </a:spcBef>
                  <a:spcAft>
                    <a:spcPts val="0"/>
                  </a:spcAft>
                  <a:buClrTx/>
                  <a:buSzTx/>
                  <a:buFontTx/>
                  <a:buNone/>
                  <a:tabLst/>
                  <a:defRPr/>
                </a:pPr>
                <a:endParaRPr kumimoji="0" lang="zh-CN" altLang="en-US" sz="1368"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7" name="任意多边形 6"/>
              <p:cNvSpPr/>
              <p:nvPr/>
            </p:nvSpPr>
            <p:spPr>
              <a:xfrm>
                <a:off x="1843542" y="1833013"/>
                <a:ext cx="2489668" cy="827314"/>
              </a:xfrm>
              <a:custGeom>
                <a:avLst/>
                <a:gdLst>
                  <a:gd name="connsiteX0" fmla="*/ 137888 w 2489668"/>
                  <a:gd name="connsiteY0" fmla="*/ 0 h 827314"/>
                  <a:gd name="connsiteX1" fmla="*/ 1279741 w 2489668"/>
                  <a:gd name="connsiteY1" fmla="*/ 0 h 827314"/>
                  <a:gd name="connsiteX2" fmla="*/ 2489668 w 2489668"/>
                  <a:gd name="connsiteY2" fmla="*/ 827314 h 827314"/>
                  <a:gd name="connsiteX3" fmla="*/ 137888 w 2489668"/>
                  <a:gd name="connsiteY3" fmla="*/ 827314 h 827314"/>
                  <a:gd name="connsiteX4" fmla="*/ 0 w 2489668"/>
                  <a:gd name="connsiteY4" fmla="*/ 689426 h 827314"/>
                  <a:gd name="connsiteX5" fmla="*/ 0 w 2489668"/>
                  <a:gd name="connsiteY5" fmla="*/ 137888 h 827314"/>
                  <a:gd name="connsiteX6" fmla="*/ 137888 w 2489668"/>
                  <a:gd name="connsiteY6" fmla="*/ 0 h 8273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489668" h="827314">
                    <a:moveTo>
                      <a:pt x="137888" y="0"/>
                    </a:moveTo>
                    <a:lnTo>
                      <a:pt x="1279741" y="0"/>
                    </a:lnTo>
                    <a:lnTo>
                      <a:pt x="2489668" y="827314"/>
                    </a:lnTo>
                    <a:lnTo>
                      <a:pt x="137888" y="827314"/>
                    </a:lnTo>
                    <a:cubicBezTo>
                      <a:pt x="61735" y="827314"/>
                      <a:pt x="0" y="765579"/>
                      <a:pt x="0" y="689426"/>
                    </a:cubicBezTo>
                    <a:lnTo>
                      <a:pt x="0" y="137888"/>
                    </a:lnTo>
                    <a:cubicBezTo>
                      <a:pt x="0" y="61735"/>
                      <a:pt x="61735" y="0"/>
                      <a:pt x="137888" y="0"/>
                    </a:cubicBezTo>
                    <a:close/>
                  </a:path>
                </a:pathLst>
              </a:custGeom>
              <a:solidFill>
                <a:srgbClr val="FF0000"/>
              </a:solidFill>
              <a:ln>
                <a:noFill/>
              </a:ln>
              <a:effectLst>
                <a:innerShdw blurRad="444500" dist="50800" dir="2700000">
                  <a:prstClr val="black">
                    <a:alpha val="40000"/>
                  </a:prstClr>
                </a:innerShdw>
              </a:effectLst>
              <a:scene3d>
                <a:camera prst="orthographicFront">
                  <a:rot lat="0" lon="0" rev="0"/>
                </a:camera>
                <a:lightRig rig="threePt" dir="t"/>
              </a:scene3d>
              <a:sp3d>
                <a:bevelT w="0" h="0"/>
                <a:bevelB w="0" h="0"/>
                <a:contourClr>
                  <a:srgbClr val="524F4C"/>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3605" rtl="0" eaLnBrk="1" fontAlgn="auto" latinLnBrk="0" hangingPunct="1">
                  <a:lnSpc>
                    <a:spcPct val="100000"/>
                  </a:lnSpc>
                  <a:spcBef>
                    <a:spcPts val="0"/>
                  </a:spcBef>
                  <a:spcAft>
                    <a:spcPts val="0"/>
                  </a:spcAft>
                  <a:buClrTx/>
                  <a:buSzTx/>
                  <a:buFontTx/>
                  <a:buNone/>
                  <a:tabLst/>
                  <a:defRPr/>
                </a:pPr>
                <a:endParaRPr kumimoji="0" lang="zh-CN" altLang="en-US" sz="1368"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8" name="任意多边形 7"/>
              <p:cNvSpPr/>
              <p:nvPr/>
            </p:nvSpPr>
            <p:spPr>
              <a:xfrm>
                <a:off x="1843542" y="1833013"/>
                <a:ext cx="1548091" cy="827314"/>
              </a:xfrm>
              <a:custGeom>
                <a:avLst/>
                <a:gdLst>
                  <a:gd name="connsiteX0" fmla="*/ 137888 w 2489668"/>
                  <a:gd name="connsiteY0" fmla="*/ 0 h 827314"/>
                  <a:gd name="connsiteX1" fmla="*/ 1279741 w 2489668"/>
                  <a:gd name="connsiteY1" fmla="*/ 0 h 827314"/>
                  <a:gd name="connsiteX2" fmla="*/ 2489668 w 2489668"/>
                  <a:gd name="connsiteY2" fmla="*/ 827314 h 827314"/>
                  <a:gd name="connsiteX3" fmla="*/ 137888 w 2489668"/>
                  <a:gd name="connsiteY3" fmla="*/ 827314 h 827314"/>
                  <a:gd name="connsiteX4" fmla="*/ 0 w 2489668"/>
                  <a:gd name="connsiteY4" fmla="*/ 689426 h 827314"/>
                  <a:gd name="connsiteX5" fmla="*/ 0 w 2489668"/>
                  <a:gd name="connsiteY5" fmla="*/ 137888 h 827314"/>
                  <a:gd name="connsiteX6" fmla="*/ 137888 w 2489668"/>
                  <a:gd name="connsiteY6" fmla="*/ 0 h 827314"/>
                  <a:gd name="connsiteX0-1" fmla="*/ 137888 w 3042794"/>
                  <a:gd name="connsiteY0-2" fmla="*/ 0 h 836839"/>
                  <a:gd name="connsiteX1-3" fmla="*/ 1279741 w 3042794"/>
                  <a:gd name="connsiteY1-4" fmla="*/ 0 h 836839"/>
                  <a:gd name="connsiteX2-5" fmla="*/ 3042794 w 3042794"/>
                  <a:gd name="connsiteY2-6" fmla="*/ 836839 h 836839"/>
                  <a:gd name="connsiteX3-7" fmla="*/ 137888 w 3042794"/>
                  <a:gd name="connsiteY3-8" fmla="*/ 827314 h 836839"/>
                  <a:gd name="connsiteX4-9" fmla="*/ 0 w 3042794"/>
                  <a:gd name="connsiteY4-10" fmla="*/ 689426 h 836839"/>
                  <a:gd name="connsiteX5-11" fmla="*/ 0 w 3042794"/>
                  <a:gd name="connsiteY5-12" fmla="*/ 137888 h 836839"/>
                  <a:gd name="connsiteX6-13" fmla="*/ 137888 w 3042794"/>
                  <a:gd name="connsiteY6-14" fmla="*/ 0 h 836839"/>
                  <a:gd name="connsiteX0-15" fmla="*/ 137888 w 3268142"/>
                  <a:gd name="connsiteY0-16" fmla="*/ 0 h 855889"/>
                  <a:gd name="connsiteX1-17" fmla="*/ 1279741 w 3268142"/>
                  <a:gd name="connsiteY1-18" fmla="*/ 0 h 855889"/>
                  <a:gd name="connsiteX2-19" fmla="*/ 3268142 w 3268142"/>
                  <a:gd name="connsiteY2-20" fmla="*/ 855889 h 855889"/>
                  <a:gd name="connsiteX3-21" fmla="*/ 137888 w 3268142"/>
                  <a:gd name="connsiteY3-22" fmla="*/ 827314 h 855889"/>
                  <a:gd name="connsiteX4-23" fmla="*/ 0 w 3268142"/>
                  <a:gd name="connsiteY4-24" fmla="*/ 689426 h 855889"/>
                  <a:gd name="connsiteX5-25" fmla="*/ 0 w 3268142"/>
                  <a:gd name="connsiteY5-26" fmla="*/ 137888 h 855889"/>
                  <a:gd name="connsiteX6-27" fmla="*/ 137888 w 3268142"/>
                  <a:gd name="connsiteY6-28" fmla="*/ 0 h 855889"/>
                  <a:gd name="connsiteX0-29" fmla="*/ 137888 w 3329600"/>
                  <a:gd name="connsiteY0-30" fmla="*/ 0 h 827314"/>
                  <a:gd name="connsiteX1-31" fmla="*/ 1279741 w 3329600"/>
                  <a:gd name="connsiteY1-32" fmla="*/ 0 h 827314"/>
                  <a:gd name="connsiteX2-33" fmla="*/ 3329600 w 3329600"/>
                  <a:gd name="connsiteY2-34" fmla="*/ 827314 h 827314"/>
                  <a:gd name="connsiteX3-35" fmla="*/ 137888 w 3329600"/>
                  <a:gd name="connsiteY3-36" fmla="*/ 827314 h 827314"/>
                  <a:gd name="connsiteX4-37" fmla="*/ 0 w 3329600"/>
                  <a:gd name="connsiteY4-38" fmla="*/ 689426 h 827314"/>
                  <a:gd name="connsiteX5-39" fmla="*/ 0 w 3329600"/>
                  <a:gd name="connsiteY5-40" fmla="*/ 137888 h 827314"/>
                  <a:gd name="connsiteX6-41" fmla="*/ 137888 w 3329600"/>
                  <a:gd name="connsiteY6-42" fmla="*/ 0 h 827314"/>
                  <a:gd name="connsiteX0-43" fmla="*/ 235198 w 3329600"/>
                  <a:gd name="connsiteY0-44" fmla="*/ 4762 h 827314"/>
                  <a:gd name="connsiteX1-45" fmla="*/ 1279741 w 3329600"/>
                  <a:gd name="connsiteY1-46" fmla="*/ 0 h 827314"/>
                  <a:gd name="connsiteX2-47" fmla="*/ 3329600 w 3329600"/>
                  <a:gd name="connsiteY2-48" fmla="*/ 827314 h 827314"/>
                  <a:gd name="connsiteX3-49" fmla="*/ 137888 w 3329600"/>
                  <a:gd name="connsiteY3-50" fmla="*/ 827314 h 827314"/>
                  <a:gd name="connsiteX4-51" fmla="*/ 0 w 3329600"/>
                  <a:gd name="connsiteY4-52" fmla="*/ 689426 h 827314"/>
                  <a:gd name="connsiteX5-53" fmla="*/ 0 w 3329600"/>
                  <a:gd name="connsiteY5-54" fmla="*/ 137888 h 827314"/>
                  <a:gd name="connsiteX6-55" fmla="*/ 235198 w 3329600"/>
                  <a:gd name="connsiteY6-56" fmla="*/ 4762 h 827314"/>
                  <a:gd name="connsiteX0-57" fmla="*/ 235198 w 3329600"/>
                  <a:gd name="connsiteY0-58" fmla="*/ 4762 h 827314"/>
                  <a:gd name="connsiteX1-59" fmla="*/ 1279741 w 3329600"/>
                  <a:gd name="connsiteY1-60" fmla="*/ 0 h 827314"/>
                  <a:gd name="connsiteX2-61" fmla="*/ 3329600 w 3329600"/>
                  <a:gd name="connsiteY2-62" fmla="*/ 827314 h 827314"/>
                  <a:gd name="connsiteX3-63" fmla="*/ 235198 w 3329600"/>
                  <a:gd name="connsiteY3-64" fmla="*/ 827314 h 827314"/>
                  <a:gd name="connsiteX4-65" fmla="*/ 0 w 3329600"/>
                  <a:gd name="connsiteY4-66" fmla="*/ 689426 h 827314"/>
                  <a:gd name="connsiteX5-67" fmla="*/ 0 w 3329600"/>
                  <a:gd name="connsiteY5-68" fmla="*/ 137888 h 827314"/>
                  <a:gd name="connsiteX6-69" fmla="*/ 235198 w 3329600"/>
                  <a:gd name="connsiteY6-70" fmla="*/ 4762 h 827314"/>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Lst>
                <a:rect l="l" t="t" r="r" b="b"/>
                <a:pathLst>
                  <a:path w="3329600" h="827314">
                    <a:moveTo>
                      <a:pt x="235198" y="4762"/>
                    </a:moveTo>
                    <a:lnTo>
                      <a:pt x="1279741" y="0"/>
                    </a:lnTo>
                    <a:lnTo>
                      <a:pt x="3329600" y="827314"/>
                    </a:lnTo>
                    <a:lnTo>
                      <a:pt x="235198" y="827314"/>
                    </a:lnTo>
                    <a:cubicBezTo>
                      <a:pt x="159045" y="827314"/>
                      <a:pt x="0" y="765579"/>
                      <a:pt x="0" y="689426"/>
                    </a:cubicBezTo>
                    <a:lnTo>
                      <a:pt x="0" y="137888"/>
                    </a:lnTo>
                    <a:cubicBezTo>
                      <a:pt x="0" y="61735"/>
                      <a:pt x="159045" y="4762"/>
                      <a:pt x="235198" y="4762"/>
                    </a:cubicBezTo>
                    <a:close/>
                  </a:path>
                </a:pathLst>
              </a:custGeom>
              <a:gradFill flip="none" rotWithShape="1">
                <a:gsLst>
                  <a:gs pos="100000">
                    <a:schemeClr val="bg1">
                      <a:alpha val="30000"/>
                    </a:schemeClr>
                  </a:gs>
                  <a:gs pos="0">
                    <a:schemeClr val="bg1">
                      <a:alpha val="0"/>
                    </a:schemeClr>
                  </a:gs>
                </a:gsLst>
                <a:lin ang="10800000" scaled="1"/>
                <a:tileRect/>
              </a:gradFill>
              <a:ln>
                <a:noFill/>
              </a:ln>
              <a:effectLst/>
              <a:scene3d>
                <a:camera prst="orthographicFront">
                  <a:rot lat="0" lon="0" rev="0"/>
                </a:camera>
                <a:lightRig rig="threePt" dir="t"/>
              </a:scene3d>
              <a:sp3d>
                <a:bevelT w="0" h="0"/>
                <a:bevelB w="0" h="0"/>
                <a:contourClr>
                  <a:srgbClr val="524F4C"/>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3605" rtl="0" eaLnBrk="1" fontAlgn="auto" latinLnBrk="0" hangingPunct="1">
                  <a:lnSpc>
                    <a:spcPct val="100000"/>
                  </a:lnSpc>
                  <a:spcBef>
                    <a:spcPts val="0"/>
                  </a:spcBef>
                  <a:spcAft>
                    <a:spcPts val="0"/>
                  </a:spcAft>
                  <a:buClrTx/>
                  <a:buSzTx/>
                  <a:buFontTx/>
                  <a:buNone/>
                  <a:tabLst/>
                  <a:defRPr/>
                </a:pPr>
                <a:endParaRPr kumimoji="0" lang="zh-CN" altLang="en-US" sz="1368"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9" name="任意多边形 8"/>
              <p:cNvSpPr/>
              <p:nvPr/>
            </p:nvSpPr>
            <p:spPr>
              <a:xfrm>
                <a:off x="1843542" y="1833013"/>
                <a:ext cx="948014" cy="834457"/>
              </a:xfrm>
              <a:custGeom>
                <a:avLst/>
                <a:gdLst>
                  <a:gd name="connsiteX0" fmla="*/ 137888 w 2489668"/>
                  <a:gd name="connsiteY0" fmla="*/ 0 h 827314"/>
                  <a:gd name="connsiteX1" fmla="*/ 1279741 w 2489668"/>
                  <a:gd name="connsiteY1" fmla="*/ 0 h 827314"/>
                  <a:gd name="connsiteX2" fmla="*/ 2489668 w 2489668"/>
                  <a:gd name="connsiteY2" fmla="*/ 827314 h 827314"/>
                  <a:gd name="connsiteX3" fmla="*/ 137888 w 2489668"/>
                  <a:gd name="connsiteY3" fmla="*/ 827314 h 827314"/>
                  <a:gd name="connsiteX4" fmla="*/ 0 w 2489668"/>
                  <a:gd name="connsiteY4" fmla="*/ 689426 h 827314"/>
                  <a:gd name="connsiteX5" fmla="*/ 0 w 2489668"/>
                  <a:gd name="connsiteY5" fmla="*/ 137888 h 827314"/>
                  <a:gd name="connsiteX6" fmla="*/ 137888 w 2489668"/>
                  <a:gd name="connsiteY6" fmla="*/ 0 h 827314"/>
                  <a:gd name="connsiteX0-1" fmla="*/ 137888 w 3042794"/>
                  <a:gd name="connsiteY0-2" fmla="*/ 0 h 836839"/>
                  <a:gd name="connsiteX1-3" fmla="*/ 1279741 w 3042794"/>
                  <a:gd name="connsiteY1-4" fmla="*/ 0 h 836839"/>
                  <a:gd name="connsiteX2-5" fmla="*/ 3042794 w 3042794"/>
                  <a:gd name="connsiteY2-6" fmla="*/ 836839 h 836839"/>
                  <a:gd name="connsiteX3-7" fmla="*/ 137888 w 3042794"/>
                  <a:gd name="connsiteY3-8" fmla="*/ 827314 h 836839"/>
                  <a:gd name="connsiteX4-9" fmla="*/ 0 w 3042794"/>
                  <a:gd name="connsiteY4-10" fmla="*/ 689426 h 836839"/>
                  <a:gd name="connsiteX5-11" fmla="*/ 0 w 3042794"/>
                  <a:gd name="connsiteY5-12" fmla="*/ 137888 h 836839"/>
                  <a:gd name="connsiteX6-13" fmla="*/ 137888 w 3042794"/>
                  <a:gd name="connsiteY6-14" fmla="*/ 0 h 836839"/>
                  <a:gd name="connsiteX0-15" fmla="*/ 137888 w 3268142"/>
                  <a:gd name="connsiteY0-16" fmla="*/ 0 h 855889"/>
                  <a:gd name="connsiteX1-17" fmla="*/ 1279741 w 3268142"/>
                  <a:gd name="connsiteY1-18" fmla="*/ 0 h 855889"/>
                  <a:gd name="connsiteX2-19" fmla="*/ 3268142 w 3268142"/>
                  <a:gd name="connsiteY2-20" fmla="*/ 855889 h 855889"/>
                  <a:gd name="connsiteX3-21" fmla="*/ 137888 w 3268142"/>
                  <a:gd name="connsiteY3-22" fmla="*/ 827314 h 855889"/>
                  <a:gd name="connsiteX4-23" fmla="*/ 0 w 3268142"/>
                  <a:gd name="connsiteY4-24" fmla="*/ 689426 h 855889"/>
                  <a:gd name="connsiteX5-25" fmla="*/ 0 w 3268142"/>
                  <a:gd name="connsiteY5-26" fmla="*/ 137888 h 855889"/>
                  <a:gd name="connsiteX6-27" fmla="*/ 137888 w 3268142"/>
                  <a:gd name="connsiteY6-28" fmla="*/ 0 h 855889"/>
                  <a:gd name="connsiteX0-29" fmla="*/ 137888 w 3329600"/>
                  <a:gd name="connsiteY0-30" fmla="*/ 0 h 827314"/>
                  <a:gd name="connsiteX1-31" fmla="*/ 1279741 w 3329600"/>
                  <a:gd name="connsiteY1-32" fmla="*/ 0 h 827314"/>
                  <a:gd name="connsiteX2-33" fmla="*/ 3329600 w 3329600"/>
                  <a:gd name="connsiteY2-34" fmla="*/ 827314 h 827314"/>
                  <a:gd name="connsiteX3-35" fmla="*/ 137888 w 3329600"/>
                  <a:gd name="connsiteY3-36" fmla="*/ 827314 h 827314"/>
                  <a:gd name="connsiteX4-37" fmla="*/ 0 w 3329600"/>
                  <a:gd name="connsiteY4-38" fmla="*/ 689426 h 827314"/>
                  <a:gd name="connsiteX5-39" fmla="*/ 0 w 3329600"/>
                  <a:gd name="connsiteY5-40" fmla="*/ 137888 h 827314"/>
                  <a:gd name="connsiteX6-41" fmla="*/ 137888 w 3329600"/>
                  <a:gd name="connsiteY6-42" fmla="*/ 0 h 827314"/>
                  <a:gd name="connsiteX0-43" fmla="*/ 397154 w 3329600"/>
                  <a:gd name="connsiteY0-44" fmla="*/ 0 h 827314"/>
                  <a:gd name="connsiteX1-45" fmla="*/ 1279741 w 3329600"/>
                  <a:gd name="connsiteY1-46" fmla="*/ 0 h 827314"/>
                  <a:gd name="connsiteX2-47" fmla="*/ 3329600 w 3329600"/>
                  <a:gd name="connsiteY2-48" fmla="*/ 827314 h 827314"/>
                  <a:gd name="connsiteX3-49" fmla="*/ 137888 w 3329600"/>
                  <a:gd name="connsiteY3-50" fmla="*/ 827314 h 827314"/>
                  <a:gd name="connsiteX4-51" fmla="*/ 0 w 3329600"/>
                  <a:gd name="connsiteY4-52" fmla="*/ 689426 h 827314"/>
                  <a:gd name="connsiteX5-53" fmla="*/ 0 w 3329600"/>
                  <a:gd name="connsiteY5-54" fmla="*/ 137888 h 827314"/>
                  <a:gd name="connsiteX6-55" fmla="*/ 397154 w 3329600"/>
                  <a:gd name="connsiteY6-56" fmla="*/ 0 h 827314"/>
                  <a:gd name="connsiteX0-57" fmla="*/ 397154 w 3329600"/>
                  <a:gd name="connsiteY0-58" fmla="*/ 0 h 834457"/>
                  <a:gd name="connsiteX1-59" fmla="*/ 1279741 w 3329600"/>
                  <a:gd name="connsiteY1-60" fmla="*/ 0 h 834457"/>
                  <a:gd name="connsiteX2-61" fmla="*/ 3329600 w 3329600"/>
                  <a:gd name="connsiteY2-62" fmla="*/ 827314 h 834457"/>
                  <a:gd name="connsiteX3-63" fmla="*/ 372063 w 3329600"/>
                  <a:gd name="connsiteY3-64" fmla="*/ 834457 h 834457"/>
                  <a:gd name="connsiteX4-65" fmla="*/ 0 w 3329600"/>
                  <a:gd name="connsiteY4-66" fmla="*/ 689426 h 834457"/>
                  <a:gd name="connsiteX5-67" fmla="*/ 0 w 3329600"/>
                  <a:gd name="connsiteY5-68" fmla="*/ 137888 h 834457"/>
                  <a:gd name="connsiteX6-69" fmla="*/ 397154 w 3329600"/>
                  <a:gd name="connsiteY6-70" fmla="*/ 0 h 834457"/>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Lst>
                <a:rect l="l" t="t" r="r" b="b"/>
                <a:pathLst>
                  <a:path w="3329600" h="834457">
                    <a:moveTo>
                      <a:pt x="397154" y="0"/>
                    </a:moveTo>
                    <a:lnTo>
                      <a:pt x="1279741" y="0"/>
                    </a:lnTo>
                    <a:lnTo>
                      <a:pt x="3329600" y="827314"/>
                    </a:lnTo>
                    <a:lnTo>
                      <a:pt x="372063" y="834457"/>
                    </a:lnTo>
                    <a:cubicBezTo>
                      <a:pt x="295910" y="834457"/>
                      <a:pt x="0" y="765579"/>
                      <a:pt x="0" y="689426"/>
                    </a:cubicBezTo>
                    <a:lnTo>
                      <a:pt x="0" y="137888"/>
                    </a:lnTo>
                    <a:cubicBezTo>
                      <a:pt x="0" y="61735"/>
                      <a:pt x="321001" y="0"/>
                      <a:pt x="397154" y="0"/>
                    </a:cubicBezTo>
                    <a:close/>
                  </a:path>
                </a:pathLst>
              </a:custGeom>
              <a:gradFill flip="none" rotWithShape="1">
                <a:gsLst>
                  <a:gs pos="100000">
                    <a:schemeClr val="bg1">
                      <a:alpha val="30000"/>
                    </a:schemeClr>
                  </a:gs>
                  <a:gs pos="0">
                    <a:schemeClr val="bg1">
                      <a:alpha val="0"/>
                    </a:schemeClr>
                  </a:gs>
                </a:gsLst>
                <a:lin ang="10800000" scaled="1"/>
                <a:tileRect/>
              </a:gradFill>
              <a:ln>
                <a:noFill/>
              </a:ln>
              <a:effectLst/>
              <a:scene3d>
                <a:camera prst="orthographicFront">
                  <a:rot lat="0" lon="0" rev="0"/>
                </a:camera>
                <a:lightRig rig="threePt" dir="t"/>
              </a:scene3d>
              <a:sp3d>
                <a:bevelT w="0" h="0"/>
                <a:bevelB w="0" h="0"/>
                <a:contourClr>
                  <a:srgbClr val="524F4C"/>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3605" rtl="0" eaLnBrk="1" fontAlgn="auto" latinLnBrk="0" hangingPunct="1">
                  <a:lnSpc>
                    <a:spcPct val="100000"/>
                  </a:lnSpc>
                  <a:spcBef>
                    <a:spcPts val="0"/>
                  </a:spcBef>
                  <a:spcAft>
                    <a:spcPts val="0"/>
                  </a:spcAft>
                  <a:buClrTx/>
                  <a:buSzTx/>
                  <a:buFontTx/>
                  <a:buNone/>
                  <a:tabLst/>
                  <a:defRPr/>
                </a:pPr>
                <a:endParaRPr kumimoji="0" lang="zh-CN" altLang="en-US" sz="1368"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grpSp>
        <p:sp>
          <p:nvSpPr>
            <p:cNvPr id="4" name="文本框 718"/>
            <p:cNvSpPr txBox="1"/>
            <p:nvPr/>
          </p:nvSpPr>
          <p:spPr>
            <a:xfrm>
              <a:off x="1758149" y="1724876"/>
              <a:ext cx="764079" cy="664882"/>
            </a:xfrm>
            <a:prstGeom prst="rect">
              <a:avLst/>
            </a:prstGeom>
            <a:noFill/>
          </p:spPr>
          <p:txBody>
            <a:bodyPr wrap="square" lIns="67534" tIns="33767" rIns="67534" bIns="33767" rtlCol="0">
              <a:spAutoFit/>
              <a:scene3d>
                <a:camera prst="orthographicFront">
                  <a:rot lat="0" lon="0" rev="0"/>
                </a:camera>
                <a:lightRig rig="threePt" dir="t"/>
              </a:scene3d>
            </a:bodyPr>
            <a:lstStyle/>
            <a:p>
              <a:pPr marL="0" marR="0" lvl="0" indent="0" algn="ctr" defTabSz="683605" rtl="0" eaLnBrk="1" fontAlgn="auto" latinLnBrk="0" hangingPunct="1">
                <a:lnSpc>
                  <a:spcPct val="100000"/>
                </a:lnSpc>
                <a:spcBef>
                  <a:spcPts val="0"/>
                </a:spcBef>
                <a:spcAft>
                  <a:spcPts val="0"/>
                </a:spcAft>
                <a:buClrTx/>
                <a:buSzTx/>
                <a:buFontTx/>
                <a:buNone/>
                <a:tabLst/>
                <a:defRPr/>
              </a:pPr>
              <a:r>
                <a:rPr kumimoji="0" lang="en-US" altLang="zh-CN" sz="5400" b="0" i="0" u="none" strike="noStrike" kern="1200" cap="none" spc="0" normalizeH="0" baseline="0" noProof="0" dirty="0" smtClean="0">
                  <a:ln>
                    <a:noFill/>
                  </a:ln>
                  <a:solidFill>
                    <a:prstClr val="white"/>
                  </a:solidFill>
                  <a:effectLst/>
                  <a:uLnTx/>
                  <a:uFillTx/>
                  <a:latin typeface="Bodoni MT Black" panose="02070A03080606020203" pitchFamily="18" charset="0"/>
                  <a:ea typeface="宋体" panose="02010600030101010101" pitchFamily="2" charset="-122"/>
                  <a:cs typeface="+mn-cs"/>
                </a:rPr>
                <a:t>03</a:t>
              </a:r>
              <a:endParaRPr kumimoji="0" lang="zh-CN" altLang="en-US" sz="5400" b="0" i="0" u="none" strike="noStrike" kern="1200" cap="none" spc="0" normalizeH="0" baseline="0" noProof="0" dirty="0">
                <a:ln>
                  <a:noFill/>
                </a:ln>
                <a:solidFill>
                  <a:prstClr val="white"/>
                </a:solidFill>
                <a:effectLst/>
                <a:uLnTx/>
                <a:uFillTx/>
                <a:latin typeface="Bodoni MT Black" panose="02070A03080606020203" pitchFamily="18" charset="0"/>
                <a:ea typeface="宋体" panose="02010600030101010101" pitchFamily="2" charset="-122"/>
                <a:cs typeface="+mn-cs"/>
              </a:endParaRPr>
            </a:p>
          </p:txBody>
        </p:sp>
        <p:sp>
          <p:nvSpPr>
            <p:cNvPr id="5" name="矩形 4"/>
            <p:cNvSpPr/>
            <p:nvPr/>
          </p:nvSpPr>
          <p:spPr>
            <a:xfrm>
              <a:off x="3411150" y="1882433"/>
              <a:ext cx="2195822" cy="414547"/>
            </a:xfrm>
            <a:prstGeom prst="rect">
              <a:avLst/>
            </a:prstGeom>
          </p:spPr>
          <p:txBody>
            <a:bodyPr wrap="square" lIns="67534" tIns="33767" rIns="67534" bIns="33767">
              <a:spAutoFit/>
            </a:bodyPr>
            <a:lstStyle/>
            <a:p>
              <a:pPr marL="0" marR="0" lvl="0" indent="0" algn="l" defTabSz="683605" rtl="0" eaLnBrk="1" fontAlgn="auto" latinLnBrk="0" hangingPunct="1">
                <a:lnSpc>
                  <a:spcPct val="100000"/>
                </a:lnSpc>
                <a:spcBef>
                  <a:spcPts val="0"/>
                </a:spcBef>
                <a:spcAft>
                  <a:spcPts val="0"/>
                </a:spcAft>
                <a:buClrTx/>
                <a:buSzTx/>
                <a:buFontTx/>
                <a:buNone/>
                <a:tabLst/>
                <a:defRPr/>
              </a:pPr>
              <a:r>
                <a:rPr kumimoji="0" lang="zh-CN" altLang="en-US" sz="32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rPr>
                <a:t>点击增加标题文本</a:t>
              </a:r>
            </a:p>
          </p:txBody>
        </p:sp>
      </p:grpSp>
      <p:grpSp>
        <p:nvGrpSpPr>
          <p:cNvPr id="50" name="组合 49"/>
          <p:cNvGrpSpPr/>
          <p:nvPr/>
        </p:nvGrpSpPr>
        <p:grpSpPr>
          <a:xfrm>
            <a:off x="2121480" y="919050"/>
            <a:ext cx="1731502" cy="898310"/>
            <a:chOff x="1864077" y="379314"/>
            <a:chExt cx="1731502" cy="898310"/>
          </a:xfrm>
        </p:grpSpPr>
        <p:sp>
          <p:nvSpPr>
            <p:cNvPr id="48" name="MH_Others_1"/>
            <p:cNvSpPr txBox="1"/>
            <p:nvPr>
              <p:custDataLst>
                <p:tags r:id="rId1"/>
              </p:custDataLst>
            </p:nvPr>
          </p:nvSpPr>
          <p:spPr>
            <a:xfrm>
              <a:off x="1864078" y="908292"/>
              <a:ext cx="1731501" cy="369332"/>
            </a:xfrm>
            <a:prstGeom prst="rect">
              <a:avLst/>
            </a:prstGeom>
            <a:noFill/>
          </p:spPr>
          <p:txBody>
            <a:bodyPr wrap="none">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altLang="zh-CN" sz="1800" b="0" i="0" u="none" strike="noStrike" kern="1200" cap="none" spc="30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CONTENTS</a:t>
              </a:r>
              <a:endParaRPr kumimoji="0" lang="zh-CN" altLang="en-US" sz="1800" b="0" i="0" u="none" strike="noStrike" kern="1200" cap="none" spc="30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49" name="MH_Others_2"/>
            <p:cNvSpPr txBox="1">
              <a:spLocks noChangeArrowheads="1"/>
            </p:cNvSpPr>
            <p:nvPr>
              <p:custDataLst>
                <p:tags r:id="rId2"/>
              </p:custDataLst>
            </p:nvPr>
          </p:nvSpPr>
          <p:spPr bwMode="auto">
            <a:xfrm>
              <a:off x="1864077" y="379314"/>
              <a:ext cx="1603023" cy="6001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750"/>
                </a:spcBef>
                <a:buFont typeface="Arial" panose="020B0604020202020204" pitchFamily="34" charset="0"/>
                <a:buChar char="•"/>
                <a:defRPr sz="21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375"/>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375"/>
                </a:spcBef>
                <a:buFont typeface="Arial" panose="020B0604020202020204" pitchFamily="34" charset="0"/>
                <a:buChar char="•"/>
                <a:defRPr sz="15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5pPr>
              <a:lvl6pPr marL="2514600" indent="-228600" fontAlgn="base">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6pPr>
              <a:lvl7pPr marL="2971800" indent="-228600" fontAlgn="base">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7pPr>
              <a:lvl8pPr marL="3429000" indent="-228600" fontAlgn="base">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8pPr>
              <a:lvl9pPr marL="3886200" indent="-228600" fontAlgn="base">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9pPr>
            </a:lstStyle>
            <a:p>
              <a:pPr marL="0" marR="0" lvl="0" indent="0" algn="ctr" defTabSz="685800" rtl="0" eaLnBrk="1" fontAlgn="auto" latinLnBrk="0" hangingPunct="1">
                <a:lnSpc>
                  <a:spcPct val="100000"/>
                </a:lnSpc>
                <a:spcBef>
                  <a:spcPct val="0"/>
                </a:spcBef>
                <a:spcAft>
                  <a:spcPts val="0"/>
                </a:spcAft>
                <a:buClrTx/>
                <a:buSzTx/>
                <a:buFontTx/>
                <a:buNone/>
                <a:tabLst/>
                <a:defRPr/>
              </a:pPr>
              <a:r>
                <a:rPr kumimoji="0" lang="zh-CN" altLang="en-US" sz="3300" b="1" i="0" u="none" strike="noStrike" kern="1200" cap="none" spc="0" normalizeH="0" baseline="0" noProof="0" dirty="0" smtClean="0">
                  <a:ln>
                    <a:noFill/>
                  </a:ln>
                  <a:solidFill>
                    <a:prstClr val="white"/>
                  </a:solidFill>
                  <a:effectLst/>
                  <a:uLnTx/>
                  <a:uFillTx/>
                  <a:latin typeface="微软雅黑" panose="020B0503020204020204" pitchFamily="34" charset="-122"/>
                  <a:ea typeface="微软雅黑" panose="020B0503020204020204" pitchFamily="34" charset="-122"/>
                  <a:cs typeface="+mn-cs"/>
                </a:rPr>
                <a:t>过渡页</a:t>
              </a:r>
              <a:endParaRPr kumimoji="0" lang="zh-CN" altLang="en-US" sz="33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grpSp>
    </p:spTree>
    <p:extLst>
      <p:ext uri="{BB962C8B-B14F-4D97-AF65-F5344CB8AC3E}">
        <p14:creationId xmlns:p14="http://schemas.microsoft.com/office/powerpoint/2010/main" val="1144608686"/>
      </p:ext>
    </p:extLst>
  </p:cSld>
  <p:clrMapOvr>
    <a:masterClrMapping/>
  </p:clrMapOvr>
  <p:transition spd="slow" advClick="0" advTm="6263">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50"/>
                                        </p:tgtEl>
                                        <p:attrNameLst>
                                          <p:attrName>style.visibility</p:attrName>
                                        </p:attrNameLst>
                                      </p:cBhvr>
                                      <p:to>
                                        <p:strVal val="visible"/>
                                      </p:to>
                                    </p:set>
                                    <p:animEffect transition="in" filter="fade">
                                      <p:cBhvr>
                                        <p:cTn id="7" dur="1000"/>
                                        <p:tgtEl>
                                          <p:spTgt spid="50"/>
                                        </p:tgtEl>
                                      </p:cBhvr>
                                    </p:animEffect>
                                    <p:anim calcmode="lin" valueType="num">
                                      <p:cBhvr>
                                        <p:cTn id="8" dur="1000" fill="hold"/>
                                        <p:tgtEl>
                                          <p:spTgt spid="50"/>
                                        </p:tgtEl>
                                        <p:attrNameLst>
                                          <p:attrName>ppt_x</p:attrName>
                                        </p:attrNameLst>
                                      </p:cBhvr>
                                      <p:tavLst>
                                        <p:tav tm="0">
                                          <p:val>
                                            <p:strVal val="#ppt_x"/>
                                          </p:val>
                                        </p:tav>
                                        <p:tav tm="100000">
                                          <p:val>
                                            <p:strVal val="#ppt_x"/>
                                          </p:val>
                                        </p:tav>
                                      </p:tavLst>
                                    </p:anim>
                                    <p:anim calcmode="lin" valueType="num">
                                      <p:cBhvr>
                                        <p:cTn id="9" dur="1000" fill="hold"/>
                                        <p:tgtEl>
                                          <p:spTgt spid="50"/>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 presetClass="entr" presetSubtype="8" fill="hold" nodeType="afterEffect">
                                  <p:stCondLst>
                                    <p:cond delay="0"/>
                                  </p:stCondLst>
                                  <p:childTnLst>
                                    <p:set>
                                      <p:cBhvr>
                                        <p:cTn id="12" dur="1" fill="hold">
                                          <p:stCondLst>
                                            <p:cond delay="0"/>
                                          </p:stCondLst>
                                        </p:cTn>
                                        <p:tgtEl>
                                          <p:spTgt spid="2"/>
                                        </p:tgtEl>
                                        <p:attrNameLst>
                                          <p:attrName>style.visibility</p:attrName>
                                        </p:attrNameLst>
                                      </p:cBhvr>
                                      <p:to>
                                        <p:strVal val="visible"/>
                                      </p:to>
                                    </p:set>
                                    <p:anim calcmode="lin" valueType="num">
                                      <p:cBhvr additive="base">
                                        <p:cTn id="13" dur="500" fill="hold"/>
                                        <p:tgtEl>
                                          <p:spTgt spid="2"/>
                                        </p:tgtEl>
                                        <p:attrNameLst>
                                          <p:attrName>ppt_x</p:attrName>
                                        </p:attrNameLst>
                                      </p:cBhvr>
                                      <p:tavLst>
                                        <p:tav tm="0">
                                          <p:val>
                                            <p:strVal val="0-#ppt_w/2"/>
                                          </p:val>
                                        </p:tav>
                                        <p:tav tm="100000">
                                          <p:val>
                                            <p:strVal val="#ppt_x"/>
                                          </p:val>
                                        </p:tav>
                                      </p:tavLst>
                                    </p:anim>
                                    <p:anim calcmode="lin" valueType="num">
                                      <p:cBhvr additive="base">
                                        <p:cTn id="14" dur="500" fill="hold"/>
                                        <p:tgtEl>
                                          <p:spTgt spid="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组合 5"/>
          <p:cNvGrpSpPr/>
          <p:nvPr/>
        </p:nvGrpSpPr>
        <p:grpSpPr>
          <a:xfrm>
            <a:off x="3815791" y="1354016"/>
            <a:ext cx="4284828" cy="712957"/>
            <a:chOff x="3905886" y="1363363"/>
            <a:chExt cx="4385998" cy="729791"/>
          </a:xfrm>
        </p:grpSpPr>
        <p:sp>
          <p:nvSpPr>
            <p:cNvPr id="27" name="任意多边形 26"/>
            <p:cNvSpPr/>
            <p:nvPr/>
          </p:nvSpPr>
          <p:spPr>
            <a:xfrm>
              <a:off x="3905886" y="1363363"/>
              <a:ext cx="4385998" cy="729791"/>
            </a:xfrm>
            <a:custGeom>
              <a:avLst/>
              <a:gdLst>
                <a:gd name="connsiteX0" fmla="*/ 0 w 5762625"/>
                <a:gd name="connsiteY0" fmla="*/ 0 h 958850"/>
                <a:gd name="connsiteX1" fmla="*/ 3385185 w 5762625"/>
                <a:gd name="connsiteY1" fmla="*/ 0 h 958850"/>
                <a:gd name="connsiteX2" fmla="*/ 5353684 w 5762625"/>
                <a:gd name="connsiteY2" fmla="*/ 0 h 958850"/>
                <a:gd name="connsiteX3" fmla="*/ 5762625 w 5762625"/>
                <a:gd name="connsiteY3" fmla="*/ 0 h 958850"/>
                <a:gd name="connsiteX4" fmla="*/ 5762625 w 5762625"/>
                <a:gd name="connsiteY4" fmla="*/ 958850 h 958850"/>
                <a:gd name="connsiteX5" fmla="*/ 5353684 w 5762625"/>
                <a:gd name="connsiteY5" fmla="*/ 958850 h 958850"/>
                <a:gd name="connsiteX6" fmla="*/ 3385185 w 5762625"/>
                <a:gd name="connsiteY6" fmla="*/ 958850 h 958850"/>
                <a:gd name="connsiteX7" fmla="*/ 0 w 5762625"/>
                <a:gd name="connsiteY7" fmla="*/ 958850 h 958850"/>
                <a:gd name="connsiteX8" fmla="*/ 273685 w 5762625"/>
                <a:gd name="connsiteY8" fmla="*/ 479425 h 9588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762625" h="958850">
                  <a:moveTo>
                    <a:pt x="0" y="0"/>
                  </a:moveTo>
                  <a:lnTo>
                    <a:pt x="3385185" y="0"/>
                  </a:lnTo>
                  <a:lnTo>
                    <a:pt x="5353684" y="0"/>
                  </a:lnTo>
                  <a:lnTo>
                    <a:pt x="5762625" y="0"/>
                  </a:lnTo>
                  <a:lnTo>
                    <a:pt x="5762625" y="958850"/>
                  </a:lnTo>
                  <a:lnTo>
                    <a:pt x="5353684" y="958850"/>
                  </a:lnTo>
                  <a:lnTo>
                    <a:pt x="3385185" y="958850"/>
                  </a:lnTo>
                  <a:lnTo>
                    <a:pt x="0" y="958850"/>
                  </a:lnTo>
                  <a:lnTo>
                    <a:pt x="273685" y="479425"/>
                  </a:lnTo>
                  <a:close/>
                </a:path>
              </a:pathLst>
            </a:custGeom>
            <a:solidFill>
              <a:srgbClr val="FFFFFF"/>
            </a:solidFill>
            <a:ln w="19050">
              <a:noFill/>
            </a:ln>
            <a:effectLst>
              <a:outerShdw blurRad="1016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3605" rtl="0" eaLnBrk="1" fontAlgn="auto" latinLnBrk="0" hangingPunct="1">
                <a:lnSpc>
                  <a:spcPct val="100000"/>
                </a:lnSpc>
                <a:spcBef>
                  <a:spcPts val="0"/>
                </a:spcBef>
                <a:spcAft>
                  <a:spcPts val="0"/>
                </a:spcAft>
                <a:buClrTx/>
                <a:buSzTx/>
                <a:buFontTx/>
                <a:buNone/>
                <a:tabLst/>
                <a:defRPr/>
              </a:pPr>
              <a:endParaRPr kumimoji="0" lang="zh-CN" altLang="en-US" sz="1187"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
          <p:nvSpPr>
            <p:cNvPr id="31" name="文本框 30"/>
            <p:cNvSpPr txBox="1"/>
            <p:nvPr/>
          </p:nvSpPr>
          <p:spPr>
            <a:xfrm>
              <a:off x="4322011" y="1453258"/>
              <a:ext cx="3149219" cy="584391"/>
            </a:xfrm>
            <a:prstGeom prst="rect">
              <a:avLst/>
            </a:prstGeom>
            <a:noFill/>
          </p:spPr>
          <p:txBody>
            <a:bodyPr wrap="square" rtlCol="0">
              <a:spAutoFit/>
            </a:bodyPr>
            <a:lstStyle/>
            <a:p>
              <a:pPr marL="0" marR="0" lvl="0" indent="0" algn="l" defTabSz="683605" rtl="0" eaLnBrk="1" fontAlgn="auto" latinLnBrk="0" hangingPunct="1">
                <a:lnSpc>
                  <a:spcPct val="150000"/>
                </a:lnSpc>
                <a:spcBef>
                  <a:spcPts val="0"/>
                </a:spcBef>
                <a:spcAft>
                  <a:spcPts val="0"/>
                </a:spcAft>
                <a:buClrTx/>
                <a:buSzTx/>
                <a:buFontTx/>
                <a:buNone/>
                <a:tabLst/>
                <a:defRPr/>
              </a:pPr>
              <a:r>
                <a:rPr kumimoji="0" lang="zh-CN" altLang="en-US" sz="104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rPr>
                <a:t>◆ 在此点击输入具体文本内容</a:t>
              </a:r>
            </a:p>
            <a:p>
              <a:pPr marL="0" marR="0" lvl="0" indent="0" algn="l" defTabSz="683605" rtl="0" eaLnBrk="1" fontAlgn="auto" latinLnBrk="0" hangingPunct="1">
                <a:lnSpc>
                  <a:spcPct val="150000"/>
                </a:lnSpc>
                <a:spcBef>
                  <a:spcPts val="0"/>
                </a:spcBef>
                <a:spcAft>
                  <a:spcPts val="0"/>
                </a:spcAft>
                <a:buClrTx/>
                <a:buSzTx/>
                <a:buFontTx/>
                <a:buNone/>
                <a:tabLst/>
                <a:defRPr/>
              </a:pPr>
              <a:r>
                <a:rPr kumimoji="0" lang="zh-CN" altLang="en-US" sz="104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rPr>
                <a:t>◆ 在此点击输入具体文本内容</a:t>
              </a:r>
            </a:p>
          </p:txBody>
        </p:sp>
      </p:grpSp>
      <p:grpSp>
        <p:nvGrpSpPr>
          <p:cNvPr id="7" name="组合 6"/>
          <p:cNvGrpSpPr/>
          <p:nvPr/>
        </p:nvGrpSpPr>
        <p:grpSpPr>
          <a:xfrm>
            <a:off x="3815791" y="2175569"/>
            <a:ext cx="4284828" cy="712957"/>
            <a:chOff x="3905886" y="2204314"/>
            <a:chExt cx="4385998" cy="729791"/>
          </a:xfrm>
        </p:grpSpPr>
        <p:sp>
          <p:nvSpPr>
            <p:cNvPr id="28" name="任意多边形 27"/>
            <p:cNvSpPr/>
            <p:nvPr/>
          </p:nvSpPr>
          <p:spPr>
            <a:xfrm>
              <a:off x="3905886" y="2204314"/>
              <a:ext cx="4385998" cy="729791"/>
            </a:xfrm>
            <a:custGeom>
              <a:avLst/>
              <a:gdLst>
                <a:gd name="connsiteX0" fmla="*/ 0 w 5762625"/>
                <a:gd name="connsiteY0" fmla="*/ 0 h 958850"/>
                <a:gd name="connsiteX1" fmla="*/ 3385185 w 5762625"/>
                <a:gd name="connsiteY1" fmla="*/ 0 h 958850"/>
                <a:gd name="connsiteX2" fmla="*/ 5353684 w 5762625"/>
                <a:gd name="connsiteY2" fmla="*/ 0 h 958850"/>
                <a:gd name="connsiteX3" fmla="*/ 5762625 w 5762625"/>
                <a:gd name="connsiteY3" fmla="*/ 0 h 958850"/>
                <a:gd name="connsiteX4" fmla="*/ 5762625 w 5762625"/>
                <a:gd name="connsiteY4" fmla="*/ 958850 h 958850"/>
                <a:gd name="connsiteX5" fmla="*/ 5353684 w 5762625"/>
                <a:gd name="connsiteY5" fmla="*/ 958850 h 958850"/>
                <a:gd name="connsiteX6" fmla="*/ 3385185 w 5762625"/>
                <a:gd name="connsiteY6" fmla="*/ 958850 h 958850"/>
                <a:gd name="connsiteX7" fmla="*/ 0 w 5762625"/>
                <a:gd name="connsiteY7" fmla="*/ 958850 h 958850"/>
                <a:gd name="connsiteX8" fmla="*/ 273685 w 5762625"/>
                <a:gd name="connsiteY8" fmla="*/ 479425 h 9588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762625" h="958850">
                  <a:moveTo>
                    <a:pt x="0" y="0"/>
                  </a:moveTo>
                  <a:lnTo>
                    <a:pt x="3385185" y="0"/>
                  </a:lnTo>
                  <a:lnTo>
                    <a:pt x="5353684" y="0"/>
                  </a:lnTo>
                  <a:lnTo>
                    <a:pt x="5762625" y="0"/>
                  </a:lnTo>
                  <a:lnTo>
                    <a:pt x="5762625" y="958850"/>
                  </a:lnTo>
                  <a:lnTo>
                    <a:pt x="5353684" y="958850"/>
                  </a:lnTo>
                  <a:lnTo>
                    <a:pt x="3385185" y="958850"/>
                  </a:lnTo>
                  <a:lnTo>
                    <a:pt x="0" y="958850"/>
                  </a:lnTo>
                  <a:lnTo>
                    <a:pt x="273685" y="479425"/>
                  </a:lnTo>
                  <a:close/>
                </a:path>
              </a:pathLst>
            </a:custGeom>
            <a:solidFill>
              <a:srgbClr val="FFFFFF"/>
            </a:solidFill>
            <a:ln w="19050">
              <a:noFill/>
            </a:ln>
            <a:effectLst>
              <a:outerShdw blurRad="1016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3605" rtl="0" eaLnBrk="1" fontAlgn="auto" latinLnBrk="0" hangingPunct="1">
                <a:lnSpc>
                  <a:spcPct val="100000"/>
                </a:lnSpc>
                <a:spcBef>
                  <a:spcPts val="0"/>
                </a:spcBef>
                <a:spcAft>
                  <a:spcPts val="0"/>
                </a:spcAft>
                <a:buClrTx/>
                <a:buSzTx/>
                <a:buFontTx/>
                <a:buNone/>
                <a:tabLst/>
                <a:defRPr/>
              </a:pPr>
              <a:endParaRPr kumimoji="0" lang="zh-CN" altLang="en-US" sz="1187"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
          <p:nvSpPr>
            <p:cNvPr id="32" name="文本框 31"/>
            <p:cNvSpPr txBox="1"/>
            <p:nvPr/>
          </p:nvSpPr>
          <p:spPr>
            <a:xfrm>
              <a:off x="4322011" y="2272461"/>
              <a:ext cx="3149219" cy="584391"/>
            </a:xfrm>
            <a:prstGeom prst="rect">
              <a:avLst/>
            </a:prstGeom>
            <a:noFill/>
          </p:spPr>
          <p:txBody>
            <a:bodyPr wrap="square" rtlCol="0">
              <a:spAutoFit/>
            </a:bodyPr>
            <a:lstStyle/>
            <a:p>
              <a:pPr marL="0" marR="0" lvl="0" indent="0" algn="l" defTabSz="683605" rtl="0" eaLnBrk="1" fontAlgn="auto" latinLnBrk="0" hangingPunct="1">
                <a:lnSpc>
                  <a:spcPct val="150000"/>
                </a:lnSpc>
                <a:spcBef>
                  <a:spcPts val="0"/>
                </a:spcBef>
                <a:spcAft>
                  <a:spcPts val="0"/>
                </a:spcAft>
                <a:buClrTx/>
                <a:buSzTx/>
                <a:buFontTx/>
                <a:buNone/>
                <a:tabLst/>
                <a:defRPr/>
              </a:pPr>
              <a:r>
                <a:rPr kumimoji="0" lang="zh-CN" altLang="en-US" sz="104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rPr>
                <a:t>◆ 在此点击输入具体文本内容</a:t>
              </a:r>
            </a:p>
            <a:p>
              <a:pPr marL="0" marR="0" lvl="0" indent="0" algn="l" defTabSz="683605" rtl="0" eaLnBrk="1" fontAlgn="auto" latinLnBrk="0" hangingPunct="1">
                <a:lnSpc>
                  <a:spcPct val="150000"/>
                </a:lnSpc>
                <a:spcBef>
                  <a:spcPts val="0"/>
                </a:spcBef>
                <a:spcAft>
                  <a:spcPts val="0"/>
                </a:spcAft>
                <a:buClrTx/>
                <a:buSzTx/>
                <a:buFontTx/>
                <a:buNone/>
                <a:tabLst/>
                <a:defRPr/>
              </a:pPr>
              <a:r>
                <a:rPr kumimoji="0" lang="zh-CN" altLang="en-US" sz="104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rPr>
                <a:t>◆ 在此点击输入具体文本内容</a:t>
              </a:r>
            </a:p>
          </p:txBody>
        </p:sp>
      </p:grpSp>
      <p:grpSp>
        <p:nvGrpSpPr>
          <p:cNvPr id="8" name="组合 7"/>
          <p:cNvGrpSpPr/>
          <p:nvPr/>
        </p:nvGrpSpPr>
        <p:grpSpPr>
          <a:xfrm>
            <a:off x="3815791" y="2980125"/>
            <a:ext cx="4284828" cy="712957"/>
            <a:chOff x="3905886" y="3027867"/>
            <a:chExt cx="4385998" cy="729791"/>
          </a:xfrm>
        </p:grpSpPr>
        <p:sp>
          <p:nvSpPr>
            <p:cNvPr id="29" name="任意多边形 28"/>
            <p:cNvSpPr/>
            <p:nvPr/>
          </p:nvSpPr>
          <p:spPr>
            <a:xfrm>
              <a:off x="3905886" y="3027867"/>
              <a:ext cx="4385998" cy="729791"/>
            </a:xfrm>
            <a:custGeom>
              <a:avLst/>
              <a:gdLst>
                <a:gd name="connsiteX0" fmla="*/ 0 w 5762625"/>
                <a:gd name="connsiteY0" fmla="*/ 0 h 958850"/>
                <a:gd name="connsiteX1" fmla="*/ 3385185 w 5762625"/>
                <a:gd name="connsiteY1" fmla="*/ 0 h 958850"/>
                <a:gd name="connsiteX2" fmla="*/ 5353684 w 5762625"/>
                <a:gd name="connsiteY2" fmla="*/ 0 h 958850"/>
                <a:gd name="connsiteX3" fmla="*/ 5762625 w 5762625"/>
                <a:gd name="connsiteY3" fmla="*/ 0 h 958850"/>
                <a:gd name="connsiteX4" fmla="*/ 5762625 w 5762625"/>
                <a:gd name="connsiteY4" fmla="*/ 958850 h 958850"/>
                <a:gd name="connsiteX5" fmla="*/ 5353684 w 5762625"/>
                <a:gd name="connsiteY5" fmla="*/ 958850 h 958850"/>
                <a:gd name="connsiteX6" fmla="*/ 3385185 w 5762625"/>
                <a:gd name="connsiteY6" fmla="*/ 958850 h 958850"/>
                <a:gd name="connsiteX7" fmla="*/ 0 w 5762625"/>
                <a:gd name="connsiteY7" fmla="*/ 958850 h 958850"/>
                <a:gd name="connsiteX8" fmla="*/ 273685 w 5762625"/>
                <a:gd name="connsiteY8" fmla="*/ 479425 h 9588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762625" h="958850">
                  <a:moveTo>
                    <a:pt x="0" y="0"/>
                  </a:moveTo>
                  <a:lnTo>
                    <a:pt x="3385185" y="0"/>
                  </a:lnTo>
                  <a:lnTo>
                    <a:pt x="5353684" y="0"/>
                  </a:lnTo>
                  <a:lnTo>
                    <a:pt x="5762625" y="0"/>
                  </a:lnTo>
                  <a:lnTo>
                    <a:pt x="5762625" y="958850"/>
                  </a:lnTo>
                  <a:lnTo>
                    <a:pt x="5353684" y="958850"/>
                  </a:lnTo>
                  <a:lnTo>
                    <a:pt x="3385185" y="958850"/>
                  </a:lnTo>
                  <a:lnTo>
                    <a:pt x="0" y="958850"/>
                  </a:lnTo>
                  <a:lnTo>
                    <a:pt x="273685" y="479425"/>
                  </a:lnTo>
                  <a:close/>
                </a:path>
              </a:pathLst>
            </a:custGeom>
            <a:solidFill>
              <a:srgbClr val="FFFFFF"/>
            </a:solidFill>
            <a:ln w="19050">
              <a:noFill/>
            </a:ln>
            <a:effectLst>
              <a:outerShdw blurRad="1016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3605" rtl="0" eaLnBrk="1" fontAlgn="auto" latinLnBrk="0" hangingPunct="1">
                <a:lnSpc>
                  <a:spcPct val="100000"/>
                </a:lnSpc>
                <a:spcBef>
                  <a:spcPts val="0"/>
                </a:spcBef>
                <a:spcAft>
                  <a:spcPts val="0"/>
                </a:spcAft>
                <a:buClrTx/>
                <a:buSzTx/>
                <a:buFontTx/>
                <a:buNone/>
                <a:tabLst/>
                <a:defRPr/>
              </a:pPr>
              <a:endParaRPr kumimoji="0" lang="zh-CN" altLang="en-US" sz="1187"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
          <p:nvSpPr>
            <p:cNvPr id="33" name="文本框 32"/>
            <p:cNvSpPr txBox="1"/>
            <p:nvPr/>
          </p:nvSpPr>
          <p:spPr>
            <a:xfrm>
              <a:off x="4322011" y="3072505"/>
              <a:ext cx="3149219" cy="584391"/>
            </a:xfrm>
            <a:prstGeom prst="rect">
              <a:avLst/>
            </a:prstGeom>
            <a:noFill/>
          </p:spPr>
          <p:txBody>
            <a:bodyPr wrap="square" rtlCol="0">
              <a:spAutoFit/>
            </a:bodyPr>
            <a:lstStyle/>
            <a:p>
              <a:pPr marL="0" marR="0" lvl="0" indent="0" algn="l" defTabSz="683605" rtl="0" eaLnBrk="1" fontAlgn="auto" latinLnBrk="0" hangingPunct="1">
                <a:lnSpc>
                  <a:spcPct val="150000"/>
                </a:lnSpc>
                <a:spcBef>
                  <a:spcPts val="0"/>
                </a:spcBef>
                <a:spcAft>
                  <a:spcPts val="0"/>
                </a:spcAft>
                <a:buClrTx/>
                <a:buSzTx/>
                <a:buFontTx/>
                <a:buNone/>
                <a:tabLst/>
                <a:defRPr/>
              </a:pPr>
              <a:r>
                <a:rPr kumimoji="0" lang="zh-CN" altLang="en-US" sz="104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rPr>
                <a:t>◆ 在此点击输入具体文本内容</a:t>
              </a:r>
            </a:p>
            <a:p>
              <a:pPr marL="0" marR="0" lvl="0" indent="0" algn="l" defTabSz="683605" rtl="0" eaLnBrk="1" fontAlgn="auto" latinLnBrk="0" hangingPunct="1">
                <a:lnSpc>
                  <a:spcPct val="150000"/>
                </a:lnSpc>
                <a:spcBef>
                  <a:spcPts val="0"/>
                </a:spcBef>
                <a:spcAft>
                  <a:spcPts val="0"/>
                </a:spcAft>
                <a:buClrTx/>
                <a:buSzTx/>
                <a:buFontTx/>
                <a:buNone/>
                <a:tabLst/>
                <a:defRPr/>
              </a:pPr>
              <a:r>
                <a:rPr kumimoji="0" lang="zh-CN" altLang="en-US" sz="104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rPr>
                <a:t>◆ 在此点击输入具体文本内容</a:t>
              </a:r>
            </a:p>
          </p:txBody>
        </p:sp>
      </p:grpSp>
      <p:grpSp>
        <p:nvGrpSpPr>
          <p:cNvPr id="9" name="组合 8"/>
          <p:cNvGrpSpPr/>
          <p:nvPr/>
        </p:nvGrpSpPr>
        <p:grpSpPr>
          <a:xfrm>
            <a:off x="3815791" y="3801680"/>
            <a:ext cx="4284828" cy="712957"/>
            <a:chOff x="3905886" y="3868819"/>
            <a:chExt cx="4385998" cy="729791"/>
          </a:xfrm>
        </p:grpSpPr>
        <p:sp>
          <p:nvSpPr>
            <p:cNvPr id="30" name="任意多边形 29"/>
            <p:cNvSpPr/>
            <p:nvPr/>
          </p:nvSpPr>
          <p:spPr>
            <a:xfrm>
              <a:off x="3905886" y="3868819"/>
              <a:ext cx="4385998" cy="729791"/>
            </a:xfrm>
            <a:custGeom>
              <a:avLst/>
              <a:gdLst>
                <a:gd name="connsiteX0" fmla="*/ 0 w 5762625"/>
                <a:gd name="connsiteY0" fmla="*/ 0 h 958850"/>
                <a:gd name="connsiteX1" fmla="*/ 3385185 w 5762625"/>
                <a:gd name="connsiteY1" fmla="*/ 0 h 958850"/>
                <a:gd name="connsiteX2" fmla="*/ 5353684 w 5762625"/>
                <a:gd name="connsiteY2" fmla="*/ 0 h 958850"/>
                <a:gd name="connsiteX3" fmla="*/ 5762625 w 5762625"/>
                <a:gd name="connsiteY3" fmla="*/ 0 h 958850"/>
                <a:gd name="connsiteX4" fmla="*/ 5762625 w 5762625"/>
                <a:gd name="connsiteY4" fmla="*/ 958850 h 958850"/>
                <a:gd name="connsiteX5" fmla="*/ 5353684 w 5762625"/>
                <a:gd name="connsiteY5" fmla="*/ 958850 h 958850"/>
                <a:gd name="connsiteX6" fmla="*/ 3385185 w 5762625"/>
                <a:gd name="connsiteY6" fmla="*/ 958850 h 958850"/>
                <a:gd name="connsiteX7" fmla="*/ 0 w 5762625"/>
                <a:gd name="connsiteY7" fmla="*/ 958850 h 958850"/>
                <a:gd name="connsiteX8" fmla="*/ 273685 w 5762625"/>
                <a:gd name="connsiteY8" fmla="*/ 479425 h 9588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762625" h="958850">
                  <a:moveTo>
                    <a:pt x="0" y="0"/>
                  </a:moveTo>
                  <a:lnTo>
                    <a:pt x="3385185" y="0"/>
                  </a:lnTo>
                  <a:lnTo>
                    <a:pt x="5353684" y="0"/>
                  </a:lnTo>
                  <a:lnTo>
                    <a:pt x="5762625" y="0"/>
                  </a:lnTo>
                  <a:lnTo>
                    <a:pt x="5762625" y="958850"/>
                  </a:lnTo>
                  <a:lnTo>
                    <a:pt x="5353684" y="958850"/>
                  </a:lnTo>
                  <a:lnTo>
                    <a:pt x="3385185" y="958850"/>
                  </a:lnTo>
                  <a:lnTo>
                    <a:pt x="0" y="958850"/>
                  </a:lnTo>
                  <a:lnTo>
                    <a:pt x="273685" y="479425"/>
                  </a:lnTo>
                  <a:close/>
                </a:path>
              </a:pathLst>
            </a:custGeom>
            <a:solidFill>
              <a:srgbClr val="FFFFFF"/>
            </a:solidFill>
            <a:ln w="19050">
              <a:noFill/>
            </a:ln>
            <a:effectLst>
              <a:outerShdw blurRad="1016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3605" rtl="0" eaLnBrk="1" fontAlgn="auto" latinLnBrk="0" hangingPunct="1">
                <a:lnSpc>
                  <a:spcPct val="100000"/>
                </a:lnSpc>
                <a:spcBef>
                  <a:spcPts val="0"/>
                </a:spcBef>
                <a:spcAft>
                  <a:spcPts val="0"/>
                </a:spcAft>
                <a:buClrTx/>
                <a:buSzTx/>
                <a:buFontTx/>
                <a:buNone/>
                <a:tabLst/>
                <a:defRPr/>
              </a:pPr>
              <a:endParaRPr kumimoji="0" lang="zh-CN" altLang="en-US" sz="1187"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
          <p:nvSpPr>
            <p:cNvPr id="34" name="文本框 33"/>
            <p:cNvSpPr txBox="1"/>
            <p:nvPr/>
          </p:nvSpPr>
          <p:spPr>
            <a:xfrm>
              <a:off x="4322011" y="3947114"/>
              <a:ext cx="3149219" cy="584391"/>
            </a:xfrm>
            <a:prstGeom prst="rect">
              <a:avLst/>
            </a:prstGeom>
            <a:noFill/>
          </p:spPr>
          <p:txBody>
            <a:bodyPr wrap="square" rtlCol="0">
              <a:spAutoFit/>
            </a:bodyPr>
            <a:lstStyle/>
            <a:p>
              <a:pPr marL="0" marR="0" lvl="0" indent="0" algn="l" defTabSz="683605" rtl="0" eaLnBrk="1" fontAlgn="auto" latinLnBrk="0" hangingPunct="1">
                <a:lnSpc>
                  <a:spcPct val="150000"/>
                </a:lnSpc>
                <a:spcBef>
                  <a:spcPts val="0"/>
                </a:spcBef>
                <a:spcAft>
                  <a:spcPts val="0"/>
                </a:spcAft>
                <a:buClrTx/>
                <a:buSzTx/>
                <a:buFontTx/>
                <a:buNone/>
                <a:tabLst/>
                <a:defRPr/>
              </a:pPr>
              <a:r>
                <a:rPr kumimoji="0" lang="zh-CN" altLang="en-US" sz="104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rPr>
                <a:t>◆ 在此点击输入具体文本内容</a:t>
              </a:r>
            </a:p>
            <a:p>
              <a:pPr marL="0" marR="0" lvl="0" indent="0" algn="l" defTabSz="683605" rtl="0" eaLnBrk="1" fontAlgn="auto" latinLnBrk="0" hangingPunct="1">
                <a:lnSpc>
                  <a:spcPct val="150000"/>
                </a:lnSpc>
                <a:spcBef>
                  <a:spcPts val="0"/>
                </a:spcBef>
                <a:spcAft>
                  <a:spcPts val="0"/>
                </a:spcAft>
                <a:buClrTx/>
                <a:buSzTx/>
                <a:buFontTx/>
                <a:buNone/>
                <a:tabLst/>
                <a:defRPr/>
              </a:pPr>
              <a:r>
                <a:rPr kumimoji="0" lang="zh-CN" altLang="en-US" sz="104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rPr>
                <a:t>◆ 在此点击输入具体文本内容</a:t>
              </a:r>
            </a:p>
          </p:txBody>
        </p:sp>
      </p:grpSp>
      <p:grpSp>
        <p:nvGrpSpPr>
          <p:cNvPr id="3" name="组合 2"/>
          <p:cNvGrpSpPr/>
          <p:nvPr/>
        </p:nvGrpSpPr>
        <p:grpSpPr>
          <a:xfrm>
            <a:off x="2104219" y="2175569"/>
            <a:ext cx="1827250" cy="712957"/>
            <a:chOff x="2153902" y="2204314"/>
            <a:chExt cx="1870393" cy="729791"/>
          </a:xfrm>
        </p:grpSpPr>
        <p:sp>
          <p:nvSpPr>
            <p:cNvPr id="24" name="五边形 23"/>
            <p:cNvSpPr/>
            <p:nvPr/>
          </p:nvSpPr>
          <p:spPr>
            <a:xfrm>
              <a:off x="2153902" y="2204314"/>
              <a:ext cx="1870393" cy="729791"/>
            </a:xfrm>
            <a:prstGeom prst="homePlate">
              <a:avLst>
                <a:gd name="adj" fmla="val 30537"/>
              </a:avLst>
            </a:prstGeom>
            <a:gradFill>
              <a:gsLst>
                <a:gs pos="0">
                  <a:srgbClr val="FFFFFF"/>
                </a:gs>
                <a:gs pos="100000">
                  <a:srgbClr val="D8D8D8"/>
                </a:gs>
              </a:gsLst>
              <a:lin ang="5400000" scaled="1"/>
            </a:gradFill>
            <a:ln w="19050">
              <a:noFill/>
            </a:ln>
            <a:effectLst>
              <a:outerShdw blurRad="1016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3605" rtl="0" eaLnBrk="1" fontAlgn="auto" latinLnBrk="0" hangingPunct="1">
                <a:lnSpc>
                  <a:spcPct val="100000"/>
                </a:lnSpc>
                <a:spcBef>
                  <a:spcPts val="0"/>
                </a:spcBef>
                <a:spcAft>
                  <a:spcPts val="0"/>
                </a:spcAft>
                <a:buClrTx/>
                <a:buSzTx/>
                <a:buFontTx/>
                <a:buNone/>
                <a:tabLst/>
                <a:defRPr/>
              </a:pPr>
              <a:endParaRPr kumimoji="0" lang="zh-CN" altLang="en-US" sz="1187"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35" name="文本框 34"/>
            <p:cNvSpPr txBox="1"/>
            <p:nvPr/>
          </p:nvSpPr>
          <p:spPr>
            <a:xfrm>
              <a:off x="2354958" y="2282127"/>
              <a:ext cx="1579926" cy="541815"/>
            </a:xfrm>
            <a:prstGeom prst="rect">
              <a:avLst/>
            </a:prstGeom>
            <a:noFill/>
          </p:spPr>
          <p:txBody>
            <a:bodyPr wrap="square" rtlCol="0">
              <a:spAutoFit/>
            </a:bodyPr>
            <a:lstStyle/>
            <a:p>
              <a:pPr marL="0" marR="0" lvl="0" indent="0" algn="l" defTabSz="683605" rtl="0" eaLnBrk="1" fontAlgn="auto" latinLnBrk="0" hangingPunct="1">
                <a:lnSpc>
                  <a:spcPct val="120000"/>
                </a:lnSpc>
                <a:spcBef>
                  <a:spcPts val="0"/>
                </a:spcBef>
                <a:spcAft>
                  <a:spcPts val="0"/>
                </a:spcAft>
                <a:buClrTx/>
                <a:buSzTx/>
                <a:buFontTx/>
                <a:buNone/>
                <a:tabLst/>
                <a:defRPr/>
              </a:pPr>
              <a:r>
                <a:rPr kumimoji="0" lang="zh-CN" altLang="en-US" sz="1187" b="1"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rPr>
                <a:t>点击插入</a:t>
              </a:r>
              <a:endParaRPr kumimoji="0" lang="en-US" altLang="zh-CN" sz="1187" b="1"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endParaRPr>
            </a:p>
            <a:p>
              <a:pPr marL="0" marR="0" lvl="0" indent="0" algn="l" defTabSz="683605" rtl="0" eaLnBrk="1" fontAlgn="auto" latinLnBrk="0" hangingPunct="1">
                <a:lnSpc>
                  <a:spcPct val="120000"/>
                </a:lnSpc>
                <a:spcBef>
                  <a:spcPts val="0"/>
                </a:spcBef>
                <a:spcAft>
                  <a:spcPts val="0"/>
                </a:spcAft>
                <a:buClrTx/>
                <a:buSzTx/>
                <a:buFontTx/>
                <a:buNone/>
                <a:tabLst/>
                <a:defRPr/>
              </a:pPr>
              <a:r>
                <a:rPr kumimoji="0" lang="zh-CN" altLang="en-US" sz="1187" b="1"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rPr>
                <a:t>具体文本内容</a:t>
              </a:r>
            </a:p>
          </p:txBody>
        </p:sp>
      </p:grpSp>
      <p:grpSp>
        <p:nvGrpSpPr>
          <p:cNvPr id="4" name="组合 3"/>
          <p:cNvGrpSpPr/>
          <p:nvPr/>
        </p:nvGrpSpPr>
        <p:grpSpPr>
          <a:xfrm>
            <a:off x="2104219" y="2980125"/>
            <a:ext cx="1827250" cy="712957"/>
            <a:chOff x="2153902" y="3027867"/>
            <a:chExt cx="1870393" cy="729791"/>
          </a:xfrm>
        </p:grpSpPr>
        <p:sp>
          <p:nvSpPr>
            <p:cNvPr id="25" name="五边形 24"/>
            <p:cNvSpPr/>
            <p:nvPr/>
          </p:nvSpPr>
          <p:spPr>
            <a:xfrm>
              <a:off x="2153902" y="3027867"/>
              <a:ext cx="1870393" cy="729791"/>
            </a:xfrm>
            <a:prstGeom prst="homePlate">
              <a:avLst>
                <a:gd name="adj" fmla="val 30537"/>
              </a:avLst>
            </a:prstGeom>
            <a:gradFill>
              <a:gsLst>
                <a:gs pos="0">
                  <a:srgbClr val="FFFFFF"/>
                </a:gs>
                <a:gs pos="100000">
                  <a:srgbClr val="D8D8D8"/>
                </a:gs>
              </a:gsLst>
              <a:lin ang="5400000" scaled="1"/>
            </a:gradFill>
            <a:ln w="19050">
              <a:noFill/>
            </a:ln>
            <a:effectLst>
              <a:outerShdw blurRad="1016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3605" rtl="0" eaLnBrk="1" fontAlgn="auto" latinLnBrk="0" hangingPunct="1">
                <a:lnSpc>
                  <a:spcPct val="100000"/>
                </a:lnSpc>
                <a:spcBef>
                  <a:spcPts val="0"/>
                </a:spcBef>
                <a:spcAft>
                  <a:spcPts val="0"/>
                </a:spcAft>
                <a:buClrTx/>
                <a:buSzTx/>
                <a:buFontTx/>
                <a:buNone/>
                <a:tabLst/>
                <a:defRPr/>
              </a:pPr>
              <a:endParaRPr kumimoji="0" lang="zh-CN" altLang="en-US" sz="1187"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36" name="文本框 35"/>
            <p:cNvSpPr txBox="1"/>
            <p:nvPr/>
          </p:nvSpPr>
          <p:spPr>
            <a:xfrm>
              <a:off x="2354958" y="3142411"/>
              <a:ext cx="1579926" cy="541815"/>
            </a:xfrm>
            <a:prstGeom prst="rect">
              <a:avLst/>
            </a:prstGeom>
            <a:noFill/>
          </p:spPr>
          <p:txBody>
            <a:bodyPr wrap="square" rtlCol="0">
              <a:spAutoFit/>
            </a:bodyPr>
            <a:lstStyle/>
            <a:p>
              <a:pPr marL="0" marR="0" lvl="0" indent="0" algn="l" defTabSz="683605" rtl="0" eaLnBrk="1" fontAlgn="auto" latinLnBrk="0" hangingPunct="1">
                <a:lnSpc>
                  <a:spcPct val="120000"/>
                </a:lnSpc>
                <a:spcBef>
                  <a:spcPts val="0"/>
                </a:spcBef>
                <a:spcAft>
                  <a:spcPts val="0"/>
                </a:spcAft>
                <a:buClrTx/>
                <a:buSzTx/>
                <a:buFontTx/>
                <a:buNone/>
                <a:tabLst/>
                <a:defRPr/>
              </a:pPr>
              <a:r>
                <a:rPr kumimoji="0" lang="zh-CN" altLang="en-US" sz="1187" b="1"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rPr>
                <a:t>点击插入具体</a:t>
              </a:r>
              <a:endParaRPr kumimoji="0" lang="en-US" altLang="zh-CN" sz="1187" b="1"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endParaRPr>
            </a:p>
            <a:p>
              <a:pPr marL="0" marR="0" lvl="0" indent="0" algn="l" defTabSz="683605" rtl="0" eaLnBrk="1" fontAlgn="auto" latinLnBrk="0" hangingPunct="1">
                <a:lnSpc>
                  <a:spcPct val="120000"/>
                </a:lnSpc>
                <a:spcBef>
                  <a:spcPts val="0"/>
                </a:spcBef>
                <a:spcAft>
                  <a:spcPts val="0"/>
                </a:spcAft>
                <a:buClrTx/>
                <a:buSzTx/>
                <a:buFontTx/>
                <a:buNone/>
                <a:tabLst/>
                <a:defRPr/>
              </a:pPr>
              <a:r>
                <a:rPr kumimoji="0" lang="zh-CN" altLang="en-US" sz="1187" b="1"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rPr>
                <a:t>文本内容</a:t>
              </a:r>
            </a:p>
          </p:txBody>
        </p:sp>
      </p:grpSp>
      <p:grpSp>
        <p:nvGrpSpPr>
          <p:cNvPr id="5" name="组合 4"/>
          <p:cNvGrpSpPr/>
          <p:nvPr/>
        </p:nvGrpSpPr>
        <p:grpSpPr>
          <a:xfrm>
            <a:off x="2104219" y="3801680"/>
            <a:ext cx="1827250" cy="712957"/>
            <a:chOff x="2153902" y="3868819"/>
            <a:chExt cx="1870393" cy="729791"/>
          </a:xfrm>
        </p:grpSpPr>
        <p:sp>
          <p:nvSpPr>
            <p:cNvPr id="26" name="五边形 25"/>
            <p:cNvSpPr/>
            <p:nvPr/>
          </p:nvSpPr>
          <p:spPr>
            <a:xfrm>
              <a:off x="2153902" y="3868819"/>
              <a:ext cx="1870393" cy="729791"/>
            </a:xfrm>
            <a:prstGeom prst="homePlate">
              <a:avLst>
                <a:gd name="adj" fmla="val 30537"/>
              </a:avLst>
            </a:prstGeom>
            <a:gradFill>
              <a:gsLst>
                <a:gs pos="0">
                  <a:srgbClr val="FFFFFF"/>
                </a:gs>
                <a:gs pos="100000">
                  <a:srgbClr val="D8D8D8"/>
                </a:gs>
              </a:gsLst>
              <a:lin ang="5400000" scaled="1"/>
            </a:gradFill>
            <a:ln w="19050">
              <a:noFill/>
            </a:ln>
            <a:effectLst>
              <a:outerShdw blurRad="1016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3605" rtl="0" eaLnBrk="1" fontAlgn="auto" latinLnBrk="0" hangingPunct="1">
                <a:lnSpc>
                  <a:spcPct val="100000"/>
                </a:lnSpc>
                <a:spcBef>
                  <a:spcPts val="0"/>
                </a:spcBef>
                <a:spcAft>
                  <a:spcPts val="0"/>
                </a:spcAft>
                <a:buClrTx/>
                <a:buSzTx/>
                <a:buFontTx/>
                <a:buNone/>
                <a:tabLst/>
                <a:defRPr/>
              </a:pPr>
              <a:endParaRPr kumimoji="0" lang="zh-CN" altLang="en-US" sz="1187"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37" name="文本框 36"/>
            <p:cNvSpPr txBox="1"/>
            <p:nvPr/>
          </p:nvSpPr>
          <p:spPr>
            <a:xfrm>
              <a:off x="2354958" y="3954364"/>
              <a:ext cx="1579926" cy="541815"/>
            </a:xfrm>
            <a:prstGeom prst="rect">
              <a:avLst/>
            </a:prstGeom>
            <a:noFill/>
          </p:spPr>
          <p:txBody>
            <a:bodyPr wrap="square" rtlCol="0">
              <a:spAutoFit/>
            </a:bodyPr>
            <a:lstStyle/>
            <a:p>
              <a:pPr marL="0" marR="0" lvl="0" indent="0" algn="l" defTabSz="683605" rtl="0" eaLnBrk="1" fontAlgn="auto" latinLnBrk="0" hangingPunct="1">
                <a:lnSpc>
                  <a:spcPct val="120000"/>
                </a:lnSpc>
                <a:spcBef>
                  <a:spcPts val="0"/>
                </a:spcBef>
                <a:spcAft>
                  <a:spcPts val="0"/>
                </a:spcAft>
                <a:buClrTx/>
                <a:buSzTx/>
                <a:buFontTx/>
                <a:buNone/>
                <a:tabLst/>
                <a:defRPr/>
              </a:pPr>
              <a:r>
                <a:rPr kumimoji="0" lang="zh-CN" altLang="en-US" sz="1187" b="1"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rPr>
                <a:t>点击插入</a:t>
              </a:r>
              <a:endParaRPr kumimoji="0" lang="en-US" altLang="zh-CN" sz="1187" b="1"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endParaRPr>
            </a:p>
            <a:p>
              <a:pPr marL="0" marR="0" lvl="0" indent="0" algn="l" defTabSz="683605" rtl="0" eaLnBrk="1" fontAlgn="auto" latinLnBrk="0" hangingPunct="1">
                <a:lnSpc>
                  <a:spcPct val="120000"/>
                </a:lnSpc>
                <a:spcBef>
                  <a:spcPts val="0"/>
                </a:spcBef>
                <a:spcAft>
                  <a:spcPts val="0"/>
                </a:spcAft>
                <a:buClrTx/>
                <a:buSzTx/>
                <a:buFontTx/>
                <a:buNone/>
                <a:tabLst/>
                <a:defRPr/>
              </a:pPr>
              <a:r>
                <a:rPr kumimoji="0" lang="zh-CN" altLang="en-US" sz="1187" b="1"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rPr>
                <a:t>具体文本内容</a:t>
              </a:r>
            </a:p>
          </p:txBody>
        </p:sp>
      </p:grpSp>
      <p:grpSp>
        <p:nvGrpSpPr>
          <p:cNvPr id="2" name="组合 1"/>
          <p:cNvGrpSpPr/>
          <p:nvPr/>
        </p:nvGrpSpPr>
        <p:grpSpPr>
          <a:xfrm>
            <a:off x="2104219" y="1354016"/>
            <a:ext cx="1827250" cy="712957"/>
            <a:chOff x="2153902" y="1363363"/>
            <a:chExt cx="1870393" cy="729791"/>
          </a:xfrm>
        </p:grpSpPr>
        <p:sp>
          <p:nvSpPr>
            <p:cNvPr id="23" name="五边形 22"/>
            <p:cNvSpPr/>
            <p:nvPr/>
          </p:nvSpPr>
          <p:spPr>
            <a:xfrm>
              <a:off x="2153902" y="1363363"/>
              <a:ext cx="1870393" cy="729791"/>
            </a:xfrm>
            <a:prstGeom prst="homePlate">
              <a:avLst>
                <a:gd name="adj" fmla="val 30537"/>
              </a:avLst>
            </a:prstGeom>
            <a:gradFill>
              <a:gsLst>
                <a:gs pos="0">
                  <a:srgbClr val="FF0000"/>
                </a:gs>
                <a:gs pos="100000">
                  <a:srgbClr val="960000"/>
                </a:gs>
              </a:gsLst>
              <a:lin ang="5400000" scaled="1"/>
            </a:gradFill>
            <a:ln w="19050">
              <a:noFill/>
            </a:ln>
            <a:effectLst>
              <a:outerShdw blurRad="1016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3605" rtl="0" eaLnBrk="1" fontAlgn="auto" latinLnBrk="0" hangingPunct="1">
                <a:lnSpc>
                  <a:spcPct val="100000"/>
                </a:lnSpc>
                <a:spcBef>
                  <a:spcPts val="0"/>
                </a:spcBef>
                <a:spcAft>
                  <a:spcPts val="0"/>
                </a:spcAft>
                <a:buClrTx/>
                <a:buSzTx/>
                <a:buFontTx/>
                <a:buNone/>
                <a:tabLst/>
                <a:defRPr/>
              </a:pPr>
              <a:endParaRPr kumimoji="0" lang="zh-CN" altLang="en-US" sz="1187"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38" name="文本框 37"/>
            <p:cNvSpPr txBox="1"/>
            <p:nvPr/>
          </p:nvSpPr>
          <p:spPr>
            <a:xfrm>
              <a:off x="2325960" y="1452773"/>
              <a:ext cx="1579926" cy="541815"/>
            </a:xfrm>
            <a:prstGeom prst="rect">
              <a:avLst/>
            </a:prstGeom>
            <a:noFill/>
          </p:spPr>
          <p:txBody>
            <a:bodyPr wrap="square" rtlCol="0">
              <a:spAutoFit/>
            </a:bodyPr>
            <a:lstStyle/>
            <a:p>
              <a:pPr marL="0" marR="0" lvl="0" indent="0" algn="l" defTabSz="683605" rtl="0" eaLnBrk="1" fontAlgn="auto" latinLnBrk="0" hangingPunct="1">
                <a:lnSpc>
                  <a:spcPct val="120000"/>
                </a:lnSpc>
                <a:spcBef>
                  <a:spcPts val="0"/>
                </a:spcBef>
                <a:spcAft>
                  <a:spcPts val="0"/>
                </a:spcAft>
                <a:buClrTx/>
                <a:buSzTx/>
                <a:buFontTx/>
                <a:buNone/>
                <a:tabLst/>
                <a:defRPr/>
              </a:pPr>
              <a:r>
                <a:rPr kumimoji="0" lang="zh-CN" altLang="en-US" sz="1187"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点击插入具体</a:t>
              </a:r>
              <a:endParaRPr kumimoji="0" lang="en-US" altLang="zh-CN" sz="1187"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a:p>
              <a:pPr marL="0" marR="0" lvl="0" indent="0" algn="l" defTabSz="683605" rtl="0" eaLnBrk="1" fontAlgn="auto" latinLnBrk="0" hangingPunct="1">
                <a:lnSpc>
                  <a:spcPct val="120000"/>
                </a:lnSpc>
                <a:spcBef>
                  <a:spcPts val="0"/>
                </a:spcBef>
                <a:spcAft>
                  <a:spcPts val="0"/>
                </a:spcAft>
                <a:buClrTx/>
                <a:buSzTx/>
                <a:buFontTx/>
                <a:buNone/>
                <a:tabLst/>
                <a:defRPr/>
              </a:pPr>
              <a:r>
                <a:rPr kumimoji="0" lang="zh-CN" altLang="en-US" sz="1187"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文本内容</a:t>
              </a:r>
            </a:p>
          </p:txBody>
        </p:sp>
      </p:grpSp>
      <p:grpSp>
        <p:nvGrpSpPr>
          <p:cNvPr id="20" name="组合 19"/>
          <p:cNvGrpSpPr/>
          <p:nvPr/>
        </p:nvGrpSpPr>
        <p:grpSpPr>
          <a:xfrm flipH="1">
            <a:off x="859385" y="1664257"/>
            <a:ext cx="1191680" cy="2750311"/>
            <a:chOff x="2051050" y="1727200"/>
            <a:chExt cx="792163" cy="1911350"/>
          </a:xfrm>
          <a:effectLst/>
        </p:grpSpPr>
        <p:sp>
          <p:nvSpPr>
            <p:cNvPr id="21" name="Freeform 100"/>
            <p:cNvSpPr/>
            <p:nvPr/>
          </p:nvSpPr>
          <p:spPr bwMode="auto">
            <a:xfrm>
              <a:off x="2579688" y="2960688"/>
              <a:ext cx="166688" cy="539750"/>
            </a:xfrm>
            <a:custGeom>
              <a:avLst/>
              <a:gdLst>
                <a:gd name="T0" fmla="*/ 0 w 12"/>
                <a:gd name="T1" fmla="*/ 4 h 39"/>
                <a:gd name="T2" fmla="*/ 9 w 12"/>
                <a:gd name="T3" fmla="*/ 0 h 39"/>
                <a:gd name="T4" fmla="*/ 11 w 12"/>
                <a:gd name="T5" fmla="*/ 5 h 39"/>
                <a:gd name="T6" fmla="*/ 11 w 12"/>
                <a:gd name="T7" fmla="*/ 19 h 39"/>
                <a:gd name="T8" fmla="*/ 11 w 12"/>
                <a:gd name="T9" fmla="*/ 19 h 39"/>
                <a:gd name="T10" fmla="*/ 11 w 12"/>
                <a:gd name="T11" fmla="*/ 19 h 39"/>
                <a:gd name="T12" fmla="*/ 11 w 12"/>
                <a:gd name="T13" fmla="*/ 19 h 39"/>
                <a:gd name="T14" fmla="*/ 11 w 12"/>
                <a:gd name="T15" fmla="*/ 19 h 39"/>
                <a:gd name="T16" fmla="*/ 11 w 12"/>
                <a:gd name="T17" fmla="*/ 19 h 39"/>
                <a:gd name="T18" fmla="*/ 11 w 12"/>
                <a:gd name="T19" fmla="*/ 20 h 39"/>
                <a:gd name="T20" fmla="*/ 9 w 12"/>
                <a:gd name="T21" fmla="*/ 28 h 39"/>
                <a:gd name="T22" fmla="*/ 8 w 12"/>
                <a:gd name="T23" fmla="*/ 39 h 39"/>
                <a:gd name="T24" fmla="*/ 8 w 12"/>
                <a:gd name="T25" fmla="*/ 39 h 39"/>
                <a:gd name="T26" fmla="*/ 8 w 12"/>
                <a:gd name="T27" fmla="*/ 39 h 39"/>
                <a:gd name="T28" fmla="*/ 3 w 12"/>
                <a:gd name="T29" fmla="*/ 39 h 39"/>
                <a:gd name="T30" fmla="*/ 1 w 12"/>
                <a:gd name="T31" fmla="*/ 37 h 39"/>
                <a:gd name="T32" fmla="*/ 2 w 12"/>
                <a:gd name="T33" fmla="*/ 35 h 39"/>
                <a:gd name="T34" fmla="*/ 7 w 12"/>
                <a:gd name="T35" fmla="*/ 35 h 39"/>
                <a:gd name="T36" fmla="*/ 0 w 12"/>
                <a:gd name="T37" fmla="*/ 32 h 39"/>
                <a:gd name="T38" fmla="*/ 8 w 12"/>
                <a:gd name="T39" fmla="*/ 33 h 39"/>
                <a:gd name="T40" fmla="*/ 8 w 12"/>
                <a:gd name="T41" fmla="*/ 29 h 39"/>
                <a:gd name="T42" fmla="*/ 5 w 12"/>
                <a:gd name="T43" fmla="*/ 30 h 39"/>
                <a:gd name="T44" fmla="*/ 8 w 12"/>
                <a:gd name="T45" fmla="*/ 26 h 39"/>
                <a:gd name="T46" fmla="*/ 5 w 12"/>
                <a:gd name="T47" fmla="*/ 26 h 39"/>
                <a:gd name="T48" fmla="*/ 8 w 12"/>
                <a:gd name="T49" fmla="*/ 23 h 39"/>
                <a:gd name="T50" fmla="*/ 5 w 12"/>
                <a:gd name="T51" fmla="*/ 20 h 39"/>
                <a:gd name="T52" fmla="*/ 6 w 12"/>
                <a:gd name="T53" fmla="*/ 17 h 39"/>
                <a:gd name="T54" fmla="*/ 9 w 12"/>
                <a:gd name="T55" fmla="*/ 16 h 39"/>
                <a:gd name="T56" fmla="*/ 9 w 12"/>
                <a:gd name="T57" fmla="*/ 15 h 39"/>
                <a:gd name="T58" fmla="*/ 5 w 12"/>
                <a:gd name="T59" fmla="*/ 10 h 39"/>
                <a:gd name="T60" fmla="*/ 9 w 12"/>
                <a:gd name="T61" fmla="*/ 10 h 39"/>
                <a:gd name="T62" fmla="*/ 4 w 12"/>
                <a:gd name="T63" fmla="*/ 7 h 39"/>
                <a:gd name="T64" fmla="*/ 6 w 12"/>
                <a:gd name="T65" fmla="*/ 7 h 39"/>
                <a:gd name="T66" fmla="*/ 9 w 12"/>
                <a:gd name="T67" fmla="*/ 6 h 39"/>
                <a:gd name="T68" fmla="*/ 7 w 12"/>
                <a:gd name="T69" fmla="*/ 5 h 39"/>
                <a:gd name="T70" fmla="*/ 9 w 12"/>
                <a:gd name="T71" fmla="*/ 4 h 39"/>
                <a:gd name="T72" fmla="*/ 0 w 12"/>
                <a:gd name="T73" fmla="*/ 4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2" h="39">
                  <a:moveTo>
                    <a:pt x="0" y="4"/>
                  </a:moveTo>
                  <a:cubicBezTo>
                    <a:pt x="2" y="3"/>
                    <a:pt x="6" y="1"/>
                    <a:pt x="9" y="0"/>
                  </a:cubicBezTo>
                  <a:cubicBezTo>
                    <a:pt x="9" y="1"/>
                    <a:pt x="12" y="3"/>
                    <a:pt x="11" y="5"/>
                  </a:cubicBezTo>
                  <a:cubicBezTo>
                    <a:pt x="10" y="6"/>
                    <a:pt x="11" y="17"/>
                    <a:pt x="11" y="19"/>
                  </a:cubicBezTo>
                  <a:cubicBezTo>
                    <a:pt x="11" y="19"/>
                    <a:pt x="11" y="19"/>
                    <a:pt x="11" y="19"/>
                  </a:cubicBezTo>
                  <a:cubicBezTo>
                    <a:pt x="11" y="19"/>
                    <a:pt x="11" y="19"/>
                    <a:pt x="11" y="19"/>
                  </a:cubicBezTo>
                  <a:cubicBezTo>
                    <a:pt x="11" y="19"/>
                    <a:pt x="11" y="19"/>
                    <a:pt x="11" y="19"/>
                  </a:cubicBezTo>
                  <a:cubicBezTo>
                    <a:pt x="11" y="19"/>
                    <a:pt x="11" y="19"/>
                    <a:pt x="11" y="19"/>
                  </a:cubicBezTo>
                  <a:cubicBezTo>
                    <a:pt x="11" y="19"/>
                    <a:pt x="11" y="19"/>
                    <a:pt x="11" y="19"/>
                  </a:cubicBezTo>
                  <a:cubicBezTo>
                    <a:pt x="11" y="20"/>
                    <a:pt x="11" y="20"/>
                    <a:pt x="11" y="20"/>
                  </a:cubicBezTo>
                  <a:cubicBezTo>
                    <a:pt x="11" y="21"/>
                    <a:pt x="9" y="28"/>
                    <a:pt x="9" y="28"/>
                  </a:cubicBezTo>
                  <a:cubicBezTo>
                    <a:pt x="9" y="28"/>
                    <a:pt x="11" y="37"/>
                    <a:pt x="8" y="39"/>
                  </a:cubicBezTo>
                  <a:cubicBezTo>
                    <a:pt x="8" y="39"/>
                    <a:pt x="8" y="39"/>
                    <a:pt x="8" y="39"/>
                  </a:cubicBezTo>
                  <a:cubicBezTo>
                    <a:pt x="8" y="39"/>
                    <a:pt x="8" y="39"/>
                    <a:pt x="8" y="39"/>
                  </a:cubicBezTo>
                  <a:cubicBezTo>
                    <a:pt x="3" y="39"/>
                    <a:pt x="3" y="39"/>
                    <a:pt x="3" y="39"/>
                  </a:cubicBezTo>
                  <a:cubicBezTo>
                    <a:pt x="1" y="37"/>
                    <a:pt x="1" y="37"/>
                    <a:pt x="1" y="37"/>
                  </a:cubicBezTo>
                  <a:cubicBezTo>
                    <a:pt x="1" y="36"/>
                    <a:pt x="2" y="35"/>
                    <a:pt x="2" y="35"/>
                  </a:cubicBezTo>
                  <a:cubicBezTo>
                    <a:pt x="7" y="35"/>
                    <a:pt x="7" y="35"/>
                    <a:pt x="7" y="35"/>
                  </a:cubicBezTo>
                  <a:cubicBezTo>
                    <a:pt x="6" y="32"/>
                    <a:pt x="0" y="32"/>
                    <a:pt x="0" y="32"/>
                  </a:cubicBezTo>
                  <a:cubicBezTo>
                    <a:pt x="1" y="31"/>
                    <a:pt x="6" y="32"/>
                    <a:pt x="8" y="33"/>
                  </a:cubicBezTo>
                  <a:cubicBezTo>
                    <a:pt x="9" y="32"/>
                    <a:pt x="8" y="30"/>
                    <a:pt x="8" y="29"/>
                  </a:cubicBezTo>
                  <a:cubicBezTo>
                    <a:pt x="7" y="29"/>
                    <a:pt x="5" y="30"/>
                    <a:pt x="5" y="30"/>
                  </a:cubicBezTo>
                  <a:cubicBezTo>
                    <a:pt x="8" y="26"/>
                    <a:pt x="8" y="26"/>
                    <a:pt x="8" y="26"/>
                  </a:cubicBezTo>
                  <a:cubicBezTo>
                    <a:pt x="8" y="25"/>
                    <a:pt x="5" y="26"/>
                    <a:pt x="5" y="26"/>
                  </a:cubicBezTo>
                  <a:cubicBezTo>
                    <a:pt x="8" y="23"/>
                    <a:pt x="8" y="23"/>
                    <a:pt x="8" y="23"/>
                  </a:cubicBezTo>
                  <a:cubicBezTo>
                    <a:pt x="8" y="23"/>
                    <a:pt x="7" y="22"/>
                    <a:pt x="5" y="20"/>
                  </a:cubicBezTo>
                  <a:cubicBezTo>
                    <a:pt x="4" y="18"/>
                    <a:pt x="6" y="17"/>
                    <a:pt x="6" y="17"/>
                  </a:cubicBezTo>
                  <a:cubicBezTo>
                    <a:pt x="6" y="17"/>
                    <a:pt x="10" y="19"/>
                    <a:pt x="9" y="16"/>
                  </a:cubicBezTo>
                  <a:cubicBezTo>
                    <a:pt x="9" y="16"/>
                    <a:pt x="9" y="16"/>
                    <a:pt x="9" y="15"/>
                  </a:cubicBezTo>
                  <a:cubicBezTo>
                    <a:pt x="8" y="13"/>
                    <a:pt x="5" y="10"/>
                    <a:pt x="5" y="10"/>
                  </a:cubicBezTo>
                  <a:cubicBezTo>
                    <a:pt x="9" y="10"/>
                    <a:pt x="9" y="10"/>
                    <a:pt x="9" y="10"/>
                  </a:cubicBezTo>
                  <a:cubicBezTo>
                    <a:pt x="8" y="8"/>
                    <a:pt x="3" y="9"/>
                    <a:pt x="4" y="7"/>
                  </a:cubicBezTo>
                  <a:cubicBezTo>
                    <a:pt x="5" y="7"/>
                    <a:pt x="5" y="7"/>
                    <a:pt x="6" y="7"/>
                  </a:cubicBezTo>
                  <a:cubicBezTo>
                    <a:pt x="7" y="6"/>
                    <a:pt x="9" y="6"/>
                    <a:pt x="9" y="6"/>
                  </a:cubicBezTo>
                  <a:cubicBezTo>
                    <a:pt x="7" y="5"/>
                    <a:pt x="7" y="5"/>
                    <a:pt x="7" y="5"/>
                  </a:cubicBezTo>
                  <a:cubicBezTo>
                    <a:pt x="9" y="4"/>
                    <a:pt x="9" y="4"/>
                    <a:pt x="9" y="4"/>
                  </a:cubicBezTo>
                  <a:cubicBezTo>
                    <a:pt x="7" y="3"/>
                    <a:pt x="0" y="4"/>
                    <a:pt x="0" y="4"/>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89331" tIns="44665" rIns="89331" bIns="44665" numCol="1" anchor="t" anchorCtr="0" compatLnSpc="1"/>
            <a:lstStyle/>
            <a:p>
              <a:pPr marL="0" marR="0" lvl="0" indent="0" algn="l" defTabSz="683605" rtl="0" eaLnBrk="1" fontAlgn="auto" latinLnBrk="0" hangingPunct="1">
                <a:lnSpc>
                  <a:spcPct val="100000"/>
                </a:lnSpc>
                <a:spcBef>
                  <a:spcPts val="0"/>
                </a:spcBef>
                <a:spcAft>
                  <a:spcPts val="0"/>
                </a:spcAft>
                <a:buClrTx/>
                <a:buSzTx/>
                <a:buFontTx/>
                <a:buNone/>
                <a:tabLst/>
                <a:defRPr/>
              </a:pPr>
              <a:endParaRPr kumimoji="0" lang="zh-CN" altLang="en-US" sz="1348"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
          <p:nvSpPr>
            <p:cNvPr id="40" name="Freeform 93"/>
            <p:cNvSpPr/>
            <p:nvPr/>
          </p:nvSpPr>
          <p:spPr bwMode="auto">
            <a:xfrm>
              <a:off x="2481263" y="1892300"/>
              <a:ext cx="125413" cy="180975"/>
            </a:xfrm>
            <a:custGeom>
              <a:avLst/>
              <a:gdLst>
                <a:gd name="T0" fmla="*/ 9 w 9"/>
                <a:gd name="T1" fmla="*/ 6 h 13"/>
                <a:gd name="T2" fmla="*/ 9 w 9"/>
                <a:gd name="T3" fmla="*/ 0 h 13"/>
                <a:gd name="T4" fmla="*/ 3 w 9"/>
                <a:gd name="T5" fmla="*/ 3 h 13"/>
                <a:gd name="T6" fmla="*/ 1 w 9"/>
                <a:gd name="T7" fmla="*/ 9 h 13"/>
                <a:gd name="T8" fmla="*/ 5 w 9"/>
                <a:gd name="T9" fmla="*/ 13 h 13"/>
                <a:gd name="T10" fmla="*/ 9 w 9"/>
                <a:gd name="T11" fmla="*/ 6 h 13"/>
              </a:gdLst>
              <a:ahLst/>
              <a:cxnLst>
                <a:cxn ang="0">
                  <a:pos x="T0" y="T1"/>
                </a:cxn>
                <a:cxn ang="0">
                  <a:pos x="T2" y="T3"/>
                </a:cxn>
                <a:cxn ang="0">
                  <a:pos x="T4" y="T5"/>
                </a:cxn>
                <a:cxn ang="0">
                  <a:pos x="T6" y="T7"/>
                </a:cxn>
                <a:cxn ang="0">
                  <a:pos x="T8" y="T9"/>
                </a:cxn>
                <a:cxn ang="0">
                  <a:pos x="T10" y="T11"/>
                </a:cxn>
              </a:cxnLst>
              <a:rect l="0" t="0" r="r" b="b"/>
              <a:pathLst>
                <a:path w="9" h="13">
                  <a:moveTo>
                    <a:pt x="9" y="6"/>
                  </a:moveTo>
                  <a:cubicBezTo>
                    <a:pt x="9" y="6"/>
                    <a:pt x="9" y="1"/>
                    <a:pt x="9" y="0"/>
                  </a:cubicBezTo>
                  <a:cubicBezTo>
                    <a:pt x="9" y="0"/>
                    <a:pt x="3" y="3"/>
                    <a:pt x="3" y="3"/>
                  </a:cubicBezTo>
                  <a:cubicBezTo>
                    <a:pt x="3" y="3"/>
                    <a:pt x="1" y="7"/>
                    <a:pt x="1" y="9"/>
                  </a:cubicBezTo>
                  <a:cubicBezTo>
                    <a:pt x="0" y="11"/>
                    <a:pt x="5" y="13"/>
                    <a:pt x="5" y="13"/>
                  </a:cubicBezTo>
                  <a:lnTo>
                    <a:pt x="9" y="6"/>
                  </a:lnTo>
                  <a:close/>
                </a:path>
              </a:pathLst>
            </a:custGeom>
            <a:solidFill>
              <a:srgbClr val="D69B60"/>
            </a:solidFill>
            <a:ln>
              <a:noFill/>
            </a:ln>
            <a:extLst>
              <a:ext uri="{91240B29-F687-4F45-9708-019B960494DF}">
                <a14:hiddenLine xmlns:a14="http://schemas.microsoft.com/office/drawing/2010/main" w="9525">
                  <a:solidFill>
                    <a:srgbClr val="000000"/>
                  </a:solidFill>
                  <a:round/>
                </a14:hiddenLine>
              </a:ext>
            </a:extLst>
          </p:spPr>
          <p:txBody>
            <a:bodyPr vert="horz" wrap="square" lIns="89331" tIns="44665" rIns="89331" bIns="44665" numCol="1" anchor="t" anchorCtr="0" compatLnSpc="1"/>
            <a:lstStyle/>
            <a:p>
              <a:pPr marL="0" marR="0" lvl="0" indent="0" algn="l" defTabSz="683605" rtl="0" eaLnBrk="1" fontAlgn="auto" latinLnBrk="0" hangingPunct="1">
                <a:lnSpc>
                  <a:spcPct val="100000"/>
                </a:lnSpc>
                <a:spcBef>
                  <a:spcPts val="0"/>
                </a:spcBef>
                <a:spcAft>
                  <a:spcPts val="0"/>
                </a:spcAft>
                <a:buClrTx/>
                <a:buSzTx/>
                <a:buFontTx/>
                <a:buNone/>
                <a:tabLst/>
                <a:defRPr/>
              </a:pPr>
              <a:endParaRPr kumimoji="0" lang="zh-CN" altLang="en-US" sz="1348"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
          <p:nvSpPr>
            <p:cNvPr id="41" name="Freeform 94"/>
            <p:cNvSpPr/>
            <p:nvPr/>
          </p:nvSpPr>
          <p:spPr bwMode="auto">
            <a:xfrm>
              <a:off x="2509838" y="3459163"/>
              <a:ext cx="193675" cy="179387"/>
            </a:xfrm>
            <a:custGeom>
              <a:avLst/>
              <a:gdLst>
                <a:gd name="T0" fmla="*/ 12 w 14"/>
                <a:gd name="T1" fmla="*/ 1 h 13"/>
                <a:gd name="T2" fmla="*/ 13 w 14"/>
                <a:gd name="T3" fmla="*/ 7 h 13"/>
                <a:gd name="T4" fmla="*/ 13 w 14"/>
                <a:gd name="T5" fmla="*/ 9 h 13"/>
                <a:gd name="T6" fmla="*/ 11 w 14"/>
                <a:gd name="T7" fmla="*/ 9 h 13"/>
                <a:gd name="T8" fmla="*/ 5 w 14"/>
                <a:gd name="T9" fmla="*/ 12 h 13"/>
                <a:gd name="T10" fmla="*/ 0 w 14"/>
                <a:gd name="T11" fmla="*/ 11 h 13"/>
                <a:gd name="T12" fmla="*/ 3 w 14"/>
                <a:gd name="T13" fmla="*/ 7 h 13"/>
                <a:gd name="T14" fmla="*/ 5 w 14"/>
                <a:gd name="T15" fmla="*/ 1 h 13"/>
                <a:gd name="T16" fmla="*/ 12 w 14"/>
                <a:gd name="T17" fmla="*/ 1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 h="13">
                  <a:moveTo>
                    <a:pt x="12" y="1"/>
                  </a:moveTo>
                  <a:cubicBezTo>
                    <a:pt x="12" y="1"/>
                    <a:pt x="14" y="6"/>
                    <a:pt x="13" y="7"/>
                  </a:cubicBezTo>
                  <a:cubicBezTo>
                    <a:pt x="13" y="9"/>
                    <a:pt x="13" y="9"/>
                    <a:pt x="13" y="9"/>
                  </a:cubicBezTo>
                  <a:cubicBezTo>
                    <a:pt x="11" y="9"/>
                    <a:pt x="11" y="9"/>
                    <a:pt x="11" y="9"/>
                  </a:cubicBezTo>
                  <a:cubicBezTo>
                    <a:pt x="11" y="9"/>
                    <a:pt x="11" y="13"/>
                    <a:pt x="5" y="12"/>
                  </a:cubicBezTo>
                  <a:cubicBezTo>
                    <a:pt x="0" y="11"/>
                    <a:pt x="0" y="11"/>
                    <a:pt x="0" y="11"/>
                  </a:cubicBezTo>
                  <a:cubicBezTo>
                    <a:pt x="0" y="11"/>
                    <a:pt x="2" y="7"/>
                    <a:pt x="3" y="7"/>
                  </a:cubicBezTo>
                  <a:cubicBezTo>
                    <a:pt x="3" y="6"/>
                    <a:pt x="5" y="2"/>
                    <a:pt x="5" y="1"/>
                  </a:cubicBezTo>
                  <a:cubicBezTo>
                    <a:pt x="6" y="0"/>
                    <a:pt x="12" y="1"/>
                    <a:pt x="12" y="1"/>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89331" tIns="44665" rIns="89331" bIns="44665" numCol="1" anchor="t" anchorCtr="0" compatLnSpc="1"/>
            <a:lstStyle/>
            <a:p>
              <a:pPr marL="0" marR="0" lvl="0" indent="0" algn="l" defTabSz="683605" rtl="0" eaLnBrk="1" fontAlgn="auto" latinLnBrk="0" hangingPunct="1">
                <a:lnSpc>
                  <a:spcPct val="100000"/>
                </a:lnSpc>
                <a:spcBef>
                  <a:spcPts val="0"/>
                </a:spcBef>
                <a:spcAft>
                  <a:spcPts val="0"/>
                </a:spcAft>
                <a:buClrTx/>
                <a:buSzTx/>
                <a:buFontTx/>
                <a:buNone/>
                <a:tabLst/>
                <a:defRPr/>
              </a:pPr>
              <a:endParaRPr kumimoji="0" lang="zh-CN" altLang="en-US" sz="1348"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
          <p:nvSpPr>
            <p:cNvPr id="42" name="Freeform 95"/>
            <p:cNvSpPr/>
            <p:nvPr/>
          </p:nvSpPr>
          <p:spPr bwMode="auto">
            <a:xfrm>
              <a:off x="2051050" y="2211388"/>
              <a:ext cx="166688" cy="96837"/>
            </a:xfrm>
            <a:custGeom>
              <a:avLst/>
              <a:gdLst>
                <a:gd name="T0" fmla="*/ 0 w 12"/>
                <a:gd name="T1" fmla="*/ 3 h 7"/>
                <a:gd name="T2" fmla="*/ 3 w 12"/>
                <a:gd name="T3" fmla="*/ 3 h 7"/>
                <a:gd name="T4" fmla="*/ 7 w 12"/>
                <a:gd name="T5" fmla="*/ 3 h 7"/>
                <a:gd name="T6" fmla="*/ 8 w 12"/>
                <a:gd name="T7" fmla="*/ 2 h 7"/>
                <a:gd name="T8" fmla="*/ 8 w 12"/>
                <a:gd name="T9" fmla="*/ 0 h 7"/>
                <a:gd name="T10" fmla="*/ 10 w 12"/>
                <a:gd name="T11" fmla="*/ 3 h 7"/>
                <a:gd name="T12" fmla="*/ 12 w 12"/>
                <a:gd name="T13" fmla="*/ 5 h 7"/>
                <a:gd name="T14" fmla="*/ 10 w 12"/>
                <a:gd name="T15" fmla="*/ 7 h 7"/>
                <a:gd name="T16" fmla="*/ 5 w 12"/>
                <a:gd name="T17" fmla="*/ 7 h 7"/>
                <a:gd name="T18" fmla="*/ 0 w 12"/>
                <a:gd name="T19" fmla="*/ 4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 h="7">
                  <a:moveTo>
                    <a:pt x="0" y="3"/>
                  </a:moveTo>
                  <a:cubicBezTo>
                    <a:pt x="0" y="3"/>
                    <a:pt x="3" y="2"/>
                    <a:pt x="3" y="3"/>
                  </a:cubicBezTo>
                  <a:cubicBezTo>
                    <a:pt x="3" y="3"/>
                    <a:pt x="7" y="3"/>
                    <a:pt x="7" y="3"/>
                  </a:cubicBezTo>
                  <a:cubicBezTo>
                    <a:pt x="8" y="2"/>
                    <a:pt x="8" y="2"/>
                    <a:pt x="8" y="2"/>
                  </a:cubicBezTo>
                  <a:cubicBezTo>
                    <a:pt x="8" y="2"/>
                    <a:pt x="7" y="1"/>
                    <a:pt x="8" y="0"/>
                  </a:cubicBezTo>
                  <a:cubicBezTo>
                    <a:pt x="8" y="0"/>
                    <a:pt x="10" y="3"/>
                    <a:pt x="10" y="3"/>
                  </a:cubicBezTo>
                  <a:cubicBezTo>
                    <a:pt x="12" y="5"/>
                    <a:pt x="12" y="5"/>
                    <a:pt x="12" y="5"/>
                  </a:cubicBezTo>
                  <a:cubicBezTo>
                    <a:pt x="10" y="7"/>
                    <a:pt x="10" y="7"/>
                    <a:pt x="10" y="7"/>
                  </a:cubicBezTo>
                  <a:cubicBezTo>
                    <a:pt x="10" y="7"/>
                    <a:pt x="6" y="7"/>
                    <a:pt x="5" y="7"/>
                  </a:cubicBezTo>
                  <a:cubicBezTo>
                    <a:pt x="5" y="7"/>
                    <a:pt x="0" y="4"/>
                    <a:pt x="0" y="4"/>
                  </a:cubicBezTo>
                </a:path>
              </a:pathLst>
            </a:custGeom>
            <a:solidFill>
              <a:srgbClr val="F2C279"/>
            </a:solidFill>
            <a:ln>
              <a:noFill/>
            </a:ln>
            <a:extLst>
              <a:ext uri="{91240B29-F687-4F45-9708-019B960494DF}">
                <a14:hiddenLine xmlns:a14="http://schemas.microsoft.com/office/drawing/2010/main" w="9525">
                  <a:solidFill>
                    <a:srgbClr val="000000"/>
                  </a:solidFill>
                  <a:round/>
                </a14:hiddenLine>
              </a:ext>
            </a:extLst>
          </p:spPr>
          <p:txBody>
            <a:bodyPr vert="horz" wrap="square" lIns="89331" tIns="44665" rIns="89331" bIns="44665" numCol="1" anchor="t" anchorCtr="0" compatLnSpc="1"/>
            <a:lstStyle/>
            <a:p>
              <a:pPr marL="0" marR="0" lvl="0" indent="0" algn="l" defTabSz="683605" rtl="0" eaLnBrk="1" fontAlgn="auto" latinLnBrk="0" hangingPunct="1">
                <a:lnSpc>
                  <a:spcPct val="100000"/>
                </a:lnSpc>
                <a:spcBef>
                  <a:spcPts val="0"/>
                </a:spcBef>
                <a:spcAft>
                  <a:spcPts val="0"/>
                </a:spcAft>
                <a:buClrTx/>
                <a:buSzTx/>
                <a:buFontTx/>
                <a:buNone/>
                <a:tabLst/>
                <a:defRPr/>
              </a:pPr>
              <a:endParaRPr kumimoji="0" lang="zh-CN" altLang="en-US" sz="1348"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
          <p:nvSpPr>
            <p:cNvPr id="43" name="Freeform 96"/>
            <p:cNvSpPr/>
            <p:nvPr/>
          </p:nvSpPr>
          <p:spPr bwMode="auto">
            <a:xfrm>
              <a:off x="2370138" y="3430588"/>
              <a:ext cx="236538" cy="111125"/>
            </a:xfrm>
            <a:custGeom>
              <a:avLst/>
              <a:gdLst>
                <a:gd name="T0" fmla="*/ 15 w 17"/>
                <a:gd name="T1" fmla="*/ 6 h 8"/>
                <a:gd name="T2" fmla="*/ 9 w 17"/>
                <a:gd name="T3" fmla="*/ 8 h 8"/>
                <a:gd name="T4" fmla="*/ 1 w 17"/>
                <a:gd name="T5" fmla="*/ 8 h 8"/>
                <a:gd name="T6" fmla="*/ 3 w 17"/>
                <a:gd name="T7" fmla="*/ 6 h 8"/>
                <a:gd name="T8" fmla="*/ 8 w 17"/>
                <a:gd name="T9" fmla="*/ 5 h 8"/>
                <a:gd name="T10" fmla="*/ 13 w 17"/>
                <a:gd name="T11" fmla="*/ 0 h 8"/>
                <a:gd name="T12" fmla="*/ 17 w 17"/>
                <a:gd name="T13" fmla="*/ 0 h 8"/>
                <a:gd name="T14" fmla="*/ 15 w 17"/>
                <a:gd name="T15" fmla="*/ 6 h 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7" h="8">
                  <a:moveTo>
                    <a:pt x="15" y="6"/>
                  </a:moveTo>
                  <a:cubicBezTo>
                    <a:pt x="15" y="6"/>
                    <a:pt x="12" y="8"/>
                    <a:pt x="9" y="8"/>
                  </a:cubicBezTo>
                  <a:cubicBezTo>
                    <a:pt x="1" y="8"/>
                    <a:pt x="1" y="8"/>
                    <a:pt x="1" y="8"/>
                  </a:cubicBezTo>
                  <a:cubicBezTo>
                    <a:pt x="1" y="8"/>
                    <a:pt x="0" y="6"/>
                    <a:pt x="3" y="6"/>
                  </a:cubicBezTo>
                  <a:cubicBezTo>
                    <a:pt x="3" y="6"/>
                    <a:pt x="5" y="6"/>
                    <a:pt x="8" y="5"/>
                  </a:cubicBezTo>
                  <a:cubicBezTo>
                    <a:pt x="11" y="3"/>
                    <a:pt x="13" y="0"/>
                    <a:pt x="13" y="0"/>
                  </a:cubicBezTo>
                  <a:cubicBezTo>
                    <a:pt x="17" y="0"/>
                    <a:pt x="17" y="0"/>
                    <a:pt x="17" y="0"/>
                  </a:cubicBezTo>
                  <a:cubicBezTo>
                    <a:pt x="17" y="0"/>
                    <a:pt x="17" y="4"/>
                    <a:pt x="15" y="6"/>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89331" tIns="44665" rIns="89331" bIns="44665" numCol="1" anchor="t" anchorCtr="0" compatLnSpc="1"/>
            <a:lstStyle/>
            <a:p>
              <a:pPr marL="0" marR="0" lvl="0" indent="0" algn="l" defTabSz="683605" rtl="0" eaLnBrk="1" fontAlgn="auto" latinLnBrk="0" hangingPunct="1">
                <a:lnSpc>
                  <a:spcPct val="100000"/>
                </a:lnSpc>
                <a:spcBef>
                  <a:spcPts val="0"/>
                </a:spcBef>
                <a:spcAft>
                  <a:spcPts val="0"/>
                </a:spcAft>
                <a:buClrTx/>
                <a:buSzTx/>
                <a:buFontTx/>
                <a:buNone/>
                <a:tabLst/>
                <a:defRPr/>
              </a:pPr>
              <a:endParaRPr kumimoji="0" lang="zh-CN" altLang="en-US" sz="1348"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
          <p:nvSpPr>
            <p:cNvPr id="44" name="Freeform 97"/>
            <p:cNvSpPr/>
            <p:nvPr/>
          </p:nvSpPr>
          <p:spPr bwMode="auto">
            <a:xfrm>
              <a:off x="2411413" y="2544763"/>
              <a:ext cx="223838" cy="914400"/>
            </a:xfrm>
            <a:custGeom>
              <a:avLst/>
              <a:gdLst>
                <a:gd name="T0" fmla="*/ 14 w 16"/>
                <a:gd name="T1" fmla="*/ 66 h 66"/>
                <a:gd name="T2" fmla="*/ 9 w 16"/>
                <a:gd name="T3" fmla="*/ 64 h 66"/>
                <a:gd name="T4" fmla="*/ 9 w 16"/>
                <a:gd name="T5" fmla="*/ 62 h 66"/>
                <a:gd name="T6" fmla="*/ 11 w 16"/>
                <a:gd name="T7" fmla="*/ 60 h 66"/>
                <a:gd name="T8" fmla="*/ 10 w 16"/>
                <a:gd name="T9" fmla="*/ 58 h 66"/>
                <a:gd name="T10" fmla="*/ 11 w 16"/>
                <a:gd name="T11" fmla="*/ 56 h 66"/>
                <a:gd name="T12" fmla="*/ 9 w 16"/>
                <a:gd name="T13" fmla="*/ 55 h 66"/>
                <a:gd name="T14" fmla="*/ 10 w 16"/>
                <a:gd name="T15" fmla="*/ 52 h 66"/>
                <a:gd name="T16" fmla="*/ 9 w 16"/>
                <a:gd name="T17" fmla="*/ 46 h 66"/>
                <a:gd name="T18" fmla="*/ 9 w 16"/>
                <a:gd name="T19" fmla="*/ 42 h 66"/>
                <a:gd name="T20" fmla="*/ 9 w 16"/>
                <a:gd name="T21" fmla="*/ 42 h 66"/>
                <a:gd name="T22" fmla="*/ 7 w 16"/>
                <a:gd name="T23" fmla="*/ 40 h 66"/>
                <a:gd name="T24" fmla="*/ 7 w 16"/>
                <a:gd name="T25" fmla="*/ 38 h 66"/>
                <a:gd name="T26" fmla="*/ 6 w 16"/>
                <a:gd name="T27" fmla="*/ 35 h 66"/>
                <a:gd name="T28" fmla="*/ 1 w 16"/>
                <a:gd name="T29" fmla="*/ 10 h 66"/>
                <a:gd name="T30" fmla="*/ 1 w 16"/>
                <a:gd name="T31" fmla="*/ 0 h 66"/>
                <a:gd name="T32" fmla="*/ 6 w 16"/>
                <a:gd name="T33" fmla="*/ 1 h 66"/>
                <a:gd name="T34" fmla="*/ 9 w 16"/>
                <a:gd name="T35" fmla="*/ 4 h 66"/>
                <a:gd name="T36" fmla="*/ 14 w 16"/>
                <a:gd name="T37" fmla="*/ 19 h 66"/>
                <a:gd name="T38" fmla="*/ 13 w 16"/>
                <a:gd name="T39" fmla="*/ 33 h 66"/>
                <a:gd name="T40" fmla="*/ 15 w 16"/>
                <a:gd name="T41" fmla="*/ 44 h 66"/>
                <a:gd name="T42" fmla="*/ 15 w 16"/>
                <a:gd name="T43" fmla="*/ 61 h 66"/>
                <a:gd name="T44" fmla="*/ 14 w 16"/>
                <a:gd name="T45" fmla="*/ 66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6" h="66">
                  <a:moveTo>
                    <a:pt x="14" y="66"/>
                  </a:moveTo>
                  <a:cubicBezTo>
                    <a:pt x="9" y="64"/>
                    <a:pt x="9" y="64"/>
                    <a:pt x="9" y="64"/>
                  </a:cubicBezTo>
                  <a:cubicBezTo>
                    <a:pt x="9" y="64"/>
                    <a:pt x="9" y="63"/>
                    <a:pt x="9" y="62"/>
                  </a:cubicBezTo>
                  <a:cubicBezTo>
                    <a:pt x="10" y="62"/>
                    <a:pt x="11" y="60"/>
                    <a:pt x="11" y="60"/>
                  </a:cubicBezTo>
                  <a:cubicBezTo>
                    <a:pt x="11" y="60"/>
                    <a:pt x="10" y="59"/>
                    <a:pt x="10" y="58"/>
                  </a:cubicBezTo>
                  <a:cubicBezTo>
                    <a:pt x="10" y="57"/>
                    <a:pt x="11" y="56"/>
                    <a:pt x="11" y="56"/>
                  </a:cubicBezTo>
                  <a:cubicBezTo>
                    <a:pt x="9" y="55"/>
                    <a:pt x="9" y="55"/>
                    <a:pt x="9" y="55"/>
                  </a:cubicBezTo>
                  <a:cubicBezTo>
                    <a:pt x="9" y="55"/>
                    <a:pt x="10" y="52"/>
                    <a:pt x="10" y="52"/>
                  </a:cubicBezTo>
                  <a:cubicBezTo>
                    <a:pt x="10" y="51"/>
                    <a:pt x="9" y="46"/>
                    <a:pt x="9" y="46"/>
                  </a:cubicBezTo>
                  <a:cubicBezTo>
                    <a:pt x="9" y="46"/>
                    <a:pt x="8" y="43"/>
                    <a:pt x="9" y="42"/>
                  </a:cubicBezTo>
                  <a:cubicBezTo>
                    <a:pt x="9" y="42"/>
                    <a:pt x="9" y="42"/>
                    <a:pt x="9" y="42"/>
                  </a:cubicBezTo>
                  <a:cubicBezTo>
                    <a:pt x="7" y="40"/>
                    <a:pt x="7" y="40"/>
                    <a:pt x="7" y="40"/>
                  </a:cubicBezTo>
                  <a:cubicBezTo>
                    <a:pt x="7" y="38"/>
                    <a:pt x="7" y="38"/>
                    <a:pt x="7" y="38"/>
                  </a:cubicBezTo>
                  <a:cubicBezTo>
                    <a:pt x="6" y="35"/>
                    <a:pt x="6" y="35"/>
                    <a:pt x="6" y="35"/>
                  </a:cubicBezTo>
                  <a:cubicBezTo>
                    <a:pt x="6" y="35"/>
                    <a:pt x="0" y="12"/>
                    <a:pt x="1" y="10"/>
                  </a:cubicBezTo>
                  <a:cubicBezTo>
                    <a:pt x="2" y="9"/>
                    <a:pt x="1" y="0"/>
                    <a:pt x="1" y="0"/>
                  </a:cubicBezTo>
                  <a:cubicBezTo>
                    <a:pt x="6" y="1"/>
                    <a:pt x="6" y="1"/>
                    <a:pt x="6" y="1"/>
                  </a:cubicBezTo>
                  <a:cubicBezTo>
                    <a:pt x="6" y="1"/>
                    <a:pt x="9" y="3"/>
                    <a:pt x="9" y="4"/>
                  </a:cubicBezTo>
                  <a:cubicBezTo>
                    <a:pt x="9" y="5"/>
                    <a:pt x="14" y="19"/>
                    <a:pt x="14" y="19"/>
                  </a:cubicBezTo>
                  <a:cubicBezTo>
                    <a:pt x="13" y="33"/>
                    <a:pt x="13" y="33"/>
                    <a:pt x="13" y="33"/>
                  </a:cubicBezTo>
                  <a:cubicBezTo>
                    <a:pt x="15" y="44"/>
                    <a:pt x="15" y="44"/>
                    <a:pt x="15" y="44"/>
                  </a:cubicBezTo>
                  <a:cubicBezTo>
                    <a:pt x="15" y="44"/>
                    <a:pt x="15" y="60"/>
                    <a:pt x="15" y="61"/>
                  </a:cubicBezTo>
                  <a:cubicBezTo>
                    <a:pt x="16" y="61"/>
                    <a:pt x="14" y="66"/>
                    <a:pt x="14" y="66"/>
                  </a:cubicBezTo>
                  <a:close/>
                </a:path>
              </a:pathLst>
            </a:custGeom>
            <a:solidFill>
              <a:srgbClr val="262423"/>
            </a:solidFill>
            <a:ln>
              <a:noFill/>
            </a:ln>
            <a:extLst>
              <a:ext uri="{91240B29-F687-4F45-9708-019B960494DF}">
                <a14:hiddenLine xmlns:a14="http://schemas.microsoft.com/office/drawing/2010/main" w="9525">
                  <a:solidFill>
                    <a:srgbClr val="000000"/>
                  </a:solidFill>
                  <a:round/>
                </a14:hiddenLine>
              </a:ext>
            </a:extLst>
          </p:spPr>
          <p:txBody>
            <a:bodyPr vert="horz" wrap="square" lIns="89331" tIns="44665" rIns="89331" bIns="44665" numCol="1" anchor="t" anchorCtr="0" compatLnSpc="1"/>
            <a:lstStyle/>
            <a:p>
              <a:pPr marL="0" marR="0" lvl="0" indent="0" algn="l" defTabSz="683605" rtl="0" eaLnBrk="1" fontAlgn="auto" latinLnBrk="0" hangingPunct="1">
                <a:lnSpc>
                  <a:spcPct val="100000"/>
                </a:lnSpc>
                <a:spcBef>
                  <a:spcPts val="0"/>
                </a:spcBef>
                <a:spcAft>
                  <a:spcPts val="0"/>
                </a:spcAft>
                <a:buClrTx/>
                <a:buSzTx/>
                <a:buFontTx/>
                <a:buNone/>
                <a:tabLst/>
                <a:defRPr/>
              </a:pPr>
              <a:endParaRPr kumimoji="0" lang="zh-CN" altLang="en-US" sz="1348"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
          <p:nvSpPr>
            <p:cNvPr id="45" name="Freeform 98"/>
            <p:cNvSpPr/>
            <p:nvPr/>
          </p:nvSpPr>
          <p:spPr bwMode="auto">
            <a:xfrm>
              <a:off x="2425700" y="2544763"/>
              <a:ext cx="209550" cy="914400"/>
            </a:xfrm>
            <a:custGeom>
              <a:avLst/>
              <a:gdLst>
                <a:gd name="T0" fmla="*/ 0 w 15"/>
                <a:gd name="T1" fmla="*/ 0 h 66"/>
                <a:gd name="T2" fmla="*/ 5 w 15"/>
                <a:gd name="T3" fmla="*/ 1 h 66"/>
                <a:gd name="T4" fmla="*/ 8 w 15"/>
                <a:gd name="T5" fmla="*/ 4 h 66"/>
                <a:gd name="T6" fmla="*/ 13 w 15"/>
                <a:gd name="T7" fmla="*/ 19 h 66"/>
                <a:gd name="T8" fmla="*/ 12 w 15"/>
                <a:gd name="T9" fmla="*/ 33 h 66"/>
                <a:gd name="T10" fmla="*/ 14 w 15"/>
                <a:gd name="T11" fmla="*/ 44 h 66"/>
                <a:gd name="T12" fmla="*/ 14 w 15"/>
                <a:gd name="T13" fmla="*/ 61 h 66"/>
                <a:gd name="T14" fmla="*/ 13 w 15"/>
                <a:gd name="T15" fmla="*/ 66 h 66"/>
                <a:gd name="T16" fmla="*/ 8 w 15"/>
                <a:gd name="T17" fmla="*/ 64 h 66"/>
                <a:gd name="T18" fmla="*/ 8 w 15"/>
                <a:gd name="T19" fmla="*/ 63 h 66"/>
                <a:gd name="T20" fmla="*/ 11 w 15"/>
                <a:gd name="T21" fmla="*/ 61 h 66"/>
                <a:gd name="T22" fmla="*/ 10 w 15"/>
                <a:gd name="T23" fmla="*/ 60 h 66"/>
                <a:gd name="T24" fmla="*/ 10 w 15"/>
                <a:gd name="T25" fmla="*/ 60 h 66"/>
                <a:gd name="T26" fmla="*/ 9 w 15"/>
                <a:gd name="T27" fmla="*/ 59 h 66"/>
                <a:gd name="T28" fmla="*/ 11 w 15"/>
                <a:gd name="T29" fmla="*/ 56 h 66"/>
                <a:gd name="T30" fmla="*/ 10 w 15"/>
                <a:gd name="T31" fmla="*/ 56 h 66"/>
                <a:gd name="T32" fmla="*/ 8 w 15"/>
                <a:gd name="T33" fmla="*/ 55 h 66"/>
                <a:gd name="T34" fmla="*/ 8 w 15"/>
                <a:gd name="T35" fmla="*/ 55 h 66"/>
                <a:gd name="T36" fmla="*/ 11 w 15"/>
                <a:gd name="T37" fmla="*/ 53 h 66"/>
                <a:gd name="T38" fmla="*/ 12 w 15"/>
                <a:gd name="T39" fmla="*/ 49 h 66"/>
                <a:gd name="T40" fmla="*/ 9 w 15"/>
                <a:gd name="T41" fmla="*/ 52 h 66"/>
                <a:gd name="T42" fmla="*/ 10 w 15"/>
                <a:gd name="T43" fmla="*/ 47 h 66"/>
                <a:gd name="T44" fmla="*/ 9 w 15"/>
                <a:gd name="T45" fmla="*/ 49 h 66"/>
                <a:gd name="T46" fmla="*/ 8 w 15"/>
                <a:gd name="T47" fmla="*/ 46 h 66"/>
                <a:gd name="T48" fmla="*/ 10 w 15"/>
                <a:gd name="T49" fmla="*/ 42 h 66"/>
                <a:gd name="T50" fmla="*/ 9 w 15"/>
                <a:gd name="T51" fmla="*/ 38 h 66"/>
                <a:gd name="T52" fmla="*/ 7 w 15"/>
                <a:gd name="T53" fmla="*/ 41 h 66"/>
                <a:gd name="T54" fmla="*/ 6 w 15"/>
                <a:gd name="T55" fmla="*/ 40 h 66"/>
                <a:gd name="T56" fmla="*/ 9 w 15"/>
                <a:gd name="T57" fmla="*/ 36 h 66"/>
                <a:gd name="T58" fmla="*/ 8 w 15"/>
                <a:gd name="T59" fmla="*/ 34 h 66"/>
                <a:gd name="T60" fmla="*/ 5 w 15"/>
                <a:gd name="T61" fmla="*/ 35 h 66"/>
                <a:gd name="T62" fmla="*/ 5 w 15"/>
                <a:gd name="T63" fmla="*/ 35 h 66"/>
                <a:gd name="T64" fmla="*/ 8 w 15"/>
                <a:gd name="T65" fmla="*/ 31 h 66"/>
                <a:gd name="T66" fmla="*/ 5 w 15"/>
                <a:gd name="T67" fmla="*/ 20 h 66"/>
                <a:gd name="T68" fmla="*/ 0 w 15"/>
                <a:gd name="T69" fmla="*/ 10 h 66"/>
                <a:gd name="T70" fmla="*/ 0 w 15"/>
                <a:gd name="T71" fmla="*/ 0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5" h="66">
                  <a:moveTo>
                    <a:pt x="0" y="0"/>
                  </a:moveTo>
                  <a:cubicBezTo>
                    <a:pt x="5" y="1"/>
                    <a:pt x="5" y="1"/>
                    <a:pt x="5" y="1"/>
                  </a:cubicBezTo>
                  <a:cubicBezTo>
                    <a:pt x="5" y="1"/>
                    <a:pt x="8" y="3"/>
                    <a:pt x="8" y="4"/>
                  </a:cubicBezTo>
                  <a:cubicBezTo>
                    <a:pt x="8" y="5"/>
                    <a:pt x="13" y="19"/>
                    <a:pt x="13" y="19"/>
                  </a:cubicBezTo>
                  <a:cubicBezTo>
                    <a:pt x="12" y="33"/>
                    <a:pt x="12" y="33"/>
                    <a:pt x="12" y="33"/>
                  </a:cubicBezTo>
                  <a:cubicBezTo>
                    <a:pt x="14" y="44"/>
                    <a:pt x="14" y="44"/>
                    <a:pt x="14" y="44"/>
                  </a:cubicBezTo>
                  <a:cubicBezTo>
                    <a:pt x="14" y="44"/>
                    <a:pt x="14" y="60"/>
                    <a:pt x="14" y="61"/>
                  </a:cubicBezTo>
                  <a:cubicBezTo>
                    <a:pt x="15" y="61"/>
                    <a:pt x="13" y="66"/>
                    <a:pt x="13" y="66"/>
                  </a:cubicBezTo>
                  <a:cubicBezTo>
                    <a:pt x="8" y="64"/>
                    <a:pt x="8" y="64"/>
                    <a:pt x="8" y="64"/>
                  </a:cubicBezTo>
                  <a:cubicBezTo>
                    <a:pt x="8" y="64"/>
                    <a:pt x="8" y="64"/>
                    <a:pt x="8" y="63"/>
                  </a:cubicBezTo>
                  <a:cubicBezTo>
                    <a:pt x="10" y="63"/>
                    <a:pt x="11" y="62"/>
                    <a:pt x="11" y="61"/>
                  </a:cubicBezTo>
                  <a:cubicBezTo>
                    <a:pt x="10" y="61"/>
                    <a:pt x="10" y="61"/>
                    <a:pt x="10" y="60"/>
                  </a:cubicBezTo>
                  <a:cubicBezTo>
                    <a:pt x="10" y="60"/>
                    <a:pt x="10" y="60"/>
                    <a:pt x="10" y="60"/>
                  </a:cubicBezTo>
                  <a:cubicBezTo>
                    <a:pt x="10" y="60"/>
                    <a:pt x="9" y="60"/>
                    <a:pt x="9" y="59"/>
                  </a:cubicBezTo>
                  <a:cubicBezTo>
                    <a:pt x="13" y="60"/>
                    <a:pt x="11" y="56"/>
                    <a:pt x="11" y="56"/>
                  </a:cubicBezTo>
                  <a:cubicBezTo>
                    <a:pt x="11" y="56"/>
                    <a:pt x="10" y="56"/>
                    <a:pt x="10" y="56"/>
                  </a:cubicBezTo>
                  <a:cubicBezTo>
                    <a:pt x="8" y="55"/>
                    <a:pt x="8" y="55"/>
                    <a:pt x="8" y="55"/>
                  </a:cubicBezTo>
                  <a:cubicBezTo>
                    <a:pt x="8" y="55"/>
                    <a:pt x="8" y="55"/>
                    <a:pt x="8" y="55"/>
                  </a:cubicBezTo>
                  <a:cubicBezTo>
                    <a:pt x="9" y="54"/>
                    <a:pt x="10" y="54"/>
                    <a:pt x="11" y="53"/>
                  </a:cubicBezTo>
                  <a:cubicBezTo>
                    <a:pt x="12" y="52"/>
                    <a:pt x="12" y="49"/>
                    <a:pt x="12" y="49"/>
                  </a:cubicBezTo>
                  <a:cubicBezTo>
                    <a:pt x="11" y="51"/>
                    <a:pt x="9" y="52"/>
                    <a:pt x="9" y="52"/>
                  </a:cubicBezTo>
                  <a:cubicBezTo>
                    <a:pt x="10" y="47"/>
                    <a:pt x="10" y="47"/>
                    <a:pt x="10" y="47"/>
                  </a:cubicBezTo>
                  <a:cubicBezTo>
                    <a:pt x="9" y="49"/>
                    <a:pt x="9" y="49"/>
                    <a:pt x="9" y="49"/>
                  </a:cubicBezTo>
                  <a:cubicBezTo>
                    <a:pt x="9" y="48"/>
                    <a:pt x="8" y="47"/>
                    <a:pt x="8" y="46"/>
                  </a:cubicBezTo>
                  <a:cubicBezTo>
                    <a:pt x="9" y="44"/>
                    <a:pt x="10" y="43"/>
                    <a:pt x="10" y="42"/>
                  </a:cubicBezTo>
                  <a:cubicBezTo>
                    <a:pt x="11" y="40"/>
                    <a:pt x="9" y="38"/>
                    <a:pt x="9" y="38"/>
                  </a:cubicBezTo>
                  <a:cubicBezTo>
                    <a:pt x="9" y="40"/>
                    <a:pt x="8" y="41"/>
                    <a:pt x="7" y="41"/>
                  </a:cubicBezTo>
                  <a:cubicBezTo>
                    <a:pt x="6" y="40"/>
                    <a:pt x="6" y="40"/>
                    <a:pt x="6" y="40"/>
                  </a:cubicBezTo>
                  <a:cubicBezTo>
                    <a:pt x="9" y="36"/>
                    <a:pt x="9" y="36"/>
                    <a:pt x="9" y="36"/>
                  </a:cubicBezTo>
                  <a:cubicBezTo>
                    <a:pt x="8" y="34"/>
                    <a:pt x="8" y="34"/>
                    <a:pt x="8" y="34"/>
                  </a:cubicBezTo>
                  <a:cubicBezTo>
                    <a:pt x="8" y="34"/>
                    <a:pt x="6" y="34"/>
                    <a:pt x="5" y="35"/>
                  </a:cubicBezTo>
                  <a:cubicBezTo>
                    <a:pt x="5" y="35"/>
                    <a:pt x="5" y="35"/>
                    <a:pt x="5" y="35"/>
                  </a:cubicBezTo>
                  <a:cubicBezTo>
                    <a:pt x="8" y="31"/>
                    <a:pt x="8" y="31"/>
                    <a:pt x="8" y="31"/>
                  </a:cubicBezTo>
                  <a:cubicBezTo>
                    <a:pt x="9" y="29"/>
                    <a:pt x="6" y="22"/>
                    <a:pt x="5" y="20"/>
                  </a:cubicBezTo>
                  <a:cubicBezTo>
                    <a:pt x="4" y="19"/>
                    <a:pt x="2" y="14"/>
                    <a:pt x="0" y="10"/>
                  </a:cubicBezTo>
                  <a:cubicBezTo>
                    <a:pt x="1" y="8"/>
                    <a:pt x="0" y="0"/>
                    <a:pt x="0" y="0"/>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89331" tIns="44665" rIns="89331" bIns="44665" numCol="1" anchor="t" anchorCtr="0" compatLnSpc="1"/>
            <a:lstStyle/>
            <a:p>
              <a:pPr marL="0" marR="0" lvl="0" indent="0" algn="l" defTabSz="683605" rtl="0" eaLnBrk="1" fontAlgn="auto" latinLnBrk="0" hangingPunct="1">
                <a:lnSpc>
                  <a:spcPct val="100000"/>
                </a:lnSpc>
                <a:spcBef>
                  <a:spcPts val="0"/>
                </a:spcBef>
                <a:spcAft>
                  <a:spcPts val="0"/>
                </a:spcAft>
                <a:buClrTx/>
                <a:buSzTx/>
                <a:buFontTx/>
                <a:buNone/>
                <a:tabLst/>
                <a:defRPr/>
              </a:pPr>
              <a:endParaRPr kumimoji="0" lang="zh-CN" altLang="en-US" sz="1348"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
          <p:nvSpPr>
            <p:cNvPr id="46" name="Freeform 99"/>
            <p:cNvSpPr/>
            <p:nvPr/>
          </p:nvSpPr>
          <p:spPr bwMode="auto">
            <a:xfrm>
              <a:off x="2454275" y="2516188"/>
              <a:ext cx="292100" cy="984250"/>
            </a:xfrm>
            <a:custGeom>
              <a:avLst/>
              <a:gdLst>
                <a:gd name="T0" fmla="*/ 18 w 21"/>
                <a:gd name="T1" fmla="*/ 60 h 71"/>
                <a:gd name="T2" fmla="*/ 17 w 21"/>
                <a:gd name="T3" fmla="*/ 71 h 71"/>
                <a:gd name="T4" fmla="*/ 12 w 21"/>
                <a:gd name="T5" fmla="*/ 71 h 71"/>
                <a:gd name="T6" fmla="*/ 9 w 21"/>
                <a:gd name="T7" fmla="*/ 69 h 71"/>
                <a:gd name="T8" fmla="*/ 9 w 21"/>
                <a:gd name="T9" fmla="*/ 64 h 71"/>
                <a:gd name="T10" fmla="*/ 11 w 21"/>
                <a:gd name="T11" fmla="*/ 60 h 71"/>
                <a:gd name="T12" fmla="*/ 11 w 21"/>
                <a:gd name="T13" fmla="*/ 53 h 71"/>
                <a:gd name="T14" fmla="*/ 10 w 21"/>
                <a:gd name="T15" fmla="*/ 41 h 71"/>
                <a:gd name="T16" fmla="*/ 8 w 21"/>
                <a:gd name="T17" fmla="*/ 35 h 71"/>
                <a:gd name="T18" fmla="*/ 8 w 21"/>
                <a:gd name="T19" fmla="*/ 27 h 71"/>
                <a:gd name="T20" fmla="*/ 5 w 21"/>
                <a:gd name="T21" fmla="*/ 21 h 71"/>
                <a:gd name="T22" fmla="*/ 1 w 21"/>
                <a:gd name="T23" fmla="*/ 8 h 71"/>
                <a:gd name="T24" fmla="*/ 0 w 21"/>
                <a:gd name="T25" fmla="*/ 2 h 71"/>
                <a:gd name="T26" fmla="*/ 9 w 21"/>
                <a:gd name="T27" fmla="*/ 1 h 71"/>
                <a:gd name="T28" fmla="*/ 17 w 21"/>
                <a:gd name="T29" fmla="*/ 1 h 71"/>
                <a:gd name="T30" fmla="*/ 20 w 21"/>
                <a:gd name="T31" fmla="*/ 12 h 71"/>
                <a:gd name="T32" fmla="*/ 19 w 21"/>
                <a:gd name="T33" fmla="*/ 20 h 71"/>
                <a:gd name="T34" fmla="*/ 19 w 21"/>
                <a:gd name="T35" fmla="*/ 24 h 71"/>
                <a:gd name="T36" fmla="*/ 18 w 21"/>
                <a:gd name="T37" fmla="*/ 32 h 71"/>
                <a:gd name="T38" fmla="*/ 20 w 21"/>
                <a:gd name="T39" fmla="*/ 37 h 71"/>
                <a:gd name="T40" fmla="*/ 20 w 21"/>
                <a:gd name="T41" fmla="*/ 52 h 71"/>
                <a:gd name="T42" fmla="*/ 18 w 21"/>
                <a:gd name="T43" fmla="*/ 60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1" h="71">
                  <a:moveTo>
                    <a:pt x="18" y="60"/>
                  </a:moveTo>
                  <a:cubicBezTo>
                    <a:pt x="18" y="60"/>
                    <a:pt x="20" y="69"/>
                    <a:pt x="17" y="71"/>
                  </a:cubicBezTo>
                  <a:cubicBezTo>
                    <a:pt x="12" y="71"/>
                    <a:pt x="12" y="71"/>
                    <a:pt x="12" y="71"/>
                  </a:cubicBezTo>
                  <a:cubicBezTo>
                    <a:pt x="9" y="69"/>
                    <a:pt x="9" y="69"/>
                    <a:pt x="9" y="69"/>
                  </a:cubicBezTo>
                  <a:cubicBezTo>
                    <a:pt x="9" y="69"/>
                    <a:pt x="8" y="65"/>
                    <a:pt x="9" y="64"/>
                  </a:cubicBezTo>
                  <a:cubicBezTo>
                    <a:pt x="11" y="62"/>
                    <a:pt x="11" y="60"/>
                    <a:pt x="11" y="60"/>
                  </a:cubicBezTo>
                  <a:cubicBezTo>
                    <a:pt x="11" y="53"/>
                    <a:pt x="11" y="53"/>
                    <a:pt x="11" y="53"/>
                  </a:cubicBezTo>
                  <a:cubicBezTo>
                    <a:pt x="11" y="53"/>
                    <a:pt x="11" y="45"/>
                    <a:pt x="10" y="41"/>
                  </a:cubicBezTo>
                  <a:cubicBezTo>
                    <a:pt x="9" y="37"/>
                    <a:pt x="8" y="35"/>
                    <a:pt x="8" y="35"/>
                  </a:cubicBezTo>
                  <a:cubicBezTo>
                    <a:pt x="8" y="35"/>
                    <a:pt x="8" y="28"/>
                    <a:pt x="8" y="27"/>
                  </a:cubicBezTo>
                  <a:cubicBezTo>
                    <a:pt x="8" y="26"/>
                    <a:pt x="5" y="21"/>
                    <a:pt x="5" y="21"/>
                  </a:cubicBezTo>
                  <a:cubicBezTo>
                    <a:pt x="5" y="20"/>
                    <a:pt x="2" y="9"/>
                    <a:pt x="1" y="8"/>
                  </a:cubicBezTo>
                  <a:cubicBezTo>
                    <a:pt x="1" y="7"/>
                    <a:pt x="0" y="2"/>
                    <a:pt x="0" y="2"/>
                  </a:cubicBezTo>
                  <a:cubicBezTo>
                    <a:pt x="0" y="2"/>
                    <a:pt x="8" y="1"/>
                    <a:pt x="9" y="1"/>
                  </a:cubicBezTo>
                  <a:cubicBezTo>
                    <a:pt x="9" y="0"/>
                    <a:pt x="17" y="1"/>
                    <a:pt x="17" y="1"/>
                  </a:cubicBezTo>
                  <a:cubicBezTo>
                    <a:pt x="17" y="1"/>
                    <a:pt x="20" y="10"/>
                    <a:pt x="20" y="12"/>
                  </a:cubicBezTo>
                  <a:cubicBezTo>
                    <a:pt x="20" y="14"/>
                    <a:pt x="19" y="19"/>
                    <a:pt x="19" y="20"/>
                  </a:cubicBezTo>
                  <a:cubicBezTo>
                    <a:pt x="20" y="21"/>
                    <a:pt x="19" y="24"/>
                    <a:pt x="19" y="24"/>
                  </a:cubicBezTo>
                  <a:cubicBezTo>
                    <a:pt x="19" y="24"/>
                    <a:pt x="18" y="31"/>
                    <a:pt x="18" y="32"/>
                  </a:cubicBezTo>
                  <a:cubicBezTo>
                    <a:pt x="18" y="32"/>
                    <a:pt x="21" y="35"/>
                    <a:pt x="20" y="37"/>
                  </a:cubicBezTo>
                  <a:cubicBezTo>
                    <a:pt x="19" y="38"/>
                    <a:pt x="21" y="50"/>
                    <a:pt x="20" y="52"/>
                  </a:cubicBezTo>
                  <a:cubicBezTo>
                    <a:pt x="20" y="53"/>
                    <a:pt x="18" y="60"/>
                    <a:pt x="18" y="60"/>
                  </a:cubicBezTo>
                  <a:close/>
                </a:path>
              </a:pathLst>
            </a:custGeom>
            <a:solidFill>
              <a:srgbClr val="262423"/>
            </a:solidFill>
            <a:ln>
              <a:noFill/>
            </a:ln>
            <a:extLst>
              <a:ext uri="{91240B29-F687-4F45-9708-019B960494DF}">
                <a14:hiddenLine xmlns:a14="http://schemas.microsoft.com/office/drawing/2010/main" w="9525">
                  <a:solidFill>
                    <a:srgbClr val="000000"/>
                  </a:solidFill>
                  <a:round/>
                </a14:hiddenLine>
              </a:ext>
            </a:extLst>
          </p:spPr>
          <p:txBody>
            <a:bodyPr vert="horz" wrap="square" lIns="89331" tIns="44665" rIns="89331" bIns="44665" numCol="1" anchor="t" anchorCtr="0" compatLnSpc="1"/>
            <a:lstStyle/>
            <a:p>
              <a:pPr marL="0" marR="0" lvl="0" indent="0" algn="l" defTabSz="683605" rtl="0" eaLnBrk="1" fontAlgn="auto" latinLnBrk="0" hangingPunct="1">
                <a:lnSpc>
                  <a:spcPct val="100000"/>
                </a:lnSpc>
                <a:spcBef>
                  <a:spcPts val="0"/>
                </a:spcBef>
                <a:spcAft>
                  <a:spcPts val="0"/>
                </a:spcAft>
                <a:buClrTx/>
                <a:buSzTx/>
                <a:buFontTx/>
                <a:buNone/>
                <a:tabLst/>
                <a:defRPr/>
              </a:pPr>
              <a:endParaRPr kumimoji="0" lang="zh-CN" altLang="en-US" sz="1348"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
          <p:nvSpPr>
            <p:cNvPr id="47" name="Freeform 101"/>
            <p:cNvSpPr/>
            <p:nvPr/>
          </p:nvSpPr>
          <p:spPr bwMode="auto">
            <a:xfrm>
              <a:off x="2454275" y="2516188"/>
              <a:ext cx="304800" cy="415925"/>
            </a:xfrm>
            <a:custGeom>
              <a:avLst/>
              <a:gdLst>
                <a:gd name="T0" fmla="*/ 9 w 22"/>
                <a:gd name="T1" fmla="*/ 1 h 30"/>
                <a:gd name="T2" fmla="*/ 17 w 22"/>
                <a:gd name="T3" fmla="*/ 1 h 30"/>
                <a:gd name="T4" fmla="*/ 21 w 22"/>
                <a:gd name="T5" fmla="*/ 11 h 30"/>
                <a:gd name="T6" fmla="*/ 21 w 22"/>
                <a:gd name="T7" fmla="*/ 19 h 30"/>
                <a:gd name="T8" fmla="*/ 20 w 22"/>
                <a:gd name="T9" fmla="*/ 25 h 30"/>
                <a:gd name="T10" fmla="*/ 18 w 22"/>
                <a:gd name="T11" fmla="*/ 30 h 30"/>
                <a:gd name="T12" fmla="*/ 14 w 22"/>
                <a:gd name="T13" fmla="*/ 24 h 30"/>
                <a:gd name="T14" fmla="*/ 17 w 22"/>
                <a:gd name="T15" fmla="*/ 25 h 30"/>
                <a:gd name="T16" fmla="*/ 15 w 22"/>
                <a:gd name="T17" fmla="*/ 15 h 30"/>
                <a:gd name="T18" fmla="*/ 14 w 22"/>
                <a:gd name="T19" fmla="*/ 7 h 30"/>
                <a:gd name="T20" fmla="*/ 5 w 22"/>
                <a:gd name="T21" fmla="*/ 7 h 30"/>
                <a:gd name="T22" fmla="*/ 2 w 22"/>
                <a:gd name="T23" fmla="*/ 9 h 30"/>
                <a:gd name="T24" fmla="*/ 1 w 22"/>
                <a:gd name="T25" fmla="*/ 8 h 30"/>
                <a:gd name="T26" fmla="*/ 0 w 22"/>
                <a:gd name="T27" fmla="*/ 2 h 30"/>
                <a:gd name="T28" fmla="*/ 9 w 22"/>
                <a:gd name="T29" fmla="*/ 1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2" h="30">
                  <a:moveTo>
                    <a:pt x="9" y="1"/>
                  </a:moveTo>
                  <a:cubicBezTo>
                    <a:pt x="9" y="0"/>
                    <a:pt x="17" y="1"/>
                    <a:pt x="17" y="1"/>
                  </a:cubicBezTo>
                  <a:cubicBezTo>
                    <a:pt x="17" y="1"/>
                    <a:pt x="22" y="9"/>
                    <a:pt x="21" y="11"/>
                  </a:cubicBezTo>
                  <a:cubicBezTo>
                    <a:pt x="21" y="12"/>
                    <a:pt x="21" y="18"/>
                    <a:pt x="21" y="19"/>
                  </a:cubicBezTo>
                  <a:cubicBezTo>
                    <a:pt x="21" y="20"/>
                    <a:pt x="20" y="25"/>
                    <a:pt x="20" y="25"/>
                  </a:cubicBezTo>
                  <a:cubicBezTo>
                    <a:pt x="20" y="25"/>
                    <a:pt x="19" y="28"/>
                    <a:pt x="18" y="30"/>
                  </a:cubicBezTo>
                  <a:cubicBezTo>
                    <a:pt x="16" y="27"/>
                    <a:pt x="14" y="24"/>
                    <a:pt x="14" y="24"/>
                  </a:cubicBezTo>
                  <a:cubicBezTo>
                    <a:pt x="15" y="24"/>
                    <a:pt x="17" y="25"/>
                    <a:pt x="17" y="25"/>
                  </a:cubicBezTo>
                  <a:cubicBezTo>
                    <a:pt x="17" y="23"/>
                    <a:pt x="15" y="15"/>
                    <a:pt x="15" y="15"/>
                  </a:cubicBezTo>
                  <a:cubicBezTo>
                    <a:pt x="15" y="15"/>
                    <a:pt x="8" y="9"/>
                    <a:pt x="14" y="7"/>
                  </a:cubicBezTo>
                  <a:cubicBezTo>
                    <a:pt x="14" y="5"/>
                    <a:pt x="5" y="7"/>
                    <a:pt x="5" y="7"/>
                  </a:cubicBezTo>
                  <a:cubicBezTo>
                    <a:pt x="2" y="9"/>
                    <a:pt x="2" y="9"/>
                    <a:pt x="2" y="9"/>
                  </a:cubicBezTo>
                  <a:cubicBezTo>
                    <a:pt x="1" y="8"/>
                    <a:pt x="1" y="8"/>
                    <a:pt x="1" y="8"/>
                  </a:cubicBezTo>
                  <a:cubicBezTo>
                    <a:pt x="1" y="7"/>
                    <a:pt x="0" y="2"/>
                    <a:pt x="0" y="2"/>
                  </a:cubicBezTo>
                  <a:cubicBezTo>
                    <a:pt x="0" y="2"/>
                    <a:pt x="8" y="1"/>
                    <a:pt x="9" y="1"/>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89331" tIns="44665" rIns="89331" bIns="44665" numCol="1" anchor="t" anchorCtr="0" compatLnSpc="1"/>
            <a:lstStyle/>
            <a:p>
              <a:pPr marL="0" marR="0" lvl="0" indent="0" algn="l" defTabSz="683605" rtl="0" eaLnBrk="1" fontAlgn="auto" latinLnBrk="0" hangingPunct="1">
                <a:lnSpc>
                  <a:spcPct val="100000"/>
                </a:lnSpc>
                <a:spcBef>
                  <a:spcPts val="0"/>
                </a:spcBef>
                <a:spcAft>
                  <a:spcPts val="0"/>
                </a:spcAft>
                <a:buClrTx/>
                <a:buSzTx/>
                <a:buFontTx/>
                <a:buNone/>
                <a:tabLst/>
                <a:defRPr/>
              </a:pPr>
              <a:endParaRPr kumimoji="0" lang="zh-CN" altLang="en-US" sz="1348"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
          <p:nvSpPr>
            <p:cNvPr id="48" name="Freeform 102"/>
            <p:cNvSpPr/>
            <p:nvPr/>
          </p:nvSpPr>
          <p:spPr bwMode="auto">
            <a:xfrm>
              <a:off x="2425700" y="2474913"/>
              <a:ext cx="222250" cy="82550"/>
            </a:xfrm>
            <a:custGeom>
              <a:avLst/>
              <a:gdLst>
                <a:gd name="T0" fmla="*/ 16 w 16"/>
                <a:gd name="T1" fmla="*/ 3 h 6"/>
                <a:gd name="T2" fmla="*/ 3 w 16"/>
                <a:gd name="T3" fmla="*/ 6 h 6"/>
                <a:gd name="T4" fmla="*/ 0 w 16"/>
                <a:gd name="T5" fmla="*/ 5 h 6"/>
                <a:gd name="T6" fmla="*/ 0 w 16"/>
                <a:gd name="T7" fmla="*/ 2 h 6"/>
                <a:gd name="T8" fmla="*/ 16 w 16"/>
                <a:gd name="T9" fmla="*/ 0 h 6"/>
                <a:gd name="T10" fmla="*/ 16 w 16"/>
                <a:gd name="T11" fmla="*/ 3 h 6"/>
              </a:gdLst>
              <a:ahLst/>
              <a:cxnLst>
                <a:cxn ang="0">
                  <a:pos x="T0" y="T1"/>
                </a:cxn>
                <a:cxn ang="0">
                  <a:pos x="T2" y="T3"/>
                </a:cxn>
                <a:cxn ang="0">
                  <a:pos x="T4" y="T5"/>
                </a:cxn>
                <a:cxn ang="0">
                  <a:pos x="T6" y="T7"/>
                </a:cxn>
                <a:cxn ang="0">
                  <a:pos x="T8" y="T9"/>
                </a:cxn>
                <a:cxn ang="0">
                  <a:pos x="T10" y="T11"/>
                </a:cxn>
              </a:cxnLst>
              <a:rect l="0" t="0" r="r" b="b"/>
              <a:pathLst>
                <a:path w="16" h="6">
                  <a:moveTo>
                    <a:pt x="16" y="3"/>
                  </a:moveTo>
                  <a:cubicBezTo>
                    <a:pt x="16" y="3"/>
                    <a:pt x="7" y="6"/>
                    <a:pt x="3" y="6"/>
                  </a:cubicBezTo>
                  <a:cubicBezTo>
                    <a:pt x="0" y="5"/>
                    <a:pt x="0" y="5"/>
                    <a:pt x="0" y="5"/>
                  </a:cubicBezTo>
                  <a:cubicBezTo>
                    <a:pt x="0" y="2"/>
                    <a:pt x="0" y="2"/>
                    <a:pt x="0" y="2"/>
                  </a:cubicBezTo>
                  <a:cubicBezTo>
                    <a:pt x="16" y="0"/>
                    <a:pt x="16" y="0"/>
                    <a:pt x="16" y="0"/>
                  </a:cubicBezTo>
                  <a:lnTo>
                    <a:pt x="16" y="3"/>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89331" tIns="44665" rIns="89331" bIns="44665" numCol="1" anchor="t" anchorCtr="0" compatLnSpc="1"/>
            <a:lstStyle/>
            <a:p>
              <a:pPr marL="0" marR="0" lvl="0" indent="0" algn="l" defTabSz="683605" rtl="0" eaLnBrk="1" fontAlgn="auto" latinLnBrk="0" hangingPunct="1">
                <a:lnSpc>
                  <a:spcPct val="100000"/>
                </a:lnSpc>
                <a:spcBef>
                  <a:spcPts val="0"/>
                </a:spcBef>
                <a:spcAft>
                  <a:spcPts val="0"/>
                </a:spcAft>
                <a:buClrTx/>
                <a:buSzTx/>
                <a:buFontTx/>
                <a:buNone/>
                <a:tabLst/>
                <a:defRPr/>
              </a:pPr>
              <a:endParaRPr kumimoji="0" lang="zh-CN" altLang="en-US" sz="1348"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
          <p:nvSpPr>
            <p:cNvPr id="49" name="Freeform 103"/>
            <p:cNvSpPr/>
            <p:nvPr/>
          </p:nvSpPr>
          <p:spPr bwMode="auto">
            <a:xfrm>
              <a:off x="2425700" y="1947863"/>
              <a:ext cx="209550" cy="582612"/>
            </a:xfrm>
            <a:custGeom>
              <a:avLst/>
              <a:gdLst>
                <a:gd name="T0" fmla="*/ 15 w 15"/>
                <a:gd name="T1" fmla="*/ 37 h 42"/>
                <a:gd name="T2" fmla="*/ 10 w 15"/>
                <a:gd name="T3" fmla="*/ 41 h 42"/>
                <a:gd name="T4" fmla="*/ 0 w 15"/>
                <a:gd name="T5" fmla="*/ 40 h 42"/>
                <a:gd name="T6" fmla="*/ 2 w 15"/>
                <a:gd name="T7" fmla="*/ 27 h 42"/>
                <a:gd name="T8" fmla="*/ 1 w 15"/>
                <a:gd name="T9" fmla="*/ 19 h 42"/>
                <a:gd name="T10" fmla="*/ 5 w 15"/>
                <a:gd name="T11" fmla="*/ 8 h 42"/>
                <a:gd name="T12" fmla="*/ 5 w 15"/>
                <a:gd name="T13" fmla="*/ 3 h 42"/>
                <a:gd name="T14" fmla="*/ 7 w 15"/>
                <a:gd name="T15" fmla="*/ 6 h 42"/>
                <a:gd name="T16" fmla="*/ 13 w 15"/>
                <a:gd name="T17" fmla="*/ 0 h 42"/>
                <a:gd name="T18" fmla="*/ 15 w 15"/>
                <a:gd name="T19" fmla="*/ 2 h 42"/>
                <a:gd name="T20" fmla="*/ 15 w 15"/>
                <a:gd name="T21" fmla="*/ 37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5" h="42">
                  <a:moveTo>
                    <a:pt x="15" y="37"/>
                  </a:moveTo>
                  <a:cubicBezTo>
                    <a:pt x="15" y="37"/>
                    <a:pt x="15" y="40"/>
                    <a:pt x="10" y="41"/>
                  </a:cubicBezTo>
                  <a:cubicBezTo>
                    <a:pt x="5" y="42"/>
                    <a:pt x="1" y="42"/>
                    <a:pt x="0" y="40"/>
                  </a:cubicBezTo>
                  <a:cubicBezTo>
                    <a:pt x="2" y="27"/>
                    <a:pt x="2" y="27"/>
                    <a:pt x="2" y="27"/>
                  </a:cubicBezTo>
                  <a:cubicBezTo>
                    <a:pt x="2" y="27"/>
                    <a:pt x="1" y="22"/>
                    <a:pt x="1" y="19"/>
                  </a:cubicBezTo>
                  <a:cubicBezTo>
                    <a:pt x="1" y="16"/>
                    <a:pt x="5" y="8"/>
                    <a:pt x="5" y="8"/>
                  </a:cubicBezTo>
                  <a:cubicBezTo>
                    <a:pt x="5" y="8"/>
                    <a:pt x="4" y="4"/>
                    <a:pt x="5" y="3"/>
                  </a:cubicBezTo>
                  <a:cubicBezTo>
                    <a:pt x="7" y="6"/>
                    <a:pt x="7" y="6"/>
                    <a:pt x="7" y="6"/>
                  </a:cubicBezTo>
                  <a:cubicBezTo>
                    <a:pt x="7" y="6"/>
                    <a:pt x="8" y="6"/>
                    <a:pt x="13" y="0"/>
                  </a:cubicBezTo>
                  <a:cubicBezTo>
                    <a:pt x="13" y="0"/>
                    <a:pt x="15" y="2"/>
                    <a:pt x="15" y="2"/>
                  </a:cubicBezTo>
                  <a:lnTo>
                    <a:pt x="15" y="37"/>
                  </a:lnTo>
                  <a:close/>
                </a:path>
              </a:pathLst>
            </a:custGeom>
            <a:solidFill>
              <a:srgbClr val="F5F7FC"/>
            </a:solidFill>
            <a:ln>
              <a:noFill/>
            </a:ln>
            <a:extLst>
              <a:ext uri="{91240B29-F687-4F45-9708-019B960494DF}">
                <a14:hiddenLine xmlns:a14="http://schemas.microsoft.com/office/drawing/2010/main" w="9525">
                  <a:solidFill>
                    <a:srgbClr val="000000"/>
                  </a:solidFill>
                  <a:round/>
                </a14:hiddenLine>
              </a:ext>
            </a:extLst>
          </p:spPr>
          <p:txBody>
            <a:bodyPr vert="horz" wrap="square" lIns="89331" tIns="44665" rIns="89331" bIns="44665" numCol="1" anchor="t" anchorCtr="0" compatLnSpc="1"/>
            <a:lstStyle/>
            <a:p>
              <a:pPr marL="0" marR="0" lvl="0" indent="0" algn="l" defTabSz="683605" rtl="0" eaLnBrk="1" fontAlgn="auto" latinLnBrk="0" hangingPunct="1">
                <a:lnSpc>
                  <a:spcPct val="100000"/>
                </a:lnSpc>
                <a:spcBef>
                  <a:spcPts val="0"/>
                </a:spcBef>
                <a:spcAft>
                  <a:spcPts val="0"/>
                </a:spcAft>
                <a:buClrTx/>
                <a:buSzTx/>
                <a:buFontTx/>
                <a:buNone/>
                <a:tabLst/>
                <a:defRPr/>
              </a:pPr>
              <a:endParaRPr kumimoji="0" lang="zh-CN" altLang="en-US" sz="1348"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
          <p:nvSpPr>
            <p:cNvPr id="50" name="Freeform 104"/>
            <p:cNvSpPr/>
            <p:nvPr/>
          </p:nvSpPr>
          <p:spPr bwMode="auto">
            <a:xfrm>
              <a:off x="2425700" y="1947863"/>
              <a:ext cx="209550" cy="582612"/>
            </a:xfrm>
            <a:custGeom>
              <a:avLst/>
              <a:gdLst>
                <a:gd name="T0" fmla="*/ 5 w 15"/>
                <a:gd name="T1" fmla="*/ 40 h 42"/>
                <a:gd name="T2" fmla="*/ 12 w 15"/>
                <a:gd name="T3" fmla="*/ 36 h 42"/>
                <a:gd name="T4" fmla="*/ 12 w 15"/>
                <a:gd name="T5" fmla="*/ 33 h 42"/>
                <a:gd name="T6" fmla="*/ 5 w 15"/>
                <a:gd name="T7" fmla="*/ 37 h 42"/>
                <a:gd name="T8" fmla="*/ 12 w 15"/>
                <a:gd name="T9" fmla="*/ 26 h 42"/>
                <a:gd name="T10" fmla="*/ 13 w 15"/>
                <a:gd name="T11" fmla="*/ 6 h 42"/>
                <a:gd name="T12" fmla="*/ 10 w 15"/>
                <a:gd name="T13" fmla="*/ 9 h 42"/>
                <a:gd name="T14" fmla="*/ 12 w 15"/>
                <a:gd name="T15" fmla="*/ 5 h 42"/>
                <a:gd name="T16" fmla="*/ 9 w 15"/>
                <a:gd name="T17" fmla="*/ 5 h 42"/>
                <a:gd name="T18" fmla="*/ 13 w 15"/>
                <a:gd name="T19" fmla="*/ 0 h 42"/>
                <a:gd name="T20" fmla="*/ 15 w 15"/>
                <a:gd name="T21" fmla="*/ 2 h 42"/>
                <a:gd name="T22" fmla="*/ 15 w 15"/>
                <a:gd name="T23" fmla="*/ 37 h 42"/>
                <a:gd name="T24" fmla="*/ 10 w 15"/>
                <a:gd name="T25" fmla="*/ 41 h 42"/>
                <a:gd name="T26" fmla="*/ 0 w 15"/>
                <a:gd name="T27" fmla="*/ 40 h 42"/>
                <a:gd name="T28" fmla="*/ 0 w 15"/>
                <a:gd name="T29" fmla="*/ 40 h 42"/>
                <a:gd name="T30" fmla="*/ 5 w 15"/>
                <a:gd name="T31" fmla="*/ 40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5" h="42">
                  <a:moveTo>
                    <a:pt x="5" y="40"/>
                  </a:moveTo>
                  <a:cubicBezTo>
                    <a:pt x="11" y="40"/>
                    <a:pt x="12" y="36"/>
                    <a:pt x="12" y="36"/>
                  </a:cubicBezTo>
                  <a:cubicBezTo>
                    <a:pt x="12" y="36"/>
                    <a:pt x="14" y="33"/>
                    <a:pt x="12" y="33"/>
                  </a:cubicBezTo>
                  <a:cubicBezTo>
                    <a:pt x="10" y="33"/>
                    <a:pt x="5" y="37"/>
                    <a:pt x="5" y="37"/>
                  </a:cubicBezTo>
                  <a:cubicBezTo>
                    <a:pt x="6" y="34"/>
                    <a:pt x="9" y="30"/>
                    <a:pt x="12" y="26"/>
                  </a:cubicBezTo>
                  <a:cubicBezTo>
                    <a:pt x="14" y="22"/>
                    <a:pt x="13" y="6"/>
                    <a:pt x="13" y="6"/>
                  </a:cubicBezTo>
                  <a:cubicBezTo>
                    <a:pt x="10" y="9"/>
                    <a:pt x="10" y="9"/>
                    <a:pt x="10" y="9"/>
                  </a:cubicBezTo>
                  <a:cubicBezTo>
                    <a:pt x="12" y="5"/>
                    <a:pt x="12" y="5"/>
                    <a:pt x="12" y="5"/>
                  </a:cubicBezTo>
                  <a:cubicBezTo>
                    <a:pt x="10" y="6"/>
                    <a:pt x="9" y="6"/>
                    <a:pt x="9" y="5"/>
                  </a:cubicBezTo>
                  <a:cubicBezTo>
                    <a:pt x="10" y="4"/>
                    <a:pt x="11" y="3"/>
                    <a:pt x="13" y="0"/>
                  </a:cubicBezTo>
                  <a:cubicBezTo>
                    <a:pt x="13" y="0"/>
                    <a:pt x="15" y="2"/>
                    <a:pt x="15" y="2"/>
                  </a:cubicBezTo>
                  <a:cubicBezTo>
                    <a:pt x="15" y="37"/>
                    <a:pt x="15" y="37"/>
                    <a:pt x="15" y="37"/>
                  </a:cubicBezTo>
                  <a:cubicBezTo>
                    <a:pt x="15" y="37"/>
                    <a:pt x="15" y="40"/>
                    <a:pt x="10" y="41"/>
                  </a:cubicBezTo>
                  <a:cubicBezTo>
                    <a:pt x="5" y="42"/>
                    <a:pt x="1" y="42"/>
                    <a:pt x="0" y="40"/>
                  </a:cubicBezTo>
                  <a:cubicBezTo>
                    <a:pt x="0" y="40"/>
                    <a:pt x="0" y="40"/>
                    <a:pt x="0" y="40"/>
                  </a:cubicBezTo>
                  <a:cubicBezTo>
                    <a:pt x="2" y="40"/>
                    <a:pt x="3" y="41"/>
                    <a:pt x="5" y="40"/>
                  </a:cubicBezTo>
                  <a:close/>
                </a:path>
              </a:pathLst>
            </a:custGeom>
            <a:solidFill>
              <a:srgbClr val="CFD0D0"/>
            </a:solidFill>
            <a:ln>
              <a:noFill/>
            </a:ln>
            <a:extLst>
              <a:ext uri="{91240B29-F687-4F45-9708-019B960494DF}">
                <a14:hiddenLine xmlns:a14="http://schemas.microsoft.com/office/drawing/2010/main" w="9525">
                  <a:solidFill>
                    <a:srgbClr val="000000"/>
                  </a:solidFill>
                  <a:round/>
                </a14:hiddenLine>
              </a:ext>
            </a:extLst>
          </p:spPr>
          <p:txBody>
            <a:bodyPr vert="horz" wrap="square" lIns="89331" tIns="44665" rIns="89331" bIns="44665" numCol="1" anchor="t" anchorCtr="0" compatLnSpc="1"/>
            <a:lstStyle/>
            <a:p>
              <a:pPr marL="0" marR="0" lvl="0" indent="0" algn="l" defTabSz="683605" rtl="0" eaLnBrk="1" fontAlgn="auto" latinLnBrk="0" hangingPunct="1">
                <a:lnSpc>
                  <a:spcPct val="100000"/>
                </a:lnSpc>
                <a:spcBef>
                  <a:spcPts val="0"/>
                </a:spcBef>
                <a:spcAft>
                  <a:spcPts val="0"/>
                </a:spcAft>
                <a:buClrTx/>
                <a:buSzTx/>
                <a:buFontTx/>
                <a:buNone/>
                <a:tabLst/>
                <a:defRPr/>
              </a:pPr>
              <a:endParaRPr kumimoji="0" lang="zh-CN" altLang="en-US" sz="1348"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
          <p:nvSpPr>
            <p:cNvPr id="51" name="Freeform 105"/>
            <p:cNvSpPr/>
            <p:nvPr/>
          </p:nvSpPr>
          <p:spPr bwMode="auto">
            <a:xfrm>
              <a:off x="2536825" y="1976438"/>
              <a:ext cx="306388" cy="733425"/>
            </a:xfrm>
            <a:custGeom>
              <a:avLst/>
              <a:gdLst>
                <a:gd name="T0" fmla="*/ 22 w 22"/>
                <a:gd name="T1" fmla="*/ 50 h 53"/>
                <a:gd name="T2" fmla="*/ 14 w 22"/>
                <a:gd name="T3" fmla="*/ 53 h 53"/>
                <a:gd name="T4" fmla="*/ 3 w 22"/>
                <a:gd name="T5" fmla="*/ 34 h 53"/>
                <a:gd name="T6" fmla="*/ 0 w 22"/>
                <a:gd name="T7" fmla="*/ 25 h 53"/>
                <a:gd name="T8" fmla="*/ 7 w 22"/>
                <a:gd name="T9" fmla="*/ 0 h 53"/>
                <a:gd name="T10" fmla="*/ 14 w 22"/>
                <a:gd name="T11" fmla="*/ 3 h 53"/>
                <a:gd name="T12" fmla="*/ 13 w 22"/>
                <a:gd name="T13" fmla="*/ 16 h 53"/>
                <a:gd name="T14" fmla="*/ 22 w 22"/>
                <a:gd name="T15" fmla="*/ 50 h 5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2" h="53">
                  <a:moveTo>
                    <a:pt x="22" y="50"/>
                  </a:moveTo>
                  <a:cubicBezTo>
                    <a:pt x="14" y="53"/>
                    <a:pt x="14" y="53"/>
                    <a:pt x="14" y="53"/>
                  </a:cubicBezTo>
                  <a:cubicBezTo>
                    <a:pt x="14" y="53"/>
                    <a:pt x="4" y="35"/>
                    <a:pt x="3" y="34"/>
                  </a:cubicBezTo>
                  <a:cubicBezTo>
                    <a:pt x="2" y="33"/>
                    <a:pt x="0" y="30"/>
                    <a:pt x="0" y="25"/>
                  </a:cubicBezTo>
                  <a:cubicBezTo>
                    <a:pt x="1" y="19"/>
                    <a:pt x="1" y="7"/>
                    <a:pt x="7" y="0"/>
                  </a:cubicBezTo>
                  <a:cubicBezTo>
                    <a:pt x="7" y="0"/>
                    <a:pt x="10" y="3"/>
                    <a:pt x="14" y="3"/>
                  </a:cubicBezTo>
                  <a:cubicBezTo>
                    <a:pt x="13" y="16"/>
                    <a:pt x="13" y="16"/>
                    <a:pt x="13" y="16"/>
                  </a:cubicBezTo>
                  <a:cubicBezTo>
                    <a:pt x="13" y="16"/>
                    <a:pt x="15" y="38"/>
                    <a:pt x="22" y="50"/>
                  </a:cubicBezTo>
                  <a:close/>
                </a:path>
              </a:pathLst>
            </a:custGeom>
            <a:solidFill>
              <a:srgbClr val="262423"/>
            </a:solidFill>
            <a:ln>
              <a:noFill/>
            </a:ln>
            <a:extLst>
              <a:ext uri="{91240B29-F687-4F45-9708-019B960494DF}">
                <a14:hiddenLine xmlns:a14="http://schemas.microsoft.com/office/drawing/2010/main" w="9525">
                  <a:solidFill>
                    <a:srgbClr val="000000"/>
                  </a:solidFill>
                  <a:round/>
                </a14:hiddenLine>
              </a:ext>
            </a:extLst>
          </p:spPr>
          <p:txBody>
            <a:bodyPr vert="horz" wrap="square" lIns="89331" tIns="44665" rIns="89331" bIns="44665" numCol="1" anchor="t" anchorCtr="0" compatLnSpc="1"/>
            <a:lstStyle/>
            <a:p>
              <a:pPr marL="0" marR="0" lvl="0" indent="0" algn="l" defTabSz="683605" rtl="0" eaLnBrk="1" fontAlgn="auto" latinLnBrk="0" hangingPunct="1">
                <a:lnSpc>
                  <a:spcPct val="100000"/>
                </a:lnSpc>
                <a:spcBef>
                  <a:spcPts val="0"/>
                </a:spcBef>
                <a:spcAft>
                  <a:spcPts val="0"/>
                </a:spcAft>
                <a:buClrTx/>
                <a:buSzTx/>
                <a:buFontTx/>
                <a:buNone/>
                <a:tabLst/>
                <a:defRPr/>
              </a:pPr>
              <a:endParaRPr kumimoji="0" lang="zh-CN" altLang="en-US" sz="1348"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
          <p:nvSpPr>
            <p:cNvPr id="52" name="Freeform 106"/>
            <p:cNvSpPr/>
            <p:nvPr/>
          </p:nvSpPr>
          <p:spPr bwMode="auto">
            <a:xfrm>
              <a:off x="2425700" y="2032000"/>
              <a:ext cx="125413" cy="484187"/>
            </a:xfrm>
            <a:custGeom>
              <a:avLst/>
              <a:gdLst>
                <a:gd name="T0" fmla="*/ 4 w 9"/>
                <a:gd name="T1" fmla="*/ 33 h 35"/>
                <a:gd name="T2" fmla="*/ 2 w 9"/>
                <a:gd name="T3" fmla="*/ 35 h 35"/>
                <a:gd name="T4" fmla="*/ 0 w 9"/>
                <a:gd name="T5" fmla="*/ 33 h 35"/>
                <a:gd name="T6" fmla="*/ 2 w 9"/>
                <a:gd name="T7" fmla="*/ 15 h 35"/>
                <a:gd name="T8" fmla="*/ 6 w 9"/>
                <a:gd name="T9" fmla="*/ 4 h 35"/>
                <a:gd name="T10" fmla="*/ 7 w 9"/>
                <a:gd name="T11" fmla="*/ 0 h 35"/>
                <a:gd name="T12" fmla="*/ 9 w 9"/>
                <a:gd name="T13" fmla="*/ 2 h 35"/>
                <a:gd name="T14" fmla="*/ 8 w 9"/>
                <a:gd name="T15" fmla="*/ 4 h 35"/>
                <a:gd name="T16" fmla="*/ 6 w 9"/>
                <a:gd name="T17" fmla="*/ 13 h 35"/>
                <a:gd name="T18" fmla="*/ 4 w 9"/>
                <a:gd name="T19" fmla="*/ 33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 h="35">
                  <a:moveTo>
                    <a:pt x="4" y="33"/>
                  </a:moveTo>
                  <a:cubicBezTo>
                    <a:pt x="2" y="35"/>
                    <a:pt x="2" y="35"/>
                    <a:pt x="2" y="35"/>
                  </a:cubicBezTo>
                  <a:cubicBezTo>
                    <a:pt x="0" y="33"/>
                    <a:pt x="0" y="33"/>
                    <a:pt x="0" y="33"/>
                  </a:cubicBezTo>
                  <a:cubicBezTo>
                    <a:pt x="0" y="33"/>
                    <a:pt x="1" y="19"/>
                    <a:pt x="2" y="15"/>
                  </a:cubicBezTo>
                  <a:cubicBezTo>
                    <a:pt x="3" y="11"/>
                    <a:pt x="6" y="4"/>
                    <a:pt x="6" y="4"/>
                  </a:cubicBezTo>
                  <a:cubicBezTo>
                    <a:pt x="6" y="4"/>
                    <a:pt x="5" y="1"/>
                    <a:pt x="7" y="0"/>
                  </a:cubicBezTo>
                  <a:cubicBezTo>
                    <a:pt x="7" y="0"/>
                    <a:pt x="8" y="0"/>
                    <a:pt x="9" y="2"/>
                  </a:cubicBezTo>
                  <a:cubicBezTo>
                    <a:pt x="8" y="4"/>
                    <a:pt x="8" y="4"/>
                    <a:pt x="8" y="4"/>
                  </a:cubicBezTo>
                  <a:cubicBezTo>
                    <a:pt x="8" y="4"/>
                    <a:pt x="6" y="10"/>
                    <a:pt x="6" y="13"/>
                  </a:cubicBezTo>
                  <a:cubicBezTo>
                    <a:pt x="6" y="15"/>
                    <a:pt x="5" y="31"/>
                    <a:pt x="4" y="33"/>
                  </a:cubicBezTo>
                  <a:close/>
                </a:path>
              </a:pathLst>
            </a:custGeom>
            <a:solidFill>
              <a:srgbClr val="A41F00"/>
            </a:solidFill>
            <a:ln>
              <a:noFill/>
            </a:ln>
            <a:extLst>
              <a:ext uri="{91240B29-F687-4F45-9708-019B960494DF}">
                <a14:hiddenLine xmlns:a14="http://schemas.microsoft.com/office/drawing/2010/main" w="9525">
                  <a:solidFill>
                    <a:srgbClr val="000000"/>
                  </a:solidFill>
                  <a:round/>
                </a14:hiddenLine>
              </a:ext>
            </a:extLst>
          </p:spPr>
          <p:txBody>
            <a:bodyPr vert="horz" wrap="square" lIns="89331" tIns="44665" rIns="89331" bIns="44665" numCol="1" anchor="t" anchorCtr="0" compatLnSpc="1"/>
            <a:lstStyle/>
            <a:p>
              <a:pPr marL="0" marR="0" lvl="0" indent="0" algn="l" defTabSz="683605" rtl="0" eaLnBrk="1" fontAlgn="auto" latinLnBrk="0" hangingPunct="1">
                <a:lnSpc>
                  <a:spcPct val="100000"/>
                </a:lnSpc>
                <a:spcBef>
                  <a:spcPts val="0"/>
                </a:spcBef>
                <a:spcAft>
                  <a:spcPts val="0"/>
                </a:spcAft>
                <a:buClrTx/>
                <a:buSzTx/>
                <a:buFontTx/>
                <a:buNone/>
                <a:tabLst/>
                <a:defRPr/>
              </a:pPr>
              <a:endParaRPr kumimoji="0" lang="zh-CN" altLang="en-US" sz="1348"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
          <p:nvSpPr>
            <p:cNvPr id="53" name="Freeform 107"/>
            <p:cNvSpPr/>
            <p:nvPr/>
          </p:nvSpPr>
          <p:spPr bwMode="auto">
            <a:xfrm>
              <a:off x="2147888" y="2211388"/>
              <a:ext cx="277813" cy="193675"/>
            </a:xfrm>
            <a:custGeom>
              <a:avLst/>
              <a:gdLst>
                <a:gd name="T0" fmla="*/ 1 w 20"/>
                <a:gd name="T1" fmla="*/ 10 h 14"/>
                <a:gd name="T2" fmla="*/ 3 w 20"/>
                <a:gd name="T3" fmla="*/ 3 h 14"/>
                <a:gd name="T4" fmla="*/ 9 w 20"/>
                <a:gd name="T5" fmla="*/ 5 h 14"/>
                <a:gd name="T6" fmla="*/ 11 w 20"/>
                <a:gd name="T7" fmla="*/ 6 h 14"/>
                <a:gd name="T8" fmla="*/ 14 w 20"/>
                <a:gd name="T9" fmla="*/ 6 h 14"/>
                <a:gd name="T10" fmla="*/ 16 w 20"/>
                <a:gd name="T11" fmla="*/ 6 h 14"/>
                <a:gd name="T12" fmla="*/ 17 w 20"/>
                <a:gd name="T13" fmla="*/ 5 h 14"/>
                <a:gd name="T14" fmla="*/ 19 w 20"/>
                <a:gd name="T15" fmla="*/ 0 h 14"/>
                <a:gd name="T16" fmla="*/ 20 w 20"/>
                <a:gd name="T17" fmla="*/ 12 h 14"/>
                <a:gd name="T18" fmla="*/ 19 w 20"/>
                <a:gd name="T19" fmla="*/ 14 h 14"/>
                <a:gd name="T20" fmla="*/ 11 w 20"/>
                <a:gd name="T21" fmla="*/ 13 h 14"/>
                <a:gd name="T22" fmla="*/ 1 w 20"/>
                <a:gd name="T23" fmla="*/ 10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0" h="14">
                  <a:moveTo>
                    <a:pt x="1" y="10"/>
                  </a:moveTo>
                  <a:cubicBezTo>
                    <a:pt x="1" y="10"/>
                    <a:pt x="0" y="6"/>
                    <a:pt x="3" y="3"/>
                  </a:cubicBezTo>
                  <a:cubicBezTo>
                    <a:pt x="3" y="3"/>
                    <a:pt x="9" y="5"/>
                    <a:pt x="9" y="5"/>
                  </a:cubicBezTo>
                  <a:cubicBezTo>
                    <a:pt x="9" y="5"/>
                    <a:pt x="11" y="6"/>
                    <a:pt x="11" y="6"/>
                  </a:cubicBezTo>
                  <a:cubicBezTo>
                    <a:pt x="11" y="6"/>
                    <a:pt x="14" y="6"/>
                    <a:pt x="14" y="6"/>
                  </a:cubicBezTo>
                  <a:cubicBezTo>
                    <a:pt x="14" y="6"/>
                    <a:pt x="16" y="5"/>
                    <a:pt x="16" y="6"/>
                  </a:cubicBezTo>
                  <a:cubicBezTo>
                    <a:pt x="17" y="5"/>
                    <a:pt x="17" y="5"/>
                    <a:pt x="17" y="5"/>
                  </a:cubicBezTo>
                  <a:cubicBezTo>
                    <a:pt x="17" y="5"/>
                    <a:pt x="17" y="2"/>
                    <a:pt x="19" y="0"/>
                  </a:cubicBezTo>
                  <a:cubicBezTo>
                    <a:pt x="20" y="12"/>
                    <a:pt x="20" y="12"/>
                    <a:pt x="20" y="12"/>
                  </a:cubicBezTo>
                  <a:cubicBezTo>
                    <a:pt x="19" y="14"/>
                    <a:pt x="19" y="14"/>
                    <a:pt x="19" y="14"/>
                  </a:cubicBezTo>
                  <a:cubicBezTo>
                    <a:pt x="19" y="14"/>
                    <a:pt x="13" y="14"/>
                    <a:pt x="11" y="13"/>
                  </a:cubicBezTo>
                  <a:cubicBezTo>
                    <a:pt x="10" y="12"/>
                    <a:pt x="2" y="11"/>
                    <a:pt x="1" y="10"/>
                  </a:cubicBezTo>
                  <a:close/>
                </a:path>
              </a:pathLst>
            </a:custGeom>
            <a:solidFill>
              <a:srgbClr val="262423"/>
            </a:solidFill>
            <a:ln>
              <a:noFill/>
            </a:ln>
            <a:extLst>
              <a:ext uri="{91240B29-F687-4F45-9708-019B960494DF}">
                <a14:hiddenLine xmlns:a14="http://schemas.microsoft.com/office/drawing/2010/main" w="9525">
                  <a:solidFill>
                    <a:srgbClr val="000000"/>
                  </a:solidFill>
                  <a:round/>
                </a14:hiddenLine>
              </a:ext>
            </a:extLst>
          </p:spPr>
          <p:txBody>
            <a:bodyPr vert="horz" wrap="square" lIns="89331" tIns="44665" rIns="89331" bIns="44665" numCol="1" anchor="t" anchorCtr="0" compatLnSpc="1"/>
            <a:lstStyle/>
            <a:p>
              <a:pPr marL="0" marR="0" lvl="0" indent="0" algn="l" defTabSz="683605" rtl="0" eaLnBrk="1" fontAlgn="auto" latinLnBrk="0" hangingPunct="1">
                <a:lnSpc>
                  <a:spcPct val="100000"/>
                </a:lnSpc>
                <a:spcBef>
                  <a:spcPts val="0"/>
                </a:spcBef>
                <a:spcAft>
                  <a:spcPts val="0"/>
                </a:spcAft>
                <a:buClrTx/>
                <a:buSzTx/>
                <a:buFontTx/>
                <a:buNone/>
                <a:tabLst/>
                <a:defRPr/>
              </a:pPr>
              <a:endParaRPr kumimoji="0" lang="zh-CN" altLang="en-US" sz="1348"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
          <p:nvSpPr>
            <p:cNvPr id="54" name="Freeform 108"/>
            <p:cNvSpPr/>
            <p:nvPr/>
          </p:nvSpPr>
          <p:spPr bwMode="auto">
            <a:xfrm>
              <a:off x="2162175" y="2252663"/>
              <a:ext cx="236538" cy="139700"/>
            </a:xfrm>
            <a:custGeom>
              <a:avLst/>
              <a:gdLst>
                <a:gd name="T0" fmla="*/ 2 w 17"/>
                <a:gd name="T1" fmla="*/ 0 h 10"/>
                <a:gd name="T2" fmla="*/ 8 w 17"/>
                <a:gd name="T3" fmla="*/ 2 h 10"/>
                <a:gd name="T4" fmla="*/ 10 w 17"/>
                <a:gd name="T5" fmla="*/ 3 h 10"/>
                <a:gd name="T6" fmla="*/ 13 w 17"/>
                <a:gd name="T7" fmla="*/ 3 h 10"/>
                <a:gd name="T8" fmla="*/ 15 w 17"/>
                <a:gd name="T9" fmla="*/ 3 h 10"/>
                <a:gd name="T10" fmla="*/ 16 w 17"/>
                <a:gd name="T11" fmla="*/ 5 h 10"/>
                <a:gd name="T12" fmla="*/ 14 w 17"/>
                <a:gd name="T13" fmla="*/ 5 h 10"/>
                <a:gd name="T14" fmla="*/ 17 w 17"/>
                <a:gd name="T15" fmla="*/ 10 h 10"/>
                <a:gd name="T16" fmla="*/ 13 w 17"/>
                <a:gd name="T17" fmla="*/ 5 h 10"/>
                <a:gd name="T18" fmla="*/ 9 w 17"/>
                <a:gd name="T19" fmla="*/ 4 h 10"/>
                <a:gd name="T20" fmla="*/ 11 w 17"/>
                <a:gd name="T21" fmla="*/ 8 h 10"/>
                <a:gd name="T22" fmla="*/ 6 w 17"/>
                <a:gd name="T23" fmla="*/ 3 h 10"/>
                <a:gd name="T24" fmla="*/ 3 w 17"/>
                <a:gd name="T25" fmla="*/ 4 h 10"/>
                <a:gd name="T26" fmla="*/ 0 w 17"/>
                <a:gd name="T27" fmla="*/ 5 h 10"/>
                <a:gd name="T28" fmla="*/ 0 w 17"/>
                <a:gd name="T29" fmla="*/ 5 h 10"/>
                <a:gd name="T30" fmla="*/ 2 w 17"/>
                <a:gd name="T31" fmla="*/ 0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7" h="10">
                  <a:moveTo>
                    <a:pt x="2" y="0"/>
                  </a:moveTo>
                  <a:cubicBezTo>
                    <a:pt x="2" y="0"/>
                    <a:pt x="8" y="2"/>
                    <a:pt x="8" y="2"/>
                  </a:cubicBezTo>
                  <a:cubicBezTo>
                    <a:pt x="8" y="2"/>
                    <a:pt x="10" y="3"/>
                    <a:pt x="10" y="3"/>
                  </a:cubicBezTo>
                  <a:cubicBezTo>
                    <a:pt x="10" y="3"/>
                    <a:pt x="13" y="3"/>
                    <a:pt x="13" y="3"/>
                  </a:cubicBezTo>
                  <a:cubicBezTo>
                    <a:pt x="13" y="3"/>
                    <a:pt x="14" y="3"/>
                    <a:pt x="15" y="3"/>
                  </a:cubicBezTo>
                  <a:cubicBezTo>
                    <a:pt x="15" y="4"/>
                    <a:pt x="15" y="5"/>
                    <a:pt x="16" y="5"/>
                  </a:cubicBezTo>
                  <a:cubicBezTo>
                    <a:pt x="14" y="5"/>
                    <a:pt x="14" y="5"/>
                    <a:pt x="14" y="5"/>
                  </a:cubicBezTo>
                  <a:cubicBezTo>
                    <a:pt x="14" y="5"/>
                    <a:pt x="16" y="9"/>
                    <a:pt x="17" y="10"/>
                  </a:cubicBezTo>
                  <a:cubicBezTo>
                    <a:pt x="17" y="10"/>
                    <a:pt x="13" y="7"/>
                    <a:pt x="13" y="5"/>
                  </a:cubicBezTo>
                  <a:cubicBezTo>
                    <a:pt x="13" y="3"/>
                    <a:pt x="9" y="4"/>
                    <a:pt x="9" y="4"/>
                  </a:cubicBezTo>
                  <a:cubicBezTo>
                    <a:pt x="9" y="4"/>
                    <a:pt x="7" y="6"/>
                    <a:pt x="11" y="8"/>
                  </a:cubicBezTo>
                  <a:cubicBezTo>
                    <a:pt x="11" y="8"/>
                    <a:pt x="7" y="6"/>
                    <a:pt x="6" y="3"/>
                  </a:cubicBezTo>
                  <a:cubicBezTo>
                    <a:pt x="5" y="0"/>
                    <a:pt x="3" y="4"/>
                    <a:pt x="3" y="4"/>
                  </a:cubicBezTo>
                  <a:cubicBezTo>
                    <a:pt x="3" y="4"/>
                    <a:pt x="0" y="5"/>
                    <a:pt x="0" y="5"/>
                  </a:cubicBezTo>
                  <a:cubicBezTo>
                    <a:pt x="0" y="5"/>
                    <a:pt x="0" y="5"/>
                    <a:pt x="0" y="5"/>
                  </a:cubicBezTo>
                  <a:cubicBezTo>
                    <a:pt x="0" y="4"/>
                    <a:pt x="1" y="2"/>
                    <a:pt x="2" y="0"/>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89331" tIns="44665" rIns="89331" bIns="44665" numCol="1" anchor="t" anchorCtr="0" compatLnSpc="1"/>
            <a:lstStyle/>
            <a:p>
              <a:pPr marL="0" marR="0" lvl="0" indent="0" algn="l" defTabSz="683605" rtl="0" eaLnBrk="1" fontAlgn="auto" latinLnBrk="0" hangingPunct="1">
                <a:lnSpc>
                  <a:spcPct val="100000"/>
                </a:lnSpc>
                <a:spcBef>
                  <a:spcPts val="0"/>
                </a:spcBef>
                <a:spcAft>
                  <a:spcPts val="0"/>
                </a:spcAft>
                <a:buClrTx/>
                <a:buSzTx/>
                <a:buFontTx/>
                <a:buNone/>
                <a:tabLst/>
                <a:defRPr/>
              </a:pPr>
              <a:endParaRPr kumimoji="0" lang="zh-CN" altLang="en-US" sz="1348"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
          <p:nvSpPr>
            <p:cNvPr id="55" name="Freeform 109"/>
            <p:cNvSpPr/>
            <p:nvPr/>
          </p:nvSpPr>
          <p:spPr bwMode="auto">
            <a:xfrm>
              <a:off x="2536825" y="1990725"/>
              <a:ext cx="125413" cy="512762"/>
            </a:xfrm>
            <a:custGeom>
              <a:avLst/>
              <a:gdLst>
                <a:gd name="T0" fmla="*/ 6 w 9"/>
                <a:gd name="T1" fmla="*/ 37 h 37"/>
                <a:gd name="T2" fmla="*/ 3 w 9"/>
                <a:gd name="T3" fmla="*/ 33 h 37"/>
                <a:gd name="T4" fmla="*/ 1 w 9"/>
                <a:gd name="T5" fmla="*/ 29 h 37"/>
                <a:gd name="T6" fmla="*/ 1 w 9"/>
                <a:gd name="T7" fmla="*/ 23 h 37"/>
                <a:gd name="T8" fmla="*/ 8 w 9"/>
                <a:gd name="T9" fmla="*/ 5 h 37"/>
                <a:gd name="T10" fmla="*/ 7 w 9"/>
                <a:gd name="T11" fmla="*/ 4 h 37"/>
                <a:gd name="T12" fmla="*/ 8 w 9"/>
                <a:gd name="T13" fmla="*/ 0 h 37"/>
                <a:gd name="T14" fmla="*/ 9 w 9"/>
                <a:gd name="T15" fmla="*/ 0 h 37"/>
                <a:gd name="T16" fmla="*/ 8 w 9"/>
                <a:gd name="T17" fmla="*/ 3 h 37"/>
                <a:gd name="T18" fmla="*/ 8 w 9"/>
                <a:gd name="T19" fmla="*/ 5 h 37"/>
                <a:gd name="T20" fmla="*/ 2 w 9"/>
                <a:gd name="T21" fmla="*/ 23 h 37"/>
                <a:gd name="T22" fmla="*/ 4 w 9"/>
                <a:gd name="T23" fmla="*/ 32 h 37"/>
                <a:gd name="T24" fmla="*/ 6 w 9"/>
                <a:gd name="T25" fmla="*/ 37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 h="37">
                  <a:moveTo>
                    <a:pt x="6" y="37"/>
                  </a:moveTo>
                  <a:cubicBezTo>
                    <a:pt x="5" y="35"/>
                    <a:pt x="4" y="33"/>
                    <a:pt x="3" y="33"/>
                  </a:cubicBezTo>
                  <a:cubicBezTo>
                    <a:pt x="3" y="32"/>
                    <a:pt x="2" y="31"/>
                    <a:pt x="1" y="29"/>
                  </a:cubicBezTo>
                  <a:cubicBezTo>
                    <a:pt x="1" y="27"/>
                    <a:pt x="0" y="24"/>
                    <a:pt x="1" y="23"/>
                  </a:cubicBezTo>
                  <a:cubicBezTo>
                    <a:pt x="1" y="20"/>
                    <a:pt x="8" y="5"/>
                    <a:pt x="8" y="5"/>
                  </a:cubicBezTo>
                  <a:cubicBezTo>
                    <a:pt x="7" y="4"/>
                    <a:pt x="7" y="4"/>
                    <a:pt x="7" y="4"/>
                  </a:cubicBezTo>
                  <a:cubicBezTo>
                    <a:pt x="8" y="0"/>
                    <a:pt x="8" y="0"/>
                    <a:pt x="8" y="0"/>
                  </a:cubicBezTo>
                  <a:cubicBezTo>
                    <a:pt x="9" y="0"/>
                    <a:pt x="9" y="0"/>
                    <a:pt x="9" y="0"/>
                  </a:cubicBezTo>
                  <a:cubicBezTo>
                    <a:pt x="8" y="3"/>
                    <a:pt x="8" y="3"/>
                    <a:pt x="8" y="3"/>
                  </a:cubicBezTo>
                  <a:cubicBezTo>
                    <a:pt x="8" y="5"/>
                    <a:pt x="8" y="5"/>
                    <a:pt x="8" y="5"/>
                  </a:cubicBezTo>
                  <a:cubicBezTo>
                    <a:pt x="8" y="5"/>
                    <a:pt x="2" y="21"/>
                    <a:pt x="2" y="23"/>
                  </a:cubicBezTo>
                  <a:cubicBezTo>
                    <a:pt x="1" y="25"/>
                    <a:pt x="4" y="30"/>
                    <a:pt x="4" y="32"/>
                  </a:cubicBezTo>
                  <a:cubicBezTo>
                    <a:pt x="5" y="33"/>
                    <a:pt x="5" y="35"/>
                    <a:pt x="6" y="37"/>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89331" tIns="44665" rIns="89331" bIns="44665" numCol="1" anchor="t" anchorCtr="0" compatLnSpc="1"/>
            <a:lstStyle/>
            <a:p>
              <a:pPr marL="0" marR="0" lvl="0" indent="0" algn="l" defTabSz="683605" rtl="0" eaLnBrk="1" fontAlgn="auto" latinLnBrk="0" hangingPunct="1">
                <a:lnSpc>
                  <a:spcPct val="100000"/>
                </a:lnSpc>
                <a:spcBef>
                  <a:spcPts val="0"/>
                </a:spcBef>
                <a:spcAft>
                  <a:spcPts val="0"/>
                </a:spcAft>
                <a:buClrTx/>
                <a:buSzTx/>
                <a:buFontTx/>
                <a:buNone/>
                <a:tabLst/>
                <a:defRPr/>
              </a:pPr>
              <a:endParaRPr kumimoji="0" lang="zh-CN" altLang="en-US" sz="1348"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
          <p:nvSpPr>
            <p:cNvPr id="56" name="Freeform 110"/>
            <p:cNvSpPr/>
            <p:nvPr/>
          </p:nvSpPr>
          <p:spPr bwMode="auto">
            <a:xfrm>
              <a:off x="2620963" y="2032000"/>
              <a:ext cx="138113" cy="568325"/>
            </a:xfrm>
            <a:custGeom>
              <a:avLst/>
              <a:gdLst>
                <a:gd name="T0" fmla="*/ 3 w 10"/>
                <a:gd name="T1" fmla="*/ 8 h 41"/>
                <a:gd name="T2" fmla="*/ 0 w 10"/>
                <a:gd name="T3" fmla="*/ 11 h 41"/>
                <a:gd name="T4" fmla="*/ 6 w 10"/>
                <a:gd name="T5" fmla="*/ 3 h 41"/>
                <a:gd name="T6" fmla="*/ 8 w 10"/>
                <a:gd name="T7" fmla="*/ 0 h 41"/>
                <a:gd name="T8" fmla="*/ 7 w 10"/>
                <a:gd name="T9" fmla="*/ 12 h 41"/>
                <a:gd name="T10" fmla="*/ 10 w 10"/>
                <a:gd name="T11" fmla="*/ 28 h 41"/>
                <a:gd name="T12" fmla="*/ 8 w 10"/>
                <a:gd name="T13" fmla="*/ 32 h 41"/>
                <a:gd name="T14" fmla="*/ 3 w 10"/>
                <a:gd name="T15" fmla="*/ 41 h 41"/>
                <a:gd name="T16" fmla="*/ 1 w 10"/>
                <a:gd name="T17" fmla="*/ 36 h 41"/>
                <a:gd name="T18" fmla="*/ 4 w 10"/>
                <a:gd name="T19" fmla="*/ 27 h 41"/>
                <a:gd name="T20" fmla="*/ 1 w 10"/>
                <a:gd name="T21" fmla="*/ 27 h 41"/>
                <a:gd name="T22" fmla="*/ 4 w 10"/>
                <a:gd name="T23" fmla="*/ 26 h 41"/>
                <a:gd name="T24" fmla="*/ 4 w 10"/>
                <a:gd name="T25" fmla="*/ 20 h 41"/>
                <a:gd name="T26" fmla="*/ 4 w 10"/>
                <a:gd name="T27" fmla="*/ 16 h 41"/>
                <a:gd name="T28" fmla="*/ 3 w 10"/>
                <a:gd name="T29" fmla="*/ 13 h 41"/>
                <a:gd name="T30" fmla="*/ 3 w 10"/>
                <a:gd name="T31" fmla="*/ 8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0" h="41">
                  <a:moveTo>
                    <a:pt x="3" y="8"/>
                  </a:moveTo>
                  <a:cubicBezTo>
                    <a:pt x="0" y="11"/>
                    <a:pt x="0" y="11"/>
                    <a:pt x="0" y="11"/>
                  </a:cubicBezTo>
                  <a:cubicBezTo>
                    <a:pt x="0" y="11"/>
                    <a:pt x="5" y="4"/>
                    <a:pt x="6" y="3"/>
                  </a:cubicBezTo>
                  <a:cubicBezTo>
                    <a:pt x="6" y="2"/>
                    <a:pt x="7" y="1"/>
                    <a:pt x="8" y="0"/>
                  </a:cubicBezTo>
                  <a:cubicBezTo>
                    <a:pt x="7" y="12"/>
                    <a:pt x="7" y="12"/>
                    <a:pt x="7" y="12"/>
                  </a:cubicBezTo>
                  <a:cubicBezTo>
                    <a:pt x="7" y="12"/>
                    <a:pt x="8" y="19"/>
                    <a:pt x="10" y="28"/>
                  </a:cubicBezTo>
                  <a:cubicBezTo>
                    <a:pt x="8" y="32"/>
                    <a:pt x="8" y="32"/>
                    <a:pt x="8" y="32"/>
                  </a:cubicBezTo>
                  <a:cubicBezTo>
                    <a:pt x="3" y="41"/>
                    <a:pt x="3" y="41"/>
                    <a:pt x="3" y="41"/>
                  </a:cubicBezTo>
                  <a:cubicBezTo>
                    <a:pt x="2" y="39"/>
                    <a:pt x="2" y="38"/>
                    <a:pt x="1" y="36"/>
                  </a:cubicBezTo>
                  <a:cubicBezTo>
                    <a:pt x="2" y="33"/>
                    <a:pt x="4" y="27"/>
                    <a:pt x="4" y="27"/>
                  </a:cubicBezTo>
                  <a:cubicBezTo>
                    <a:pt x="4" y="26"/>
                    <a:pt x="2" y="26"/>
                    <a:pt x="1" y="27"/>
                  </a:cubicBezTo>
                  <a:cubicBezTo>
                    <a:pt x="4" y="26"/>
                    <a:pt x="4" y="26"/>
                    <a:pt x="4" y="26"/>
                  </a:cubicBezTo>
                  <a:cubicBezTo>
                    <a:pt x="4" y="20"/>
                    <a:pt x="4" y="20"/>
                    <a:pt x="4" y="20"/>
                  </a:cubicBezTo>
                  <a:cubicBezTo>
                    <a:pt x="4" y="20"/>
                    <a:pt x="3" y="18"/>
                    <a:pt x="4" y="16"/>
                  </a:cubicBezTo>
                  <a:cubicBezTo>
                    <a:pt x="4" y="15"/>
                    <a:pt x="3" y="13"/>
                    <a:pt x="3" y="13"/>
                  </a:cubicBezTo>
                  <a:lnTo>
                    <a:pt x="3" y="8"/>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89331" tIns="44665" rIns="89331" bIns="44665" numCol="1" anchor="t" anchorCtr="0" compatLnSpc="1"/>
            <a:lstStyle/>
            <a:p>
              <a:pPr marL="0" marR="0" lvl="0" indent="0" algn="l" defTabSz="683605" rtl="0" eaLnBrk="1" fontAlgn="auto" latinLnBrk="0" hangingPunct="1">
                <a:lnSpc>
                  <a:spcPct val="100000"/>
                </a:lnSpc>
                <a:spcBef>
                  <a:spcPts val="0"/>
                </a:spcBef>
                <a:spcAft>
                  <a:spcPts val="0"/>
                </a:spcAft>
                <a:buClrTx/>
                <a:buSzTx/>
                <a:buFontTx/>
                <a:buNone/>
                <a:tabLst/>
                <a:defRPr/>
              </a:pPr>
              <a:endParaRPr kumimoji="0" lang="zh-CN" altLang="en-US" sz="1348"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
          <p:nvSpPr>
            <p:cNvPr id="57" name="Freeform 111"/>
            <p:cNvSpPr/>
            <p:nvPr/>
          </p:nvSpPr>
          <p:spPr bwMode="auto">
            <a:xfrm>
              <a:off x="2647950" y="2003425"/>
              <a:ext cx="55563" cy="96837"/>
            </a:xfrm>
            <a:custGeom>
              <a:avLst/>
              <a:gdLst>
                <a:gd name="T0" fmla="*/ 0 w 4"/>
                <a:gd name="T1" fmla="*/ 7 h 7"/>
                <a:gd name="T2" fmla="*/ 3 w 4"/>
                <a:gd name="T3" fmla="*/ 0 h 7"/>
                <a:gd name="T4" fmla="*/ 4 w 4"/>
                <a:gd name="T5" fmla="*/ 1 h 7"/>
                <a:gd name="T6" fmla="*/ 0 w 4"/>
                <a:gd name="T7" fmla="*/ 7 h 7"/>
              </a:gdLst>
              <a:ahLst/>
              <a:cxnLst>
                <a:cxn ang="0">
                  <a:pos x="T0" y="T1"/>
                </a:cxn>
                <a:cxn ang="0">
                  <a:pos x="T2" y="T3"/>
                </a:cxn>
                <a:cxn ang="0">
                  <a:pos x="T4" y="T5"/>
                </a:cxn>
                <a:cxn ang="0">
                  <a:pos x="T6" y="T7"/>
                </a:cxn>
              </a:cxnLst>
              <a:rect l="0" t="0" r="r" b="b"/>
              <a:pathLst>
                <a:path w="4" h="7">
                  <a:moveTo>
                    <a:pt x="0" y="7"/>
                  </a:moveTo>
                  <a:cubicBezTo>
                    <a:pt x="3" y="0"/>
                    <a:pt x="3" y="0"/>
                    <a:pt x="3" y="0"/>
                  </a:cubicBezTo>
                  <a:cubicBezTo>
                    <a:pt x="3" y="1"/>
                    <a:pt x="4" y="1"/>
                    <a:pt x="4" y="1"/>
                  </a:cubicBezTo>
                  <a:cubicBezTo>
                    <a:pt x="3" y="2"/>
                    <a:pt x="2" y="4"/>
                    <a:pt x="0" y="7"/>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89331" tIns="44665" rIns="89331" bIns="44665" numCol="1" anchor="t" anchorCtr="0" compatLnSpc="1"/>
            <a:lstStyle/>
            <a:p>
              <a:pPr marL="0" marR="0" lvl="0" indent="0" algn="l" defTabSz="683605" rtl="0" eaLnBrk="1" fontAlgn="auto" latinLnBrk="0" hangingPunct="1">
                <a:lnSpc>
                  <a:spcPct val="100000"/>
                </a:lnSpc>
                <a:spcBef>
                  <a:spcPts val="0"/>
                </a:spcBef>
                <a:spcAft>
                  <a:spcPts val="0"/>
                </a:spcAft>
                <a:buClrTx/>
                <a:buSzTx/>
                <a:buFontTx/>
                <a:buNone/>
                <a:tabLst/>
                <a:defRPr/>
              </a:pPr>
              <a:endParaRPr kumimoji="0" lang="zh-CN" altLang="en-US" sz="1348"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
          <p:nvSpPr>
            <p:cNvPr id="58" name="Freeform 112"/>
            <p:cNvSpPr/>
            <p:nvPr/>
          </p:nvSpPr>
          <p:spPr bwMode="auto">
            <a:xfrm>
              <a:off x="2606675" y="2571750"/>
              <a:ext cx="84138" cy="138112"/>
            </a:xfrm>
            <a:custGeom>
              <a:avLst/>
              <a:gdLst>
                <a:gd name="T0" fmla="*/ 6 w 6"/>
                <a:gd name="T1" fmla="*/ 3 h 10"/>
                <a:gd name="T2" fmla="*/ 5 w 6"/>
                <a:gd name="T3" fmla="*/ 8 h 10"/>
                <a:gd name="T4" fmla="*/ 5 w 6"/>
                <a:gd name="T5" fmla="*/ 10 h 10"/>
                <a:gd name="T6" fmla="*/ 0 w 6"/>
                <a:gd name="T7" fmla="*/ 6 h 10"/>
                <a:gd name="T8" fmla="*/ 2 w 6"/>
                <a:gd name="T9" fmla="*/ 1 h 10"/>
                <a:gd name="T10" fmla="*/ 6 w 6"/>
                <a:gd name="T11" fmla="*/ 3 h 10"/>
              </a:gdLst>
              <a:ahLst/>
              <a:cxnLst>
                <a:cxn ang="0">
                  <a:pos x="T0" y="T1"/>
                </a:cxn>
                <a:cxn ang="0">
                  <a:pos x="T2" y="T3"/>
                </a:cxn>
                <a:cxn ang="0">
                  <a:pos x="T4" y="T5"/>
                </a:cxn>
                <a:cxn ang="0">
                  <a:pos x="T6" y="T7"/>
                </a:cxn>
                <a:cxn ang="0">
                  <a:pos x="T8" y="T9"/>
                </a:cxn>
                <a:cxn ang="0">
                  <a:pos x="T10" y="T11"/>
                </a:cxn>
              </a:cxnLst>
              <a:rect l="0" t="0" r="r" b="b"/>
              <a:pathLst>
                <a:path w="6" h="10">
                  <a:moveTo>
                    <a:pt x="6" y="3"/>
                  </a:moveTo>
                  <a:cubicBezTo>
                    <a:pt x="6" y="3"/>
                    <a:pt x="6" y="7"/>
                    <a:pt x="5" y="8"/>
                  </a:cubicBezTo>
                  <a:cubicBezTo>
                    <a:pt x="5" y="10"/>
                    <a:pt x="5" y="10"/>
                    <a:pt x="5" y="10"/>
                  </a:cubicBezTo>
                  <a:cubicBezTo>
                    <a:pt x="0" y="6"/>
                    <a:pt x="0" y="6"/>
                    <a:pt x="0" y="6"/>
                  </a:cubicBezTo>
                  <a:cubicBezTo>
                    <a:pt x="0" y="6"/>
                    <a:pt x="1" y="3"/>
                    <a:pt x="2" y="1"/>
                  </a:cubicBezTo>
                  <a:cubicBezTo>
                    <a:pt x="3" y="0"/>
                    <a:pt x="6" y="3"/>
                    <a:pt x="6" y="3"/>
                  </a:cubicBezTo>
                  <a:close/>
                </a:path>
              </a:pathLst>
            </a:custGeom>
            <a:solidFill>
              <a:srgbClr val="F2C279"/>
            </a:solidFill>
            <a:ln>
              <a:noFill/>
            </a:ln>
            <a:extLst>
              <a:ext uri="{91240B29-F687-4F45-9708-019B960494DF}">
                <a14:hiddenLine xmlns:a14="http://schemas.microsoft.com/office/drawing/2010/main" w="9525">
                  <a:solidFill>
                    <a:srgbClr val="000000"/>
                  </a:solidFill>
                  <a:round/>
                </a14:hiddenLine>
              </a:ext>
            </a:extLst>
          </p:spPr>
          <p:txBody>
            <a:bodyPr vert="horz" wrap="square" lIns="89331" tIns="44665" rIns="89331" bIns="44665" numCol="1" anchor="t" anchorCtr="0" compatLnSpc="1"/>
            <a:lstStyle/>
            <a:p>
              <a:pPr marL="0" marR="0" lvl="0" indent="0" algn="l" defTabSz="683605" rtl="0" eaLnBrk="1" fontAlgn="auto" latinLnBrk="0" hangingPunct="1">
                <a:lnSpc>
                  <a:spcPct val="100000"/>
                </a:lnSpc>
                <a:spcBef>
                  <a:spcPts val="0"/>
                </a:spcBef>
                <a:spcAft>
                  <a:spcPts val="0"/>
                </a:spcAft>
                <a:buClrTx/>
                <a:buSzTx/>
                <a:buFontTx/>
                <a:buNone/>
                <a:tabLst/>
                <a:defRPr/>
              </a:pPr>
              <a:endParaRPr kumimoji="0" lang="zh-CN" altLang="en-US" sz="1348"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
          <p:nvSpPr>
            <p:cNvPr id="59" name="Freeform 113"/>
            <p:cNvSpPr/>
            <p:nvPr/>
          </p:nvSpPr>
          <p:spPr bwMode="auto">
            <a:xfrm>
              <a:off x="2635250" y="2017713"/>
              <a:ext cx="193675" cy="623887"/>
            </a:xfrm>
            <a:custGeom>
              <a:avLst/>
              <a:gdLst>
                <a:gd name="T0" fmla="*/ 6 w 14"/>
                <a:gd name="T1" fmla="*/ 45 h 45"/>
                <a:gd name="T2" fmla="*/ 0 w 14"/>
                <a:gd name="T3" fmla="*/ 41 h 45"/>
                <a:gd name="T4" fmla="*/ 4 w 14"/>
                <a:gd name="T5" fmla="*/ 27 h 45"/>
                <a:gd name="T6" fmla="*/ 4 w 14"/>
                <a:gd name="T7" fmla="*/ 17 h 45"/>
                <a:gd name="T8" fmla="*/ 2 w 14"/>
                <a:gd name="T9" fmla="*/ 9 h 45"/>
                <a:gd name="T10" fmla="*/ 7 w 14"/>
                <a:gd name="T11" fmla="*/ 0 h 45"/>
                <a:gd name="T12" fmla="*/ 10 w 14"/>
                <a:gd name="T13" fmla="*/ 2 h 45"/>
                <a:gd name="T14" fmla="*/ 11 w 14"/>
                <a:gd name="T15" fmla="*/ 3 h 45"/>
                <a:gd name="T16" fmla="*/ 12 w 14"/>
                <a:gd name="T17" fmla="*/ 6 h 45"/>
                <a:gd name="T18" fmla="*/ 12 w 14"/>
                <a:gd name="T19" fmla="*/ 11 h 45"/>
                <a:gd name="T20" fmla="*/ 13 w 14"/>
                <a:gd name="T21" fmla="*/ 12 h 45"/>
                <a:gd name="T22" fmla="*/ 13 w 14"/>
                <a:gd name="T23" fmla="*/ 15 h 45"/>
                <a:gd name="T24" fmla="*/ 12 w 14"/>
                <a:gd name="T25" fmla="*/ 16 h 45"/>
                <a:gd name="T26" fmla="*/ 13 w 14"/>
                <a:gd name="T27" fmla="*/ 20 h 45"/>
                <a:gd name="T28" fmla="*/ 13 w 14"/>
                <a:gd name="T29" fmla="*/ 25 h 45"/>
                <a:gd name="T30" fmla="*/ 12 w 14"/>
                <a:gd name="T31" fmla="*/ 30 h 45"/>
                <a:gd name="T32" fmla="*/ 6 w 14"/>
                <a:gd name="T33" fmla="*/ 45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4" h="45">
                  <a:moveTo>
                    <a:pt x="6" y="45"/>
                  </a:moveTo>
                  <a:cubicBezTo>
                    <a:pt x="6" y="45"/>
                    <a:pt x="2" y="41"/>
                    <a:pt x="0" y="41"/>
                  </a:cubicBezTo>
                  <a:cubicBezTo>
                    <a:pt x="0" y="41"/>
                    <a:pt x="4" y="28"/>
                    <a:pt x="4" y="27"/>
                  </a:cubicBezTo>
                  <a:cubicBezTo>
                    <a:pt x="4" y="17"/>
                    <a:pt x="4" y="17"/>
                    <a:pt x="4" y="17"/>
                  </a:cubicBezTo>
                  <a:cubicBezTo>
                    <a:pt x="4" y="17"/>
                    <a:pt x="2" y="11"/>
                    <a:pt x="2" y="9"/>
                  </a:cubicBezTo>
                  <a:cubicBezTo>
                    <a:pt x="2" y="8"/>
                    <a:pt x="7" y="0"/>
                    <a:pt x="7" y="0"/>
                  </a:cubicBezTo>
                  <a:cubicBezTo>
                    <a:pt x="7" y="0"/>
                    <a:pt x="9" y="1"/>
                    <a:pt x="10" y="2"/>
                  </a:cubicBezTo>
                  <a:cubicBezTo>
                    <a:pt x="11" y="3"/>
                    <a:pt x="11" y="3"/>
                    <a:pt x="11" y="3"/>
                  </a:cubicBezTo>
                  <a:cubicBezTo>
                    <a:pt x="11" y="3"/>
                    <a:pt x="12" y="6"/>
                    <a:pt x="12" y="6"/>
                  </a:cubicBezTo>
                  <a:cubicBezTo>
                    <a:pt x="13" y="7"/>
                    <a:pt x="12" y="11"/>
                    <a:pt x="12" y="11"/>
                  </a:cubicBezTo>
                  <a:cubicBezTo>
                    <a:pt x="12" y="11"/>
                    <a:pt x="13" y="11"/>
                    <a:pt x="13" y="12"/>
                  </a:cubicBezTo>
                  <a:cubicBezTo>
                    <a:pt x="13" y="13"/>
                    <a:pt x="14" y="14"/>
                    <a:pt x="13" y="15"/>
                  </a:cubicBezTo>
                  <a:cubicBezTo>
                    <a:pt x="13" y="15"/>
                    <a:pt x="12" y="16"/>
                    <a:pt x="12" y="16"/>
                  </a:cubicBezTo>
                  <a:cubicBezTo>
                    <a:pt x="12" y="16"/>
                    <a:pt x="13" y="19"/>
                    <a:pt x="13" y="20"/>
                  </a:cubicBezTo>
                  <a:cubicBezTo>
                    <a:pt x="13" y="21"/>
                    <a:pt x="13" y="24"/>
                    <a:pt x="13" y="25"/>
                  </a:cubicBezTo>
                  <a:cubicBezTo>
                    <a:pt x="13" y="26"/>
                    <a:pt x="12" y="30"/>
                    <a:pt x="12" y="30"/>
                  </a:cubicBezTo>
                  <a:cubicBezTo>
                    <a:pt x="12" y="30"/>
                    <a:pt x="7" y="44"/>
                    <a:pt x="6" y="45"/>
                  </a:cubicBezTo>
                  <a:close/>
                </a:path>
              </a:pathLst>
            </a:custGeom>
            <a:solidFill>
              <a:srgbClr val="262423"/>
            </a:solidFill>
            <a:ln>
              <a:noFill/>
            </a:ln>
            <a:extLst>
              <a:ext uri="{91240B29-F687-4F45-9708-019B960494DF}">
                <a14:hiddenLine xmlns:a14="http://schemas.microsoft.com/office/drawing/2010/main" w="9525">
                  <a:solidFill>
                    <a:srgbClr val="000000"/>
                  </a:solidFill>
                  <a:round/>
                </a14:hiddenLine>
              </a:ext>
            </a:extLst>
          </p:spPr>
          <p:txBody>
            <a:bodyPr vert="horz" wrap="square" lIns="89331" tIns="44665" rIns="89331" bIns="44665" numCol="1" anchor="t" anchorCtr="0" compatLnSpc="1"/>
            <a:lstStyle/>
            <a:p>
              <a:pPr marL="0" marR="0" lvl="0" indent="0" algn="l" defTabSz="683605" rtl="0" eaLnBrk="1" fontAlgn="auto" latinLnBrk="0" hangingPunct="1">
                <a:lnSpc>
                  <a:spcPct val="100000"/>
                </a:lnSpc>
                <a:spcBef>
                  <a:spcPts val="0"/>
                </a:spcBef>
                <a:spcAft>
                  <a:spcPts val="0"/>
                </a:spcAft>
                <a:buClrTx/>
                <a:buSzTx/>
                <a:buFontTx/>
                <a:buNone/>
                <a:tabLst/>
                <a:defRPr/>
              </a:pPr>
              <a:endParaRPr kumimoji="0" lang="zh-CN" altLang="en-US" sz="1348"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
          <p:nvSpPr>
            <p:cNvPr id="60" name="Freeform 114"/>
            <p:cNvSpPr>
              <a:spLocks noEditPoints="1"/>
            </p:cNvSpPr>
            <p:nvPr/>
          </p:nvSpPr>
          <p:spPr bwMode="auto">
            <a:xfrm>
              <a:off x="2676525" y="2032000"/>
              <a:ext cx="152400" cy="609600"/>
            </a:xfrm>
            <a:custGeom>
              <a:avLst/>
              <a:gdLst>
                <a:gd name="T0" fmla="*/ 3 w 11"/>
                <a:gd name="T1" fmla="*/ 41 h 44"/>
                <a:gd name="T2" fmla="*/ 0 w 11"/>
                <a:gd name="T3" fmla="*/ 42 h 44"/>
                <a:gd name="T4" fmla="*/ 3 w 11"/>
                <a:gd name="T5" fmla="*/ 44 h 44"/>
                <a:gd name="T6" fmla="*/ 9 w 11"/>
                <a:gd name="T7" fmla="*/ 29 h 44"/>
                <a:gd name="T8" fmla="*/ 10 w 11"/>
                <a:gd name="T9" fmla="*/ 24 h 44"/>
                <a:gd name="T10" fmla="*/ 10 w 11"/>
                <a:gd name="T11" fmla="*/ 19 h 44"/>
                <a:gd name="T12" fmla="*/ 9 w 11"/>
                <a:gd name="T13" fmla="*/ 15 h 44"/>
                <a:gd name="T14" fmla="*/ 10 w 11"/>
                <a:gd name="T15" fmla="*/ 14 h 44"/>
                <a:gd name="T16" fmla="*/ 10 w 11"/>
                <a:gd name="T17" fmla="*/ 11 h 44"/>
                <a:gd name="T18" fmla="*/ 9 w 11"/>
                <a:gd name="T19" fmla="*/ 10 h 44"/>
                <a:gd name="T20" fmla="*/ 9 w 11"/>
                <a:gd name="T21" fmla="*/ 5 h 44"/>
                <a:gd name="T22" fmla="*/ 8 w 11"/>
                <a:gd name="T23" fmla="*/ 1 h 44"/>
                <a:gd name="T24" fmla="*/ 7 w 11"/>
                <a:gd name="T25" fmla="*/ 1 h 44"/>
                <a:gd name="T26" fmla="*/ 7 w 11"/>
                <a:gd name="T27" fmla="*/ 0 h 44"/>
                <a:gd name="T28" fmla="*/ 7 w 11"/>
                <a:gd name="T29" fmla="*/ 3 h 44"/>
                <a:gd name="T30" fmla="*/ 8 w 11"/>
                <a:gd name="T31" fmla="*/ 6 h 44"/>
                <a:gd name="T32" fmla="*/ 9 w 11"/>
                <a:gd name="T33" fmla="*/ 7 h 44"/>
                <a:gd name="T34" fmla="*/ 7 w 11"/>
                <a:gd name="T35" fmla="*/ 7 h 44"/>
                <a:gd name="T36" fmla="*/ 9 w 11"/>
                <a:gd name="T37" fmla="*/ 9 h 44"/>
                <a:gd name="T38" fmla="*/ 3 w 11"/>
                <a:gd name="T39" fmla="*/ 9 h 44"/>
                <a:gd name="T40" fmla="*/ 6 w 11"/>
                <a:gd name="T41" fmla="*/ 10 h 44"/>
                <a:gd name="T42" fmla="*/ 2 w 11"/>
                <a:gd name="T43" fmla="*/ 12 h 44"/>
                <a:gd name="T44" fmla="*/ 6 w 11"/>
                <a:gd name="T45" fmla="*/ 12 h 44"/>
                <a:gd name="T46" fmla="*/ 4 w 11"/>
                <a:gd name="T47" fmla="*/ 14 h 44"/>
                <a:gd name="T48" fmla="*/ 1 w 11"/>
                <a:gd name="T49" fmla="*/ 17 h 44"/>
                <a:gd name="T50" fmla="*/ 7 w 11"/>
                <a:gd name="T51" fmla="*/ 14 h 44"/>
                <a:gd name="T52" fmla="*/ 7 w 11"/>
                <a:gd name="T53" fmla="*/ 17 h 44"/>
                <a:gd name="T54" fmla="*/ 9 w 11"/>
                <a:gd name="T55" fmla="*/ 21 h 44"/>
                <a:gd name="T56" fmla="*/ 7 w 11"/>
                <a:gd name="T57" fmla="*/ 23 h 44"/>
                <a:gd name="T58" fmla="*/ 3 w 11"/>
                <a:gd name="T59" fmla="*/ 21 h 44"/>
                <a:gd name="T60" fmla="*/ 8 w 11"/>
                <a:gd name="T61" fmla="*/ 24 h 44"/>
                <a:gd name="T62" fmla="*/ 9 w 11"/>
                <a:gd name="T63" fmla="*/ 24 h 44"/>
                <a:gd name="T64" fmla="*/ 6 w 11"/>
                <a:gd name="T65" fmla="*/ 34 h 44"/>
                <a:gd name="T66" fmla="*/ 3 w 11"/>
                <a:gd name="T67" fmla="*/ 41 h 44"/>
                <a:gd name="T68" fmla="*/ 8 w 11"/>
                <a:gd name="T69" fmla="*/ 8 h 44"/>
                <a:gd name="T70" fmla="*/ 8 w 11"/>
                <a:gd name="T71" fmla="*/ 8 h 44"/>
                <a:gd name="T72" fmla="*/ 8 w 11"/>
                <a:gd name="T73" fmla="*/ 8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1" h="44">
                  <a:moveTo>
                    <a:pt x="3" y="41"/>
                  </a:moveTo>
                  <a:cubicBezTo>
                    <a:pt x="0" y="42"/>
                    <a:pt x="0" y="42"/>
                    <a:pt x="0" y="42"/>
                  </a:cubicBezTo>
                  <a:cubicBezTo>
                    <a:pt x="2" y="43"/>
                    <a:pt x="3" y="44"/>
                    <a:pt x="3" y="44"/>
                  </a:cubicBezTo>
                  <a:cubicBezTo>
                    <a:pt x="4" y="43"/>
                    <a:pt x="9" y="29"/>
                    <a:pt x="9" y="29"/>
                  </a:cubicBezTo>
                  <a:cubicBezTo>
                    <a:pt x="9" y="29"/>
                    <a:pt x="10" y="25"/>
                    <a:pt x="10" y="24"/>
                  </a:cubicBezTo>
                  <a:cubicBezTo>
                    <a:pt x="10" y="23"/>
                    <a:pt x="10" y="20"/>
                    <a:pt x="10" y="19"/>
                  </a:cubicBezTo>
                  <a:cubicBezTo>
                    <a:pt x="10" y="18"/>
                    <a:pt x="9" y="15"/>
                    <a:pt x="9" y="15"/>
                  </a:cubicBezTo>
                  <a:cubicBezTo>
                    <a:pt x="9" y="15"/>
                    <a:pt x="10" y="14"/>
                    <a:pt x="10" y="14"/>
                  </a:cubicBezTo>
                  <a:cubicBezTo>
                    <a:pt x="11" y="13"/>
                    <a:pt x="10" y="12"/>
                    <a:pt x="10" y="11"/>
                  </a:cubicBezTo>
                  <a:cubicBezTo>
                    <a:pt x="10" y="10"/>
                    <a:pt x="9" y="10"/>
                    <a:pt x="9" y="10"/>
                  </a:cubicBezTo>
                  <a:cubicBezTo>
                    <a:pt x="9" y="10"/>
                    <a:pt x="10" y="6"/>
                    <a:pt x="9" y="5"/>
                  </a:cubicBezTo>
                  <a:cubicBezTo>
                    <a:pt x="9" y="5"/>
                    <a:pt x="8" y="1"/>
                    <a:pt x="8" y="1"/>
                  </a:cubicBezTo>
                  <a:cubicBezTo>
                    <a:pt x="8" y="1"/>
                    <a:pt x="7" y="1"/>
                    <a:pt x="7" y="1"/>
                  </a:cubicBezTo>
                  <a:cubicBezTo>
                    <a:pt x="7" y="1"/>
                    <a:pt x="7" y="1"/>
                    <a:pt x="7" y="0"/>
                  </a:cubicBezTo>
                  <a:cubicBezTo>
                    <a:pt x="7" y="3"/>
                    <a:pt x="7" y="3"/>
                    <a:pt x="7" y="3"/>
                  </a:cubicBezTo>
                  <a:cubicBezTo>
                    <a:pt x="8" y="6"/>
                    <a:pt x="8" y="6"/>
                    <a:pt x="8" y="6"/>
                  </a:cubicBezTo>
                  <a:cubicBezTo>
                    <a:pt x="8" y="6"/>
                    <a:pt x="9" y="7"/>
                    <a:pt x="9" y="7"/>
                  </a:cubicBezTo>
                  <a:cubicBezTo>
                    <a:pt x="7" y="7"/>
                    <a:pt x="7" y="7"/>
                    <a:pt x="7" y="7"/>
                  </a:cubicBezTo>
                  <a:cubicBezTo>
                    <a:pt x="7" y="7"/>
                    <a:pt x="9" y="9"/>
                    <a:pt x="9" y="9"/>
                  </a:cubicBezTo>
                  <a:cubicBezTo>
                    <a:pt x="9" y="9"/>
                    <a:pt x="5" y="7"/>
                    <a:pt x="3" y="9"/>
                  </a:cubicBezTo>
                  <a:cubicBezTo>
                    <a:pt x="3" y="9"/>
                    <a:pt x="5" y="9"/>
                    <a:pt x="6" y="10"/>
                  </a:cubicBezTo>
                  <a:cubicBezTo>
                    <a:pt x="5" y="11"/>
                    <a:pt x="3" y="12"/>
                    <a:pt x="2" y="12"/>
                  </a:cubicBezTo>
                  <a:cubicBezTo>
                    <a:pt x="3" y="12"/>
                    <a:pt x="5" y="12"/>
                    <a:pt x="6" y="12"/>
                  </a:cubicBezTo>
                  <a:cubicBezTo>
                    <a:pt x="6" y="12"/>
                    <a:pt x="5" y="13"/>
                    <a:pt x="4" y="14"/>
                  </a:cubicBezTo>
                  <a:cubicBezTo>
                    <a:pt x="2" y="15"/>
                    <a:pt x="1" y="17"/>
                    <a:pt x="1" y="17"/>
                  </a:cubicBezTo>
                  <a:cubicBezTo>
                    <a:pt x="1" y="17"/>
                    <a:pt x="4" y="13"/>
                    <a:pt x="7" y="14"/>
                  </a:cubicBezTo>
                  <a:cubicBezTo>
                    <a:pt x="7" y="15"/>
                    <a:pt x="7" y="17"/>
                    <a:pt x="7" y="17"/>
                  </a:cubicBezTo>
                  <a:cubicBezTo>
                    <a:pt x="8" y="18"/>
                    <a:pt x="8" y="20"/>
                    <a:pt x="9" y="21"/>
                  </a:cubicBezTo>
                  <a:cubicBezTo>
                    <a:pt x="9" y="22"/>
                    <a:pt x="7" y="23"/>
                    <a:pt x="7" y="23"/>
                  </a:cubicBezTo>
                  <a:cubicBezTo>
                    <a:pt x="6" y="22"/>
                    <a:pt x="3" y="21"/>
                    <a:pt x="3" y="21"/>
                  </a:cubicBezTo>
                  <a:cubicBezTo>
                    <a:pt x="3" y="21"/>
                    <a:pt x="5" y="24"/>
                    <a:pt x="8" y="24"/>
                  </a:cubicBezTo>
                  <a:cubicBezTo>
                    <a:pt x="10" y="23"/>
                    <a:pt x="9" y="24"/>
                    <a:pt x="9" y="24"/>
                  </a:cubicBezTo>
                  <a:cubicBezTo>
                    <a:pt x="9" y="24"/>
                    <a:pt x="7" y="34"/>
                    <a:pt x="6" y="34"/>
                  </a:cubicBezTo>
                  <a:cubicBezTo>
                    <a:pt x="5" y="35"/>
                    <a:pt x="3" y="41"/>
                    <a:pt x="3" y="41"/>
                  </a:cubicBezTo>
                  <a:close/>
                  <a:moveTo>
                    <a:pt x="8" y="8"/>
                  </a:moveTo>
                  <a:cubicBezTo>
                    <a:pt x="8" y="8"/>
                    <a:pt x="8" y="8"/>
                    <a:pt x="8" y="8"/>
                  </a:cubicBezTo>
                  <a:cubicBezTo>
                    <a:pt x="8" y="8"/>
                    <a:pt x="8" y="8"/>
                    <a:pt x="8" y="8"/>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89331" tIns="44665" rIns="89331" bIns="44665" numCol="1" anchor="t" anchorCtr="0" compatLnSpc="1"/>
            <a:lstStyle/>
            <a:p>
              <a:pPr marL="0" marR="0" lvl="0" indent="0" algn="l" defTabSz="683605" rtl="0" eaLnBrk="1" fontAlgn="auto" latinLnBrk="0" hangingPunct="1">
                <a:lnSpc>
                  <a:spcPct val="100000"/>
                </a:lnSpc>
                <a:spcBef>
                  <a:spcPts val="0"/>
                </a:spcBef>
                <a:spcAft>
                  <a:spcPts val="0"/>
                </a:spcAft>
                <a:buClrTx/>
                <a:buSzTx/>
                <a:buFontTx/>
                <a:buNone/>
                <a:tabLst/>
                <a:defRPr/>
              </a:pPr>
              <a:endParaRPr kumimoji="0" lang="zh-CN" altLang="en-US" sz="1348"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
          <p:nvSpPr>
            <p:cNvPr id="61" name="Freeform 115"/>
            <p:cNvSpPr/>
            <p:nvPr/>
          </p:nvSpPr>
          <p:spPr bwMode="auto">
            <a:xfrm>
              <a:off x="2676525" y="2197100"/>
              <a:ext cx="14288" cy="14287"/>
            </a:xfrm>
            <a:custGeom>
              <a:avLst/>
              <a:gdLst>
                <a:gd name="T0" fmla="*/ 0 w 1"/>
                <a:gd name="T1" fmla="*/ 1 h 1"/>
                <a:gd name="T2" fmla="*/ 1 w 1"/>
                <a:gd name="T3" fmla="*/ 0 h 1"/>
                <a:gd name="T4" fmla="*/ 0 w 1"/>
                <a:gd name="T5" fmla="*/ 1 h 1"/>
              </a:gdLst>
              <a:ahLst/>
              <a:cxnLst>
                <a:cxn ang="0">
                  <a:pos x="T0" y="T1"/>
                </a:cxn>
                <a:cxn ang="0">
                  <a:pos x="T2" y="T3"/>
                </a:cxn>
                <a:cxn ang="0">
                  <a:pos x="T4" y="T5"/>
                </a:cxn>
              </a:cxnLst>
              <a:rect l="0" t="0" r="r" b="b"/>
              <a:pathLst>
                <a:path w="1" h="1">
                  <a:moveTo>
                    <a:pt x="0" y="1"/>
                  </a:moveTo>
                  <a:cubicBezTo>
                    <a:pt x="0" y="1"/>
                    <a:pt x="0" y="1"/>
                    <a:pt x="1" y="0"/>
                  </a:cubicBezTo>
                  <a:cubicBezTo>
                    <a:pt x="0" y="1"/>
                    <a:pt x="0" y="1"/>
                    <a:pt x="0" y="1"/>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89331" tIns="44665" rIns="89331" bIns="44665" numCol="1" anchor="t" anchorCtr="0" compatLnSpc="1"/>
            <a:lstStyle/>
            <a:p>
              <a:pPr marL="0" marR="0" lvl="0" indent="0" algn="l" defTabSz="683605" rtl="0" eaLnBrk="1" fontAlgn="auto" latinLnBrk="0" hangingPunct="1">
                <a:lnSpc>
                  <a:spcPct val="100000"/>
                </a:lnSpc>
                <a:spcBef>
                  <a:spcPts val="0"/>
                </a:spcBef>
                <a:spcAft>
                  <a:spcPts val="0"/>
                </a:spcAft>
                <a:buClrTx/>
                <a:buSzTx/>
                <a:buFontTx/>
                <a:buNone/>
                <a:tabLst/>
                <a:defRPr/>
              </a:pPr>
              <a:endParaRPr kumimoji="0" lang="zh-CN" altLang="en-US" sz="1348"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
          <p:nvSpPr>
            <p:cNvPr id="62" name="Freeform 116"/>
            <p:cNvSpPr/>
            <p:nvPr/>
          </p:nvSpPr>
          <p:spPr bwMode="auto">
            <a:xfrm>
              <a:off x="2439988" y="1768475"/>
              <a:ext cx="195263" cy="234950"/>
            </a:xfrm>
            <a:custGeom>
              <a:avLst/>
              <a:gdLst>
                <a:gd name="T0" fmla="*/ 7 w 14"/>
                <a:gd name="T1" fmla="*/ 17 h 17"/>
                <a:gd name="T2" fmla="*/ 4 w 14"/>
                <a:gd name="T3" fmla="*/ 16 h 17"/>
                <a:gd name="T4" fmla="*/ 2 w 14"/>
                <a:gd name="T5" fmla="*/ 11 h 17"/>
                <a:gd name="T6" fmla="*/ 1 w 14"/>
                <a:gd name="T7" fmla="*/ 11 h 17"/>
                <a:gd name="T8" fmla="*/ 1 w 14"/>
                <a:gd name="T9" fmla="*/ 9 h 17"/>
                <a:gd name="T10" fmla="*/ 1 w 14"/>
                <a:gd name="T11" fmla="*/ 7 h 17"/>
                <a:gd name="T12" fmla="*/ 1 w 14"/>
                <a:gd name="T13" fmla="*/ 1 h 17"/>
                <a:gd name="T14" fmla="*/ 8 w 14"/>
                <a:gd name="T15" fmla="*/ 0 h 17"/>
                <a:gd name="T16" fmla="*/ 12 w 14"/>
                <a:gd name="T17" fmla="*/ 2 h 17"/>
                <a:gd name="T18" fmla="*/ 12 w 14"/>
                <a:gd name="T19" fmla="*/ 7 h 17"/>
                <a:gd name="T20" fmla="*/ 13 w 14"/>
                <a:gd name="T21" fmla="*/ 7 h 17"/>
                <a:gd name="T22" fmla="*/ 12 w 14"/>
                <a:gd name="T23" fmla="*/ 11 h 17"/>
                <a:gd name="T24" fmla="*/ 11 w 14"/>
                <a:gd name="T25" fmla="*/ 15 h 17"/>
                <a:gd name="T26" fmla="*/ 7 w 14"/>
                <a:gd name="T27" fmla="*/ 17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4" h="17">
                  <a:moveTo>
                    <a:pt x="7" y="17"/>
                  </a:moveTo>
                  <a:cubicBezTo>
                    <a:pt x="5" y="17"/>
                    <a:pt x="4" y="16"/>
                    <a:pt x="4" y="16"/>
                  </a:cubicBezTo>
                  <a:cubicBezTo>
                    <a:pt x="4" y="15"/>
                    <a:pt x="2" y="12"/>
                    <a:pt x="2" y="11"/>
                  </a:cubicBezTo>
                  <a:cubicBezTo>
                    <a:pt x="2" y="11"/>
                    <a:pt x="1" y="11"/>
                    <a:pt x="1" y="11"/>
                  </a:cubicBezTo>
                  <a:cubicBezTo>
                    <a:pt x="1" y="11"/>
                    <a:pt x="1" y="9"/>
                    <a:pt x="1" y="9"/>
                  </a:cubicBezTo>
                  <a:cubicBezTo>
                    <a:pt x="0" y="8"/>
                    <a:pt x="0" y="7"/>
                    <a:pt x="1" y="7"/>
                  </a:cubicBezTo>
                  <a:cubicBezTo>
                    <a:pt x="1" y="1"/>
                    <a:pt x="1" y="1"/>
                    <a:pt x="1" y="1"/>
                  </a:cubicBezTo>
                  <a:cubicBezTo>
                    <a:pt x="8" y="0"/>
                    <a:pt x="8" y="0"/>
                    <a:pt x="8" y="0"/>
                  </a:cubicBezTo>
                  <a:cubicBezTo>
                    <a:pt x="12" y="2"/>
                    <a:pt x="12" y="2"/>
                    <a:pt x="12" y="2"/>
                  </a:cubicBezTo>
                  <a:cubicBezTo>
                    <a:pt x="12" y="7"/>
                    <a:pt x="12" y="7"/>
                    <a:pt x="12" y="7"/>
                  </a:cubicBezTo>
                  <a:cubicBezTo>
                    <a:pt x="12" y="7"/>
                    <a:pt x="13" y="6"/>
                    <a:pt x="13" y="7"/>
                  </a:cubicBezTo>
                  <a:cubicBezTo>
                    <a:pt x="13" y="7"/>
                    <a:pt x="14" y="11"/>
                    <a:pt x="12" y="11"/>
                  </a:cubicBezTo>
                  <a:cubicBezTo>
                    <a:pt x="12" y="11"/>
                    <a:pt x="11" y="14"/>
                    <a:pt x="11" y="15"/>
                  </a:cubicBezTo>
                  <a:cubicBezTo>
                    <a:pt x="10" y="16"/>
                    <a:pt x="8" y="17"/>
                    <a:pt x="7" y="17"/>
                  </a:cubicBezTo>
                  <a:close/>
                </a:path>
              </a:pathLst>
            </a:custGeom>
            <a:solidFill>
              <a:srgbClr val="F2C279"/>
            </a:solidFill>
            <a:ln>
              <a:noFill/>
            </a:ln>
            <a:extLst>
              <a:ext uri="{91240B29-F687-4F45-9708-019B960494DF}">
                <a14:hiddenLine xmlns:a14="http://schemas.microsoft.com/office/drawing/2010/main" w="9525">
                  <a:solidFill>
                    <a:srgbClr val="000000"/>
                  </a:solidFill>
                  <a:round/>
                </a14:hiddenLine>
              </a:ext>
            </a:extLst>
          </p:spPr>
          <p:txBody>
            <a:bodyPr vert="horz" wrap="square" lIns="89331" tIns="44665" rIns="89331" bIns="44665" numCol="1" anchor="t" anchorCtr="0" compatLnSpc="1"/>
            <a:lstStyle/>
            <a:p>
              <a:pPr marL="0" marR="0" lvl="0" indent="0" algn="l" defTabSz="683605" rtl="0" eaLnBrk="1" fontAlgn="auto" latinLnBrk="0" hangingPunct="1">
                <a:lnSpc>
                  <a:spcPct val="100000"/>
                </a:lnSpc>
                <a:spcBef>
                  <a:spcPts val="0"/>
                </a:spcBef>
                <a:spcAft>
                  <a:spcPts val="0"/>
                </a:spcAft>
                <a:buClrTx/>
                <a:buSzTx/>
                <a:buFontTx/>
                <a:buNone/>
                <a:tabLst/>
                <a:defRPr/>
              </a:pPr>
              <a:endParaRPr kumimoji="0" lang="zh-CN" altLang="en-US" sz="1348"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
          <p:nvSpPr>
            <p:cNvPr id="63" name="Freeform 117"/>
            <p:cNvSpPr/>
            <p:nvPr/>
          </p:nvSpPr>
          <p:spPr bwMode="auto">
            <a:xfrm>
              <a:off x="2536825" y="1768475"/>
              <a:ext cx="98425" cy="234950"/>
            </a:xfrm>
            <a:custGeom>
              <a:avLst/>
              <a:gdLst>
                <a:gd name="T0" fmla="*/ 1 w 7"/>
                <a:gd name="T1" fmla="*/ 17 h 17"/>
                <a:gd name="T2" fmla="*/ 3 w 7"/>
                <a:gd name="T3" fmla="*/ 12 h 17"/>
                <a:gd name="T4" fmla="*/ 2 w 7"/>
                <a:gd name="T5" fmla="*/ 10 h 17"/>
                <a:gd name="T6" fmla="*/ 3 w 7"/>
                <a:gd name="T7" fmla="*/ 8 h 17"/>
                <a:gd name="T8" fmla="*/ 2 w 7"/>
                <a:gd name="T9" fmla="*/ 7 h 17"/>
                <a:gd name="T10" fmla="*/ 1 w 7"/>
                <a:gd name="T11" fmla="*/ 4 h 17"/>
                <a:gd name="T12" fmla="*/ 0 w 7"/>
                <a:gd name="T13" fmla="*/ 0 h 17"/>
                <a:gd name="T14" fmla="*/ 1 w 7"/>
                <a:gd name="T15" fmla="*/ 0 h 17"/>
                <a:gd name="T16" fmla="*/ 5 w 7"/>
                <a:gd name="T17" fmla="*/ 2 h 17"/>
                <a:gd name="T18" fmla="*/ 5 w 7"/>
                <a:gd name="T19" fmla="*/ 7 h 17"/>
                <a:gd name="T20" fmla="*/ 6 w 7"/>
                <a:gd name="T21" fmla="*/ 7 h 17"/>
                <a:gd name="T22" fmla="*/ 5 w 7"/>
                <a:gd name="T23" fmla="*/ 11 h 17"/>
                <a:gd name="T24" fmla="*/ 4 w 7"/>
                <a:gd name="T25" fmla="*/ 15 h 17"/>
                <a:gd name="T26" fmla="*/ 1 w 7"/>
                <a:gd name="T27" fmla="*/ 17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7" h="17">
                  <a:moveTo>
                    <a:pt x="1" y="17"/>
                  </a:moveTo>
                  <a:cubicBezTo>
                    <a:pt x="2" y="16"/>
                    <a:pt x="3" y="12"/>
                    <a:pt x="3" y="12"/>
                  </a:cubicBezTo>
                  <a:cubicBezTo>
                    <a:pt x="3" y="11"/>
                    <a:pt x="2" y="10"/>
                    <a:pt x="2" y="10"/>
                  </a:cubicBezTo>
                  <a:cubicBezTo>
                    <a:pt x="3" y="8"/>
                    <a:pt x="3" y="8"/>
                    <a:pt x="3" y="8"/>
                  </a:cubicBezTo>
                  <a:cubicBezTo>
                    <a:pt x="3" y="8"/>
                    <a:pt x="2" y="7"/>
                    <a:pt x="2" y="7"/>
                  </a:cubicBezTo>
                  <a:cubicBezTo>
                    <a:pt x="2" y="7"/>
                    <a:pt x="1" y="5"/>
                    <a:pt x="1" y="4"/>
                  </a:cubicBezTo>
                  <a:cubicBezTo>
                    <a:pt x="1" y="4"/>
                    <a:pt x="1" y="2"/>
                    <a:pt x="0" y="0"/>
                  </a:cubicBezTo>
                  <a:cubicBezTo>
                    <a:pt x="1" y="0"/>
                    <a:pt x="1" y="0"/>
                    <a:pt x="1" y="0"/>
                  </a:cubicBezTo>
                  <a:cubicBezTo>
                    <a:pt x="5" y="2"/>
                    <a:pt x="5" y="2"/>
                    <a:pt x="5" y="2"/>
                  </a:cubicBezTo>
                  <a:cubicBezTo>
                    <a:pt x="5" y="7"/>
                    <a:pt x="5" y="7"/>
                    <a:pt x="5" y="7"/>
                  </a:cubicBezTo>
                  <a:cubicBezTo>
                    <a:pt x="5" y="7"/>
                    <a:pt x="6" y="6"/>
                    <a:pt x="6" y="7"/>
                  </a:cubicBezTo>
                  <a:cubicBezTo>
                    <a:pt x="6" y="7"/>
                    <a:pt x="7" y="11"/>
                    <a:pt x="5" y="11"/>
                  </a:cubicBezTo>
                  <a:cubicBezTo>
                    <a:pt x="5" y="11"/>
                    <a:pt x="4" y="14"/>
                    <a:pt x="4" y="15"/>
                  </a:cubicBezTo>
                  <a:cubicBezTo>
                    <a:pt x="3" y="16"/>
                    <a:pt x="2" y="17"/>
                    <a:pt x="1" y="17"/>
                  </a:cubicBezTo>
                  <a:close/>
                </a:path>
              </a:pathLst>
            </a:custGeom>
            <a:solidFill>
              <a:srgbClr val="EBB273"/>
            </a:solidFill>
            <a:ln>
              <a:noFill/>
            </a:ln>
            <a:extLst>
              <a:ext uri="{91240B29-F687-4F45-9708-019B960494DF}">
                <a14:hiddenLine xmlns:a14="http://schemas.microsoft.com/office/drawing/2010/main" w="9525">
                  <a:solidFill>
                    <a:srgbClr val="000000"/>
                  </a:solidFill>
                  <a:round/>
                </a14:hiddenLine>
              </a:ext>
            </a:extLst>
          </p:spPr>
          <p:txBody>
            <a:bodyPr vert="horz" wrap="square" lIns="89331" tIns="44665" rIns="89331" bIns="44665" numCol="1" anchor="t" anchorCtr="0" compatLnSpc="1"/>
            <a:lstStyle/>
            <a:p>
              <a:pPr marL="0" marR="0" lvl="0" indent="0" algn="l" defTabSz="683605" rtl="0" eaLnBrk="1" fontAlgn="auto" latinLnBrk="0" hangingPunct="1">
                <a:lnSpc>
                  <a:spcPct val="100000"/>
                </a:lnSpc>
                <a:spcBef>
                  <a:spcPts val="0"/>
                </a:spcBef>
                <a:spcAft>
                  <a:spcPts val="0"/>
                </a:spcAft>
                <a:buClrTx/>
                <a:buSzTx/>
                <a:buFontTx/>
                <a:buNone/>
                <a:tabLst/>
                <a:defRPr/>
              </a:pPr>
              <a:endParaRPr kumimoji="0" lang="zh-CN" altLang="en-US" sz="1348"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
          <p:nvSpPr>
            <p:cNvPr id="64" name="Freeform 118"/>
            <p:cNvSpPr/>
            <p:nvPr/>
          </p:nvSpPr>
          <p:spPr bwMode="auto">
            <a:xfrm>
              <a:off x="2439988" y="1865313"/>
              <a:ext cx="55563" cy="111125"/>
            </a:xfrm>
            <a:custGeom>
              <a:avLst/>
              <a:gdLst>
                <a:gd name="T0" fmla="*/ 2 w 4"/>
                <a:gd name="T1" fmla="*/ 4 h 8"/>
                <a:gd name="T2" fmla="*/ 1 w 4"/>
                <a:gd name="T3" fmla="*/ 4 h 8"/>
                <a:gd name="T4" fmla="*/ 0 w 4"/>
                <a:gd name="T5" fmla="*/ 1 h 8"/>
                <a:gd name="T6" fmla="*/ 1 w 4"/>
                <a:gd name="T7" fmla="*/ 0 h 8"/>
                <a:gd name="T8" fmla="*/ 2 w 4"/>
                <a:gd name="T9" fmla="*/ 4 h 8"/>
                <a:gd name="T10" fmla="*/ 4 w 4"/>
                <a:gd name="T11" fmla="*/ 5 h 8"/>
                <a:gd name="T12" fmla="*/ 3 w 4"/>
                <a:gd name="T13" fmla="*/ 8 h 8"/>
                <a:gd name="T14" fmla="*/ 2 w 4"/>
                <a:gd name="T15" fmla="*/ 4 h 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 h="8">
                  <a:moveTo>
                    <a:pt x="2" y="4"/>
                  </a:moveTo>
                  <a:cubicBezTo>
                    <a:pt x="2" y="4"/>
                    <a:pt x="1" y="4"/>
                    <a:pt x="1" y="4"/>
                  </a:cubicBezTo>
                  <a:cubicBezTo>
                    <a:pt x="1" y="4"/>
                    <a:pt x="0" y="2"/>
                    <a:pt x="0" y="1"/>
                  </a:cubicBezTo>
                  <a:cubicBezTo>
                    <a:pt x="0" y="1"/>
                    <a:pt x="0" y="0"/>
                    <a:pt x="1" y="0"/>
                  </a:cubicBezTo>
                  <a:cubicBezTo>
                    <a:pt x="1" y="0"/>
                    <a:pt x="2" y="3"/>
                    <a:pt x="2" y="4"/>
                  </a:cubicBezTo>
                  <a:cubicBezTo>
                    <a:pt x="2" y="4"/>
                    <a:pt x="4" y="5"/>
                    <a:pt x="4" y="5"/>
                  </a:cubicBezTo>
                  <a:cubicBezTo>
                    <a:pt x="3" y="5"/>
                    <a:pt x="3" y="6"/>
                    <a:pt x="3" y="8"/>
                  </a:cubicBezTo>
                  <a:cubicBezTo>
                    <a:pt x="3" y="7"/>
                    <a:pt x="2" y="5"/>
                    <a:pt x="2" y="4"/>
                  </a:cubicBezTo>
                  <a:close/>
                </a:path>
              </a:pathLst>
            </a:custGeom>
            <a:solidFill>
              <a:srgbClr val="EBB273"/>
            </a:solidFill>
            <a:ln>
              <a:noFill/>
            </a:ln>
            <a:extLst>
              <a:ext uri="{91240B29-F687-4F45-9708-019B960494DF}">
                <a14:hiddenLine xmlns:a14="http://schemas.microsoft.com/office/drawing/2010/main" w="9525">
                  <a:solidFill>
                    <a:srgbClr val="000000"/>
                  </a:solidFill>
                  <a:round/>
                </a14:hiddenLine>
              </a:ext>
            </a:extLst>
          </p:spPr>
          <p:txBody>
            <a:bodyPr vert="horz" wrap="square" lIns="89331" tIns="44665" rIns="89331" bIns="44665" numCol="1" anchor="t" anchorCtr="0" compatLnSpc="1"/>
            <a:lstStyle/>
            <a:p>
              <a:pPr marL="0" marR="0" lvl="0" indent="0" algn="l" defTabSz="683605" rtl="0" eaLnBrk="1" fontAlgn="auto" latinLnBrk="0" hangingPunct="1">
                <a:lnSpc>
                  <a:spcPct val="100000"/>
                </a:lnSpc>
                <a:spcBef>
                  <a:spcPts val="0"/>
                </a:spcBef>
                <a:spcAft>
                  <a:spcPts val="0"/>
                </a:spcAft>
                <a:buClrTx/>
                <a:buSzTx/>
                <a:buFontTx/>
                <a:buNone/>
                <a:tabLst/>
                <a:defRPr/>
              </a:pPr>
              <a:endParaRPr kumimoji="0" lang="zh-CN" altLang="en-US" sz="1348"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
          <p:nvSpPr>
            <p:cNvPr id="65" name="Freeform 119"/>
            <p:cNvSpPr/>
            <p:nvPr/>
          </p:nvSpPr>
          <p:spPr bwMode="auto">
            <a:xfrm>
              <a:off x="2439988" y="1727200"/>
              <a:ext cx="180975" cy="165100"/>
            </a:xfrm>
            <a:custGeom>
              <a:avLst/>
              <a:gdLst>
                <a:gd name="T0" fmla="*/ 0 w 13"/>
                <a:gd name="T1" fmla="*/ 5 h 12"/>
                <a:gd name="T2" fmla="*/ 4 w 13"/>
                <a:gd name="T3" fmla="*/ 0 h 12"/>
                <a:gd name="T4" fmla="*/ 6 w 13"/>
                <a:gd name="T5" fmla="*/ 0 h 12"/>
                <a:gd name="T6" fmla="*/ 9 w 13"/>
                <a:gd name="T7" fmla="*/ 0 h 12"/>
                <a:gd name="T8" fmla="*/ 10 w 13"/>
                <a:gd name="T9" fmla="*/ 1 h 12"/>
                <a:gd name="T10" fmla="*/ 13 w 13"/>
                <a:gd name="T11" fmla="*/ 5 h 12"/>
                <a:gd name="T12" fmla="*/ 13 w 13"/>
                <a:gd name="T13" fmla="*/ 9 h 12"/>
                <a:gd name="T14" fmla="*/ 12 w 13"/>
                <a:gd name="T15" fmla="*/ 10 h 12"/>
                <a:gd name="T16" fmla="*/ 12 w 13"/>
                <a:gd name="T17" fmla="*/ 11 h 12"/>
                <a:gd name="T18" fmla="*/ 11 w 13"/>
                <a:gd name="T19" fmla="*/ 11 h 12"/>
                <a:gd name="T20" fmla="*/ 11 w 13"/>
                <a:gd name="T21" fmla="*/ 8 h 12"/>
                <a:gd name="T22" fmla="*/ 11 w 13"/>
                <a:gd name="T23" fmla="*/ 6 h 12"/>
                <a:gd name="T24" fmla="*/ 10 w 13"/>
                <a:gd name="T25" fmla="*/ 5 h 12"/>
                <a:gd name="T26" fmla="*/ 7 w 13"/>
                <a:gd name="T27" fmla="*/ 6 h 12"/>
                <a:gd name="T28" fmla="*/ 5 w 13"/>
                <a:gd name="T29" fmla="*/ 7 h 12"/>
                <a:gd name="T30" fmla="*/ 5 w 13"/>
                <a:gd name="T31" fmla="*/ 7 h 12"/>
                <a:gd name="T32" fmla="*/ 4 w 13"/>
                <a:gd name="T33" fmla="*/ 7 h 12"/>
                <a:gd name="T34" fmla="*/ 2 w 13"/>
                <a:gd name="T35" fmla="*/ 8 h 12"/>
                <a:gd name="T36" fmla="*/ 3 w 13"/>
                <a:gd name="T37" fmla="*/ 6 h 12"/>
                <a:gd name="T38" fmla="*/ 2 w 13"/>
                <a:gd name="T39" fmla="*/ 6 h 12"/>
                <a:gd name="T40" fmla="*/ 2 w 13"/>
                <a:gd name="T41" fmla="*/ 7 h 12"/>
                <a:gd name="T42" fmla="*/ 2 w 13"/>
                <a:gd name="T43" fmla="*/ 10 h 12"/>
                <a:gd name="T44" fmla="*/ 2 w 13"/>
                <a:gd name="T45" fmla="*/ 12 h 12"/>
                <a:gd name="T46" fmla="*/ 2 w 13"/>
                <a:gd name="T47" fmla="*/ 12 h 12"/>
                <a:gd name="T48" fmla="*/ 1 w 13"/>
                <a:gd name="T49" fmla="*/ 10 h 12"/>
                <a:gd name="T50" fmla="*/ 1 w 13"/>
                <a:gd name="T51" fmla="*/ 10 h 12"/>
                <a:gd name="T52" fmla="*/ 0 w 13"/>
                <a:gd name="T53" fmla="*/ 8 h 12"/>
                <a:gd name="T54" fmla="*/ 0 w 13"/>
                <a:gd name="T55" fmla="*/ 5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3" h="12">
                  <a:moveTo>
                    <a:pt x="0" y="5"/>
                  </a:moveTo>
                  <a:cubicBezTo>
                    <a:pt x="0" y="4"/>
                    <a:pt x="0" y="1"/>
                    <a:pt x="4" y="0"/>
                  </a:cubicBezTo>
                  <a:cubicBezTo>
                    <a:pt x="4" y="0"/>
                    <a:pt x="5" y="0"/>
                    <a:pt x="6" y="0"/>
                  </a:cubicBezTo>
                  <a:cubicBezTo>
                    <a:pt x="6" y="0"/>
                    <a:pt x="8" y="0"/>
                    <a:pt x="9" y="0"/>
                  </a:cubicBezTo>
                  <a:cubicBezTo>
                    <a:pt x="9" y="1"/>
                    <a:pt x="10" y="1"/>
                    <a:pt x="10" y="1"/>
                  </a:cubicBezTo>
                  <a:cubicBezTo>
                    <a:pt x="10" y="1"/>
                    <a:pt x="13" y="2"/>
                    <a:pt x="13" y="5"/>
                  </a:cubicBezTo>
                  <a:cubicBezTo>
                    <a:pt x="13" y="5"/>
                    <a:pt x="13" y="8"/>
                    <a:pt x="13" y="9"/>
                  </a:cubicBezTo>
                  <a:cubicBezTo>
                    <a:pt x="13" y="9"/>
                    <a:pt x="12" y="9"/>
                    <a:pt x="12" y="10"/>
                  </a:cubicBezTo>
                  <a:cubicBezTo>
                    <a:pt x="12" y="11"/>
                    <a:pt x="12" y="11"/>
                    <a:pt x="12" y="11"/>
                  </a:cubicBezTo>
                  <a:cubicBezTo>
                    <a:pt x="11" y="11"/>
                    <a:pt x="11" y="11"/>
                    <a:pt x="11" y="11"/>
                  </a:cubicBezTo>
                  <a:cubicBezTo>
                    <a:pt x="11" y="11"/>
                    <a:pt x="12" y="9"/>
                    <a:pt x="11" y="8"/>
                  </a:cubicBezTo>
                  <a:cubicBezTo>
                    <a:pt x="11" y="8"/>
                    <a:pt x="11" y="6"/>
                    <a:pt x="11" y="6"/>
                  </a:cubicBezTo>
                  <a:cubicBezTo>
                    <a:pt x="11" y="6"/>
                    <a:pt x="10" y="5"/>
                    <a:pt x="10" y="5"/>
                  </a:cubicBezTo>
                  <a:cubicBezTo>
                    <a:pt x="10" y="5"/>
                    <a:pt x="8" y="6"/>
                    <a:pt x="7" y="6"/>
                  </a:cubicBezTo>
                  <a:cubicBezTo>
                    <a:pt x="7" y="6"/>
                    <a:pt x="7" y="7"/>
                    <a:pt x="5" y="7"/>
                  </a:cubicBezTo>
                  <a:cubicBezTo>
                    <a:pt x="5" y="7"/>
                    <a:pt x="5" y="7"/>
                    <a:pt x="5" y="7"/>
                  </a:cubicBezTo>
                  <a:cubicBezTo>
                    <a:pt x="5" y="7"/>
                    <a:pt x="4" y="7"/>
                    <a:pt x="4" y="7"/>
                  </a:cubicBezTo>
                  <a:cubicBezTo>
                    <a:pt x="2" y="6"/>
                    <a:pt x="2" y="8"/>
                    <a:pt x="2" y="8"/>
                  </a:cubicBezTo>
                  <a:cubicBezTo>
                    <a:pt x="2" y="7"/>
                    <a:pt x="2" y="7"/>
                    <a:pt x="3" y="6"/>
                  </a:cubicBezTo>
                  <a:cubicBezTo>
                    <a:pt x="2" y="6"/>
                    <a:pt x="2" y="6"/>
                    <a:pt x="2" y="6"/>
                  </a:cubicBezTo>
                  <a:cubicBezTo>
                    <a:pt x="2" y="6"/>
                    <a:pt x="2" y="7"/>
                    <a:pt x="2" y="7"/>
                  </a:cubicBezTo>
                  <a:cubicBezTo>
                    <a:pt x="2" y="8"/>
                    <a:pt x="2" y="9"/>
                    <a:pt x="2" y="10"/>
                  </a:cubicBezTo>
                  <a:cubicBezTo>
                    <a:pt x="1" y="10"/>
                    <a:pt x="2" y="12"/>
                    <a:pt x="2" y="12"/>
                  </a:cubicBezTo>
                  <a:cubicBezTo>
                    <a:pt x="2" y="12"/>
                    <a:pt x="2" y="12"/>
                    <a:pt x="2" y="12"/>
                  </a:cubicBezTo>
                  <a:cubicBezTo>
                    <a:pt x="1" y="10"/>
                    <a:pt x="1" y="10"/>
                    <a:pt x="1" y="10"/>
                  </a:cubicBezTo>
                  <a:cubicBezTo>
                    <a:pt x="1" y="10"/>
                    <a:pt x="1" y="10"/>
                    <a:pt x="1" y="10"/>
                  </a:cubicBezTo>
                  <a:cubicBezTo>
                    <a:pt x="0" y="8"/>
                    <a:pt x="0" y="8"/>
                    <a:pt x="0" y="8"/>
                  </a:cubicBezTo>
                  <a:cubicBezTo>
                    <a:pt x="0" y="8"/>
                    <a:pt x="0" y="5"/>
                    <a:pt x="0" y="5"/>
                  </a:cubicBezTo>
                  <a:close/>
                </a:path>
              </a:pathLst>
            </a:custGeom>
            <a:solidFill>
              <a:srgbClr val="262423"/>
            </a:solidFill>
            <a:ln>
              <a:noFill/>
            </a:ln>
            <a:extLst>
              <a:ext uri="{91240B29-F687-4F45-9708-019B960494DF}">
                <a14:hiddenLine xmlns:a14="http://schemas.microsoft.com/office/drawing/2010/main" w="9525">
                  <a:solidFill>
                    <a:srgbClr val="000000"/>
                  </a:solidFill>
                  <a:round/>
                </a14:hiddenLine>
              </a:ext>
            </a:extLst>
          </p:spPr>
          <p:txBody>
            <a:bodyPr vert="horz" wrap="square" lIns="89331" tIns="44665" rIns="89331" bIns="44665" numCol="1" anchor="t" anchorCtr="0" compatLnSpc="1"/>
            <a:lstStyle/>
            <a:p>
              <a:pPr marL="0" marR="0" lvl="0" indent="0" algn="l" defTabSz="683605" rtl="0" eaLnBrk="1" fontAlgn="auto" latinLnBrk="0" hangingPunct="1">
                <a:lnSpc>
                  <a:spcPct val="100000"/>
                </a:lnSpc>
                <a:spcBef>
                  <a:spcPts val="0"/>
                </a:spcBef>
                <a:spcAft>
                  <a:spcPts val="0"/>
                </a:spcAft>
                <a:buClrTx/>
                <a:buSzTx/>
                <a:buFontTx/>
                <a:buNone/>
                <a:tabLst/>
                <a:defRPr/>
              </a:pPr>
              <a:endParaRPr kumimoji="0" lang="zh-CN" altLang="en-US" sz="1348"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
          <p:nvSpPr>
            <p:cNvPr id="66" name="Freeform 120"/>
            <p:cNvSpPr/>
            <p:nvPr/>
          </p:nvSpPr>
          <p:spPr bwMode="auto">
            <a:xfrm>
              <a:off x="2384425" y="2211388"/>
              <a:ext cx="41275" cy="193675"/>
            </a:xfrm>
            <a:custGeom>
              <a:avLst/>
              <a:gdLst>
                <a:gd name="T0" fmla="*/ 1 w 3"/>
                <a:gd name="T1" fmla="*/ 8 h 14"/>
                <a:gd name="T2" fmla="*/ 2 w 3"/>
                <a:gd name="T3" fmla="*/ 0 h 14"/>
                <a:gd name="T4" fmla="*/ 2 w 3"/>
                <a:gd name="T5" fmla="*/ 0 h 14"/>
                <a:gd name="T6" fmla="*/ 3 w 3"/>
                <a:gd name="T7" fmla="*/ 12 h 14"/>
                <a:gd name="T8" fmla="*/ 2 w 3"/>
                <a:gd name="T9" fmla="*/ 14 h 14"/>
                <a:gd name="T10" fmla="*/ 1 w 3"/>
                <a:gd name="T11" fmla="*/ 14 h 14"/>
                <a:gd name="T12" fmla="*/ 1 w 3"/>
                <a:gd name="T13" fmla="*/ 8 h 14"/>
              </a:gdLst>
              <a:ahLst/>
              <a:cxnLst>
                <a:cxn ang="0">
                  <a:pos x="T0" y="T1"/>
                </a:cxn>
                <a:cxn ang="0">
                  <a:pos x="T2" y="T3"/>
                </a:cxn>
                <a:cxn ang="0">
                  <a:pos x="T4" y="T5"/>
                </a:cxn>
                <a:cxn ang="0">
                  <a:pos x="T6" y="T7"/>
                </a:cxn>
                <a:cxn ang="0">
                  <a:pos x="T8" y="T9"/>
                </a:cxn>
                <a:cxn ang="0">
                  <a:pos x="T10" y="T11"/>
                </a:cxn>
                <a:cxn ang="0">
                  <a:pos x="T12" y="T13"/>
                </a:cxn>
              </a:cxnLst>
              <a:rect l="0" t="0" r="r" b="b"/>
              <a:pathLst>
                <a:path w="3" h="14">
                  <a:moveTo>
                    <a:pt x="1" y="8"/>
                  </a:moveTo>
                  <a:cubicBezTo>
                    <a:pt x="0" y="6"/>
                    <a:pt x="2" y="2"/>
                    <a:pt x="2" y="0"/>
                  </a:cubicBezTo>
                  <a:cubicBezTo>
                    <a:pt x="2" y="0"/>
                    <a:pt x="2" y="0"/>
                    <a:pt x="2" y="0"/>
                  </a:cubicBezTo>
                  <a:cubicBezTo>
                    <a:pt x="3" y="12"/>
                    <a:pt x="3" y="12"/>
                    <a:pt x="3" y="12"/>
                  </a:cubicBezTo>
                  <a:cubicBezTo>
                    <a:pt x="2" y="14"/>
                    <a:pt x="2" y="14"/>
                    <a:pt x="2" y="14"/>
                  </a:cubicBezTo>
                  <a:cubicBezTo>
                    <a:pt x="2" y="14"/>
                    <a:pt x="2" y="14"/>
                    <a:pt x="1" y="14"/>
                  </a:cubicBezTo>
                  <a:cubicBezTo>
                    <a:pt x="1" y="12"/>
                    <a:pt x="1" y="9"/>
                    <a:pt x="1" y="8"/>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89331" tIns="44665" rIns="89331" bIns="44665" numCol="1" anchor="t" anchorCtr="0" compatLnSpc="1"/>
            <a:lstStyle/>
            <a:p>
              <a:pPr marL="0" marR="0" lvl="0" indent="0" algn="l" defTabSz="683605" rtl="0" eaLnBrk="1" fontAlgn="auto" latinLnBrk="0" hangingPunct="1">
                <a:lnSpc>
                  <a:spcPct val="100000"/>
                </a:lnSpc>
                <a:spcBef>
                  <a:spcPts val="0"/>
                </a:spcBef>
                <a:spcAft>
                  <a:spcPts val="0"/>
                </a:spcAft>
                <a:buClrTx/>
                <a:buSzTx/>
                <a:buFontTx/>
                <a:buNone/>
                <a:tabLst/>
                <a:defRPr/>
              </a:pPr>
              <a:endParaRPr kumimoji="0" lang="zh-CN" altLang="en-US" sz="1348"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
          <p:nvSpPr>
            <p:cNvPr id="67" name="Freeform 121"/>
            <p:cNvSpPr/>
            <p:nvPr/>
          </p:nvSpPr>
          <p:spPr bwMode="auto">
            <a:xfrm>
              <a:off x="2370138" y="2044700"/>
              <a:ext cx="125413" cy="679450"/>
            </a:xfrm>
            <a:custGeom>
              <a:avLst/>
              <a:gdLst>
                <a:gd name="T0" fmla="*/ 5 w 9"/>
                <a:gd name="T1" fmla="*/ 48 h 49"/>
                <a:gd name="T2" fmla="*/ 1 w 9"/>
                <a:gd name="T3" fmla="*/ 49 h 49"/>
                <a:gd name="T4" fmla="*/ 0 w 9"/>
                <a:gd name="T5" fmla="*/ 49 h 49"/>
                <a:gd name="T6" fmla="*/ 3 w 9"/>
                <a:gd name="T7" fmla="*/ 25 h 49"/>
                <a:gd name="T8" fmla="*/ 3 w 9"/>
                <a:gd name="T9" fmla="*/ 15 h 49"/>
                <a:gd name="T10" fmla="*/ 3 w 9"/>
                <a:gd name="T11" fmla="*/ 8 h 49"/>
                <a:gd name="T12" fmla="*/ 5 w 9"/>
                <a:gd name="T13" fmla="*/ 3 h 49"/>
                <a:gd name="T14" fmla="*/ 9 w 9"/>
                <a:gd name="T15" fmla="*/ 0 h 49"/>
                <a:gd name="T16" fmla="*/ 9 w 9"/>
                <a:gd name="T17" fmla="*/ 3 h 49"/>
                <a:gd name="T18" fmla="*/ 5 w 9"/>
                <a:gd name="T19" fmla="*/ 13 h 49"/>
                <a:gd name="T20" fmla="*/ 6 w 9"/>
                <a:gd name="T21" fmla="*/ 20 h 49"/>
                <a:gd name="T22" fmla="*/ 4 w 9"/>
                <a:gd name="T23" fmla="*/ 35 h 49"/>
                <a:gd name="T24" fmla="*/ 5 w 9"/>
                <a:gd name="T25" fmla="*/ 48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 h="49">
                  <a:moveTo>
                    <a:pt x="5" y="48"/>
                  </a:moveTo>
                  <a:cubicBezTo>
                    <a:pt x="1" y="49"/>
                    <a:pt x="1" y="49"/>
                    <a:pt x="1" y="49"/>
                  </a:cubicBezTo>
                  <a:cubicBezTo>
                    <a:pt x="0" y="49"/>
                    <a:pt x="0" y="49"/>
                    <a:pt x="0" y="49"/>
                  </a:cubicBezTo>
                  <a:cubicBezTo>
                    <a:pt x="0" y="49"/>
                    <a:pt x="1" y="30"/>
                    <a:pt x="3" y="25"/>
                  </a:cubicBezTo>
                  <a:cubicBezTo>
                    <a:pt x="3" y="25"/>
                    <a:pt x="3" y="17"/>
                    <a:pt x="3" y="15"/>
                  </a:cubicBezTo>
                  <a:cubicBezTo>
                    <a:pt x="3" y="13"/>
                    <a:pt x="3" y="9"/>
                    <a:pt x="3" y="8"/>
                  </a:cubicBezTo>
                  <a:cubicBezTo>
                    <a:pt x="3" y="8"/>
                    <a:pt x="4" y="4"/>
                    <a:pt x="5" y="3"/>
                  </a:cubicBezTo>
                  <a:cubicBezTo>
                    <a:pt x="9" y="0"/>
                    <a:pt x="9" y="0"/>
                    <a:pt x="9" y="0"/>
                  </a:cubicBezTo>
                  <a:cubicBezTo>
                    <a:pt x="9" y="3"/>
                    <a:pt x="9" y="3"/>
                    <a:pt x="9" y="3"/>
                  </a:cubicBezTo>
                  <a:cubicBezTo>
                    <a:pt x="9" y="3"/>
                    <a:pt x="5" y="11"/>
                    <a:pt x="5" y="13"/>
                  </a:cubicBezTo>
                  <a:cubicBezTo>
                    <a:pt x="5" y="13"/>
                    <a:pt x="6" y="20"/>
                    <a:pt x="6" y="20"/>
                  </a:cubicBezTo>
                  <a:cubicBezTo>
                    <a:pt x="6" y="21"/>
                    <a:pt x="4" y="34"/>
                    <a:pt x="4" y="35"/>
                  </a:cubicBezTo>
                  <a:cubicBezTo>
                    <a:pt x="4" y="36"/>
                    <a:pt x="5" y="48"/>
                    <a:pt x="5" y="48"/>
                  </a:cubicBezTo>
                  <a:close/>
                </a:path>
              </a:pathLst>
            </a:custGeom>
            <a:solidFill>
              <a:srgbClr val="262423"/>
            </a:solidFill>
            <a:ln>
              <a:noFill/>
            </a:ln>
            <a:extLst>
              <a:ext uri="{91240B29-F687-4F45-9708-019B960494DF}">
                <a14:hiddenLine xmlns:a14="http://schemas.microsoft.com/office/drawing/2010/main" w="9525">
                  <a:solidFill>
                    <a:srgbClr val="000000"/>
                  </a:solidFill>
                  <a:round/>
                </a14:hiddenLine>
              </a:ext>
            </a:extLst>
          </p:spPr>
          <p:txBody>
            <a:bodyPr vert="horz" wrap="square" lIns="89331" tIns="44665" rIns="89331" bIns="44665" numCol="1" anchor="t" anchorCtr="0" compatLnSpc="1"/>
            <a:lstStyle/>
            <a:p>
              <a:pPr marL="0" marR="0" lvl="0" indent="0" algn="l" defTabSz="683605" rtl="0" eaLnBrk="1" fontAlgn="auto" latinLnBrk="0" hangingPunct="1">
                <a:lnSpc>
                  <a:spcPct val="100000"/>
                </a:lnSpc>
                <a:spcBef>
                  <a:spcPts val="0"/>
                </a:spcBef>
                <a:spcAft>
                  <a:spcPts val="0"/>
                </a:spcAft>
                <a:buClrTx/>
                <a:buSzTx/>
                <a:buFontTx/>
                <a:buNone/>
                <a:tabLst/>
                <a:defRPr/>
              </a:pPr>
              <a:endParaRPr kumimoji="0" lang="zh-CN" altLang="en-US" sz="1348"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grpSp>
    </p:spTree>
    <p:extLst>
      <p:ext uri="{BB962C8B-B14F-4D97-AF65-F5344CB8AC3E}">
        <p14:creationId xmlns:p14="http://schemas.microsoft.com/office/powerpoint/2010/main" val="1467154611"/>
      </p:ext>
    </p:extLst>
  </p:cSld>
  <p:clrMapOvr>
    <a:masterClrMapping/>
  </p:clrMapOvr>
  <p:transition spd="slow" advClick="0" advTm="6263">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2" fill="hold" nodeType="afterEffect">
                                  <p:stCondLst>
                                    <p:cond delay="0"/>
                                  </p:stCondLst>
                                  <p:childTnLst>
                                    <p:set>
                                      <p:cBhvr>
                                        <p:cTn id="11" dur="1" fill="hold">
                                          <p:stCondLst>
                                            <p:cond delay="0"/>
                                          </p:stCondLst>
                                        </p:cTn>
                                        <p:tgtEl>
                                          <p:spTgt spid="6"/>
                                        </p:tgtEl>
                                        <p:attrNameLst>
                                          <p:attrName>style.visibility</p:attrName>
                                        </p:attrNameLst>
                                      </p:cBhvr>
                                      <p:to>
                                        <p:strVal val="visible"/>
                                      </p:to>
                                    </p:set>
                                    <p:anim calcmode="lin" valueType="num">
                                      <p:cBhvr additive="base">
                                        <p:cTn id="12" dur="500" fill="hold"/>
                                        <p:tgtEl>
                                          <p:spTgt spid="6"/>
                                        </p:tgtEl>
                                        <p:attrNameLst>
                                          <p:attrName>ppt_x</p:attrName>
                                        </p:attrNameLst>
                                      </p:cBhvr>
                                      <p:tavLst>
                                        <p:tav tm="0">
                                          <p:val>
                                            <p:strVal val="1+#ppt_w/2"/>
                                          </p:val>
                                        </p:tav>
                                        <p:tav tm="100000">
                                          <p:val>
                                            <p:strVal val="#ppt_x"/>
                                          </p:val>
                                        </p:tav>
                                      </p:tavLst>
                                    </p:anim>
                                    <p:anim calcmode="lin" valueType="num">
                                      <p:cBhvr additive="base">
                                        <p:cTn id="13" dur="500" fill="hold"/>
                                        <p:tgtEl>
                                          <p:spTgt spid="6"/>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2" presetClass="entr" presetSubtype="8" fill="hold" nodeType="afterEffect">
                                  <p:stCondLst>
                                    <p:cond delay="0"/>
                                  </p:stCondLst>
                                  <p:childTnLst>
                                    <p:set>
                                      <p:cBhvr>
                                        <p:cTn id="16" dur="1" fill="hold">
                                          <p:stCondLst>
                                            <p:cond delay="0"/>
                                          </p:stCondLst>
                                        </p:cTn>
                                        <p:tgtEl>
                                          <p:spTgt spid="3"/>
                                        </p:tgtEl>
                                        <p:attrNameLst>
                                          <p:attrName>style.visibility</p:attrName>
                                        </p:attrNameLst>
                                      </p:cBhvr>
                                      <p:to>
                                        <p:strVal val="visible"/>
                                      </p:to>
                                    </p:set>
                                    <p:anim calcmode="lin" valueType="num">
                                      <p:cBhvr additive="base">
                                        <p:cTn id="17" dur="500" fill="hold"/>
                                        <p:tgtEl>
                                          <p:spTgt spid="3"/>
                                        </p:tgtEl>
                                        <p:attrNameLst>
                                          <p:attrName>ppt_x</p:attrName>
                                        </p:attrNameLst>
                                      </p:cBhvr>
                                      <p:tavLst>
                                        <p:tav tm="0">
                                          <p:val>
                                            <p:strVal val="0-#ppt_w/2"/>
                                          </p:val>
                                        </p:tav>
                                        <p:tav tm="100000">
                                          <p:val>
                                            <p:strVal val="#ppt_x"/>
                                          </p:val>
                                        </p:tav>
                                      </p:tavLst>
                                    </p:anim>
                                    <p:anim calcmode="lin" valueType="num">
                                      <p:cBhvr additive="base">
                                        <p:cTn id="18" dur="500" fill="hold"/>
                                        <p:tgtEl>
                                          <p:spTgt spid="3"/>
                                        </p:tgtEl>
                                        <p:attrNameLst>
                                          <p:attrName>ppt_y</p:attrName>
                                        </p:attrNameLst>
                                      </p:cBhvr>
                                      <p:tavLst>
                                        <p:tav tm="0">
                                          <p:val>
                                            <p:strVal val="#ppt_y"/>
                                          </p:val>
                                        </p:tav>
                                        <p:tav tm="100000">
                                          <p:val>
                                            <p:strVal val="#ppt_y"/>
                                          </p:val>
                                        </p:tav>
                                      </p:tavLst>
                                    </p:anim>
                                  </p:childTnLst>
                                </p:cTn>
                              </p:par>
                            </p:childTnLst>
                          </p:cTn>
                        </p:par>
                        <p:par>
                          <p:cTn id="19" fill="hold">
                            <p:stCondLst>
                              <p:cond delay="1500"/>
                            </p:stCondLst>
                            <p:childTnLst>
                              <p:par>
                                <p:cTn id="20" presetID="2" presetClass="entr" presetSubtype="2" fill="hold" nodeType="afterEffect">
                                  <p:stCondLst>
                                    <p:cond delay="0"/>
                                  </p:stCondLst>
                                  <p:childTnLst>
                                    <p:set>
                                      <p:cBhvr>
                                        <p:cTn id="21" dur="1" fill="hold">
                                          <p:stCondLst>
                                            <p:cond delay="0"/>
                                          </p:stCondLst>
                                        </p:cTn>
                                        <p:tgtEl>
                                          <p:spTgt spid="7"/>
                                        </p:tgtEl>
                                        <p:attrNameLst>
                                          <p:attrName>style.visibility</p:attrName>
                                        </p:attrNameLst>
                                      </p:cBhvr>
                                      <p:to>
                                        <p:strVal val="visible"/>
                                      </p:to>
                                    </p:set>
                                    <p:anim calcmode="lin" valueType="num">
                                      <p:cBhvr additive="base">
                                        <p:cTn id="22" dur="500" fill="hold"/>
                                        <p:tgtEl>
                                          <p:spTgt spid="7"/>
                                        </p:tgtEl>
                                        <p:attrNameLst>
                                          <p:attrName>ppt_x</p:attrName>
                                        </p:attrNameLst>
                                      </p:cBhvr>
                                      <p:tavLst>
                                        <p:tav tm="0">
                                          <p:val>
                                            <p:strVal val="1+#ppt_w/2"/>
                                          </p:val>
                                        </p:tav>
                                        <p:tav tm="100000">
                                          <p:val>
                                            <p:strVal val="#ppt_x"/>
                                          </p:val>
                                        </p:tav>
                                      </p:tavLst>
                                    </p:anim>
                                    <p:anim calcmode="lin" valueType="num">
                                      <p:cBhvr additive="base">
                                        <p:cTn id="23" dur="500" fill="hold"/>
                                        <p:tgtEl>
                                          <p:spTgt spid="7"/>
                                        </p:tgtEl>
                                        <p:attrNameLst>
                                          <p:attrName>ppt_y</p:attrName>
                                        </p:attrNameLst>
                                      </p:cBhvr>
                                      <p:tavLst>
                                        <p:tav tm="0">
                                          <p:val>
                                            <p:strVal val="#ppt_y"/>
                                          </p:val>
                                        </p:tav>
                                        <p:tav tm="100000">
                                          <p:val>
                                            <p:strVal val="#ppt_y"/>
                                          </p:val>
                                        </p:tav>
                                      </p:tavLst>
                                    </p:anim>
                                  </p:childTnLst>
                                </p:cTn>
                              </p:par>
                            </p:childTnLst>
                          </p:cTn>
                        </p:par>
                        <p:par>
                          <p:cTn id="24" fill="hold">
                            <p:stCondLst>
                              <p:cond delay="2000"/>
                            </p:stCondLst>
                            <p:childTnLst>
                              <p:par>
                                <p:cTn id="25" presetID="2" presetClass="entr" presetSubtype="8" fill="hold" nodeType="afterEffect">
                                  <p:stCondLst>
                                    <p:cond delay="0"/>
                                  </p:stCondLst>
                                  <p:childTnLst>
                                    <p:set>
                                      <p:cBhvr>
                                        <p:cTn id="26" dur="1" fill="hold">
                                          <p:stCondLst>
                                            <p:cond delay="0"/>
                                          </p:stCondLst>
                                        </p:cTn>
                                        <p:tgtEl>
                                          <p:spTgt spid="4"/>
                                        </p:tgtEl>
                                        <p:attrNameLst>
                                          <p:attrName>style.visibility</p:attrName>
                                        </p:attrNameLst>
                                      </p:cBhvr>
                                      <p:to>
                                        <p:strVal val="visible"/>
                                      </p:to>
                                    </p:set>
                                    <p:anim calcmode="lin" valueType="num">
                                      <p:cBhvr additive="base">
                                        <p:cTn id="27" dur="500" fill="hold"/>
                                        <p:tgtEl>
                                          <p:spTgt spid="4"/>
                                        </p:tgtEl>
                                        <p:attrNameLst>
                                          <p:attrName>ppt_x</p:attrName>
                                        </p:attrNameLst>
                                      </p:cBhvr>
                                      <p:tavLst>
                                        <p:tav tm="0">
                                          <p:val>
                                            <p:strVal val="0-#ppt_w/2"/>
                                          </p:val>
                                        </p:tav>
                                        <p:tav tm="100000">
                                          <p:val>
                                            <p:strVal val="#ppt_x"/>
                                          </p:val>
                                        </p:tav>
                                      </p:tavLst>
                                    </p:anim>
                                    <p:anim calcmode="lin" valueType="num">
                                      <p:cBhvr additive="base">
                                        <p:cTn id="28" dur="500" fill="hold"/>
                                        <p:tgtEl>
                                          <p:spTgt spid="4"/>
                                        </p:tgtEl>
                                        <p:attrNameLst>
                                          <p:attrName>ppt_y</p:attrName>
                                        </p:attrNameLst>
                                      </p:cBhvr>
                                      <p:tavLst>
                                        <p:tav tm="0">
                                          <p:val>
                                            <p:strVal val="#ppt_y"/>
                                          </p:val>
                                        </p:tav>
                                        <p:tav tm="100000">
                                          <p:val>
                                            <p:strVal val="#ppt_y"/>
                                          </p:val>
                                        </p:tav>
                                      </p:tavLst>
                                    </p:anim>
                                  </p:childTnLst>
                                </p:cTn>
                              </p:par>
                            </p:childTnLst>
                          </p:cTn>
                        </p:par>
                        <p:par>
                          <p:cTn id="29" fill="hold">
                            <p:stCondLst>
                              <p:cond delay="2500"/>
                            </p:stCondLst>
                            <p:childTnLst>
                              <p:par>
                                <p:cTn id="30" presetID="2" presetClass="entr" presetSubtype="2" fill="hold" nodeType="afterEffect">
                                  <p:stCondLst>
                                    <p:cond delay="0"/>
                                  </p:stCondLst>
                                  <p:childTnLst>
                                    <p:set>
                                      <p:cBhvr>
                                        <p:cTn id="31" dur="1" fill="hold">
                                          <p:stCondLst>
                                            <p:cond delay="0"/>
                                          </p:stCondLst>
                                        </p:cTn>
                                        <p:tgtEl>
                                          <p:spTgt spid="8"/>
                                        </p:tgtEl>
                                        <p:attrNameLst>
                                          <p:attrName>style.visibility</p:attrName>
                                        </p:attrNameLst>
                                      </p:cBhvr>
                                      <p:to>
                                        <p:strVal val="visible"/>
                                      </p:to>
                                    </p:set>
                                    <p:anim calcmode="lin" valueType="num">
                                      <p:cBhvr additive="base">
                                        <p:cTn id="32" dur="500" fill="hold"/>
                                        <p:tgtEl>
                                          <p:spTgt spid="8"/>
                                        </p:tgtEl>
                                        <p:attrNameLst>
                                          <p:attrName>ppt_x</p:attrName>
                                        </p:attrNameLst>
                                      </p:cBhvr>
                                      <p:tavLst>
                                        <p:tav tm="0">
                                          <p:val>
                                            <p:strVal val="1+#ppt_w/2"/>
                                          </p:val>
                                        </p:tav>
                                        <p:tav tm="100000">
                                          <p:val>
                                            <p:strVal val="#ppt_x"/>
                                          </p:val>
                                        </p:tav>
                                      </p:tavLst>
                                    </p:anim>
                                    <p:anim calcmode="lin" valueType="num">
                                      <p:cBhvr additive="base">
                                        <p:cTn id="33" dur="500" fill="hold"/>
                                        <p:tgtEl>
                                          <p:spTgt spid="8"/>
                                        </p:tgtEl>
                                        <p:attrNameLst>
                                          <p:attrName>ppt_y</p:attrName>
                                        </p:attrNameLst>
                                      </p:cBhvr>
                                      <p:tavLst>
                                        <p:tav tm="0">
                                          <p:val>
                                            <p:strVal val="#ppt_y"/>
                                          </p:val>
                                        </p:tav>
                                        <p:tav tm="100000">
                                          <p:val>
                                            <p:strVal val="#ppt_y"/>
                                          </p:val>
                                        </p:tav>
                                      </p:tavLst>
                                    </p:anim>
                                  </p:childTnLst>
                                </p:cTn>
                              </p:par>
                            </p:childTnLst>
                          </p:cTn>
                        </p:par>
                        <p:par>
                          <p:cTn id="34" fill="hold">
                            <p:stCondLst>
                              <p:cond delay="3000"/>
                            </p:stCondLst>
                            <p:childTnLst>
                              <p:par>
                                <p:cTn id="35" presetID="2" presetClass="entr" presetSubtype="8" fill="hold" nodeType="afterEffect">
                                  <p:stCondLst>
                                    <p:cond delay="0"/>
                                  </p:stCondLst>
                                  <p:childTnLst>
                                    <p:set>
                                      <p:cBhvr>
                                        <p:cTn id="36" dur="1" fill="hold">
                                          <p:stCondLst>
                                            <p:cond delay="0"/>
                                          </p:stCondLst>
                                        </p:cTn>
                                        <p:tgtEl>
                                          <p:spTgt spid="5"/>
                                        </p:tgtEl>
                                        <p:attrNameLst>
                                          <p:attrName>style.visibility</p:attrName>
                                        </p:attrNameLst>
                                      </p:cBhvr>
                                      <p:to>
                                        <p:strVal val="visible"/>
                                      </p:to>
                                    </p:set>
                                    <p:anim calcmode="lin" valueType="num">
                                      <p:cBhvr additive="base">
                                        <p:cTn id="37" dur="500" fill="hold"/>
                                        <p:tgtEl>
                                          <p:spTgt spid="5"/>
                                        </p:tgtEl>
                                        <p:attrNameLst>
                                          <p:attrName>ppt_x</p:attrName>
                                        </p:attrNameLst>
                                      </p:cBhvr>
                                      <p:tavLst>
                                        <p:tav tm="0">
                                          <p:val>
                                            <p:strVal val="0-#ppt_w/2"/>
                                          </p:val>
                                        </p:tav>
                                        <p:tav tm="100000">
                                          <p:val>
                                            <p:strVal val="#ppt_x"/>
                                          </p:val>
                                        </p:tav>
                                      </p:tavLst>
                                    </p:anim>
                                    <p:anim calcmode="lin" valueType="num">
                                      <p:cBhvr additive="base">
                                        <p:cTn id="38" dur="500" fill="hold"/>
                                        <p:tgtEl>
                                          <p:spTgt spid="5"/>
                                        </p:tgtEl>
                                        <p:attrNameLst>
                                          <p:attrName>ppt_y</p:attrName>
                                        </p:attrNameLst>
                                      </p:cBhvr>
                                      <p:tavLst>
                                        <p:tav tm="0">
                                          <p:val>
                                            <p:strVal val="#ppt_y"/>
                                          </p:val>
                                        </p:tav>
                                        <p:tav tm="100000">
                                          <p:val>
                                            <p:strVal val="#ppt_y"/>
                                          </p:val>
                                        </p:tav>
                                      </p:tavLst>
                                    </p:anim>
                                  </p:childTnLst>
                                </p:cTn>
                              </p:par>
                            </p:childTnLst>
                          </p:cTn>
                        </p:par>
                        <p:par>
                          <p:cTn id="39" fill="hold">
                            <p:stCondLst>
                              <p:cond delay="3500"/>
                            </p:stCondLst>
                            <p:childTnLst>
                              <p:par>
                                <p:cTn id="40" presetID="2" presetClass="entr" presetSubtype="2" fill="hold" nodeType="afterEffect">
                                  <p:stCondLst>
                                    <p:cond delay="0"/>
                                  </p:stCondLst>
                                  <p:childTnLst>
                                    <p:set>
                                      <p:cBhvr>
                                        <p:cTn id="41" dur="1" fill="hold">
                                          <p:stCondLst>
                                            <p:cond delay="0"/>
                                          </p:stCondLst>
                                        </p:cTn>
                                        <p:tgtEl>
                                          <p:spTgt spid="9"/>
                                        </p:tgtEl>
                                        <p:attrNameLst>
                                          <p:attrName>style.visibility</p:attrName>
                                        </p:attrNameLst>
                                      </p:cBhvr>
                                      <p:to>
                                        <p:strVal val="visible"/>
                                      </p:to>
                                    </p:set>
                                    <p:anim calcmode="lin" valueType="num">
                                      <p:cBhvr additive="base">
                                        <p:cTn id="42" dur="500" fill="hold"/>
                                        <p:tgtEl>
                                          <p:spTgt spid="9"/>
                                        </p:tgtEl>
                                        <p:attrNameLst>
                                          <p:attrName>ppt_x</p:attrName>
                                        </p:attrNameLst>
                                      </p:cBhvr>
                                      <p:tavLst>
                                        <p:tav tm="0">
                                          <p:val>
                                            <p:strVal val="1+#ppt_w/2"/>
                                          </p:val>
                                        </p:tav>
                                        <p:tav tm="100000">
                                          <p:val>
                                            <p:strVal val="#ppt_x"/>
                                          </p:val>
                                        </p:tav>
                                      </p:tavLst>
                                    </p:anim>
                                    <p:anim calcmode="lin" valueType="num">
                                      <p:cBhvr additive="base">
                                        <p:cTn id="43" dur="500" fill="hold"/>
                                        <p:tgtEl>
                                          <p:spTgt spid="9"/>
                                        </p:tgtEl>
                                        <p:attrNameLst>
                                          <p:attrName>ppt_y</p:attrName>
                                        </p:attrNameLst>
                                      </p:cBhvr>
                                      <p:tavLst>
                                        <p:tav tm="0">
                                          <p:val>
                                            <p:strVal val="#ppt_y"/>
                                          </p:val>
                                        </p:tav>
                                        <p:tav tm="100000">
                                          <p:val>
                                            <p:strVal val="#ppt_y"/>
                                          </p:val>
                                        </p:tav>
                                      </p:tavLst>
                                    </p:anim>
                                  </p:childTnLst>
                                </p:cTn>
                              </p:par>
                            </p:childTnLst>
                          </p:cTn>
                        </p:par>
                        <p:par>
                          <p:cTn id="44" fill="hold">
                            <p:stCondLst>
                              <p:cond delay="4000"/>
                            </p:stCondLst>
                            <p:childTnLst>
                              <p:par>
                                <p:cTn id="45" presetID="42" presetClass="entr" presetSubtype="0" fill="hold" nodeType="afterEffect">
                                  <p:stCondLst>
                                    <p:cond delay="0"/>
                                  </p:stCondLst>
                                  <p:childTnLst>
                                    <p:set>
                                      <p:cBhvr>
                                        <p:cTn id="46" dur="1" fill="hold">
                                          <p:stCondLst>
                                            <p:cond delay="0"/>
                                          </p:stCondLst>
                                        </p:cTn>
                                        <p:tgtEl>
                                          <p:spTgt spid="20"/>
                                        </p:tgtEl>
                                        <p:attrNameLst>
                                          <p:attrName>style.visibility</p:attrName>
                                        </p:attrNameLst>
                                      </p:cBhvr>
                                      <p:to>
                                        <p:strVal val="visible"/>
                                      </p:to>
                                    </p:set>
                                    <p:animEffect transition="in" filter="fade">
                                      <p:cBhvr>
                                        <p:cTn id="47" dur="1000"/>
                                        <p:tgtEl>
                                          <p:spTgt spid="20"/>
                                        </p:tgtEl>
                                      </p:cBhvr>
                                    </p:animEffect>
                                    <p:anim calcmode="lin" valueType="num">
                                      <p:cBhvr>
                                        <p:cTn id="48" dur="1000" fill="hold"/>
                                        <p:tgtEl>
                                          <p:spTgt spid="20"/>
                                        </p:tgtEl>
                                        <p:attrNameLst>
                                          <p:attrName>ppt_x</p:attrName>
                                        </p:attrNameLst>
                                      </p:cBhvr>
                                      <p:tavLst>
                                        <p:tav tm="0">
                                          <p:val>
                                            <p:strVal val="#ppt_x"/>
                                          </p:val>
                                        </p:tav>
                                        <p:tav tm="100000">
                                          <p:val>
                                            <p:strVal val="#ppt_x"/>
                                          </p:val>
                                        </p:tav>
                                      </p:tavLst>
                                    </p:anim>
                                    <p:anim calcmode="lin" valueType="num">
                                      <p:cBhvr>
                                        <p:cTn id="49" dur="1000" fill="hold"/>
                                        <p:tgtEl>
                                          <p:spTgt spid="2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36" descr="中国地图副本"/>
          <p:cNvPicPr>
            <a:picLocks noChangeAspect="1" noChangeArrowheads="1"/>
          </p:cNvPicPr>
          <p:nvPr/>
        </p:nvPicPr>
        <p:blipFill>
          <a:blip r:embed="rId2" cstate="print">
            <a:grayscl/>
            <a:extLst>
              <a:ext uri="{BEBA8EAE-BF5A-486C-A8C5-ECC9F3942E4B}">
                <a14:imgProps xmlns:a14="http://schemas.microsoft.com/office/drawing/2010/main">
                  <a14:imgLayer r:embed="rId3">
                    <a14:imgEffect>
                      <a14:brightnessContrast bright="22000" contrast="-38000"/>
                    </a14:imgEffect>
                    <a14:imgEffect>
                      <a14:colorTemperature colorTemp="11500"/>
                    </a14:imgEffect>
                    <a14:imgEffect>
                      <a14:saturation sat="210000"/>
                    </a14:imgEffect>
                    <a14:imgEffect>
                      <a14:sharpenSoften amount="50000"/>
                    </a14:imgEffect>
                  </a14:imgLayer>
                </a14:imgProps>
              </a:ext>
              <a:ext uri="{28A0092B-C50C-407E-A947-70E740481C1C}">
                <a14:useLocalDpi xmlns:a14="http://schemas.microsoft.com/office/drawing/2010/main" val="0"/>
              </a:ext>
            </a:extLst>
          </a:blip>
          <a:srcRect b="17883"/>
          <a:stretch>
            <a:fillRect/>
          </a:stretch>
        </p:blipFill>
        <p:spPr bwMode="auto">
          <a:xfrm>
            <a:off x="2124720" y="1647229"/>
            <a:ext cx="3027031" cy="2190305"/>
          </a:xfrm>
          <a:prstGeom prst="rect">
            <a:avLst/>
          </a:prstGeom>
          <a:noFill/>
          <a:ln>
            <a:noFill/>
          </a:ln>
          <a:effectLst>
            <a:outerShdw blurRad="241300" dist="38100" dir="5400000" sx="105000" sy="105000" algn="t" rotWithShape="0">
              <a:prstClr val="black">
                <a:alpha val="24000"/>
              </a:prst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椭圆 2"/>
          <p:cNvSpPr/>
          <p:nvPr/>
        </p:nvSpPr>
        <p:spPr>
          <a:xfrm>
            <a:off x="4677616" y="2632923"/>
            <a:ext cx="191608" cy="182943"/>
          </a:xfrm>
          <a:prstGeom prst="ellipse">
            <a:avLst/>
          </a:prstGeom>
          <a:solidFill>
            <a:schemeClr val="bg2"/>
          </a:solidFill>
          <a:ln w="15875" cap="flat" cmpd="sng" algn="ctr">
            <a:solidFill>
              <a:srgbClr val="FFFFFF"/>
            </a:solidFill>
            <a:prstDash val="solid"/>
          </a:ln>
          <a:effectLst/>
        </p:spPr>
        <p:txBody>
          <a:bodyPr lIns="71334" tIns="35667" rIns="71334" bIns="35667" rtlCol="0" anchor="ctr"/>
          <a:lstStyle/>
          <a:p>
            <a:pPr marL="0" marR="0" lvl="0" indent="0" algn="ctr" defTabSz="712761" rtl="0" eaLnBrk="1" fontAlgn="auto" latinLnBrk="0" hangingPunct="1">
              <a:lnSpc>
                <a:spcPct val="100000"/>
              </a:lnSpc>
              <a:spcBef>
                <a:spcPts val="0"/>
              </a:spcBef>
              <a:spcAft>
                <a:spcPts val="0"/>
              </a:spcAft>
              <a:buClrTx/>
              <a:buSzTx/>
              <a:buFontTx/>
              <a:buNone/>
              <a:tabLst/>
              <a:defRPr/>
            </a:pPr>
            <a:endParaRPr kumimoji="0" lang="zh-CN" altLang="en-US" sz="1465" b="0" i="0" u="none" strike="noStrike" kern="0" cap="none" spc="0" normalizeH="0" baseline="0" noProof="0">
              <a:ln>
                <a:noFill/>
              </a:ln>
              <a:solidFill>
                <a:srgbClr val="FFFFFF"/>
              </a:solidFill>
              <a:effectLst/>
              <a:uLnTx/>
              <a:uFillTx/>
              <a:latin typeface="Arial" panose="020B0604020202020204"/>
              <a:ea typeface="宋体" panose="02010600030101010101" pitchFamily="2" charset="-122"/>
              <a:cs typeface="+mn-cs"/>
            </a:endParaRPr>
          </a:p>
        </p:txBody>
      </p:sp>
      <p:sp>
        <p:nvSpPr>
          <p:cNvPr id="4" name="Line 56"/>
          <p:cNvSpPr>
            <a:spLocks noChangeShapeType="1"/>
          </p:cNvSpPr>
          <p:nvPr/>
        </p:nvSpPr>
        <p:spPr bwMode="auto">
          <a:xfrm flipH="1">
            <a:off x="4773420" y="2724395"/>
            <a:ext cx="2703811" cy="0"/>
          </a:xfrm>
          <a:prstGeom prst="line">
            <a:avLst/>
          </a:prstGeom>
          <a:noFill/>
          <a:ln w="12700">
            <a:solidFill>
              <a:srgbClr val="C00000"/>
            </a:solidFill>
            <a:round/>
            <a:tailEnd type="oval" w="med" len="med"/>
          </a:ln>
          <a:extLst>
            <a:ext uri="{909E8E84-426E-40DD-AFC4-6F175D3DCCD1}">
              <a14:hiddenFill xmlns:a14="http://schemas.microsoft.com/office/drawing/2010/main">
                <a:noFill/>
              </a14:hiddenFill>
            </a:ext>
          </a:extLst>
        </p:spPr>
        <p:txBody>
          <a:bodyPr lIns="71334" tIns="35667" rIns="71334" bIns="35667"/>
          <a:lstStyle/>
          <a:p>
            <a:pPr marL="0" marR="0" lvl="0" indent="0" algn="l" defTabSz="683605" rtl="0" eaLnBrk="1" fontAlgn="base" latinLnBrk="0" hangingPunct="1">
              <a:lnSpc>
                <a:spcPct val="100000"/>
              </a:lnSpc>
              <a:spcBef>
                <a:spcPct val="0"/>
              </a:spcBef>
              <a:spcAft>
                <a:spcPct val="0"/>
              </a:spcAft>
              <a:buClrTx/>
              <a:buSzTx/>
              <a:buFontTx/>
              <a:buNone/>
              <a:tabLst/>
              <a:defRPr/>
            </a:pPr>
            <a:endParaRPr kumimoji="0" lang="zh-CN" altLang="en-US" sz="879" b="0" i="0" u="none" strike="noStrike" kern="1200" cap="none" spc="0" normalizeH="0" baseline="0" noProof="0">
              <a:ln>
                <a:noFill/>
              </a:ln>
              <a:solidFill>
                <a:srgbClr val="000000"/>
              </a:solidFill>
              <a:effectLst/>
              <a:uLnTx/>
              <a:uFillTx/>
              <a:latin typeface="Calibri"/>
              <a:ea typeface="微软雅黑" panose="020B0503020204020204" pitchFamily="34" charset="-122"/>
              <a:cs typeface="+mn-cs"/>
            </a:endParaRPr>
          </a:p>
        </p:txBody>
      </p:sp>
      <p:sp>
        <p:nvSpPr>
          <p:cNvPr id="5" name="TextBox 52"/>
          <p:cNvSpPr txBox="1">
            <a:spLocks noChangeArrowheads="1"/>
          </p:cNvSpPr>
          <p:nvPr/>
        </p:nvSpPr>
        <p:spPr bwMode="auto">
          <a:xfrm>
            <a:off x="4994250" y="2742380"/>
            <a:ext cx="2208778" cy="279460"/>
          </a:xfrm>
          <a:prstGeom prst="rect">
            <a:avLst/>
          </a:prstGeom>
          <a:noFill/>
          <a:ln w="9525">
            <a:noFill/>
            <a:miter lim="800000"/>
          </a:ln>
        </p:spPr>
        <p:txBody>
          <a:bodyPr wrap="square" lIns="71334" tIns="35667" rIns="71334" bIns="35667">
            <a:spAutoFit/>
          </a:bodyPr>
          <a:lstStyle/>
          <a:p>
            <a:pPr marL="0" marR="0" lvl="0" indent="0" algn="l" defTabSz="683605" rtl="0" eaLnBrk="1" fontAlgn="base" latinLnBrk="0" hangingPunct="1">
              <a:lnSpc>
                <a:spcPct val="100000"/>
              </a:lnSpc>
              <a:spcBef>
                <a:spcPct val="0"/>
              </a:spcBef>
              <a:spcAft>
                <a:spcPct val="0"/>
              </a:spcAft>
              <a:buClrTx/>
              <a:buSzTx/>
              <a:buFontTx/>
              <a:buNone/>
              <a:tabLst/>
              <a:defRPr/>
            </a:pPr>
            <a:r>
              <a:rPr kumimoji="0" lang="zh-CN" altLang="en-US" sz="1348" b="0" i="0" u="none" strike="noStrike" kern="1200" cap="none" spc="0" normalizeH="0" baseline="0" noProof="0" dirty="0">
                <a:ln>
                  <a:noFill/>
                </a:ln>
                <a:solidFill>
                  <a:prstClr val="white">
                    <a:lumMod val="65000"/>
                  </a:prstClr>
                </a:solidFill>
                <a:effectLst/>
                <a:uLnTx/>
                <a:uFillTx/>
                <a:latin typeface="微软雅黑" panose="020B0503020204020204" pitchFamily="34" charset="-122"/>
                <a:ea typeface="微软雅黑" panose="020B0503020204020204" pitchFamily="34" charset="-122"/>
                <a:cs typeface="+mn-cs"/>
              </a:rPr>
              <a:t>单击添加文本</a:t>
            </a:r>
            <a:r>
              <a:rPr kumimoji="0" lang="en-US" altLang="zh-CN" sz="1348" b="0" i="0" u="none" strike="noStrike" kern="1200" cap="none" spc="0" normalizeH="0" baseline="0" noProof="0" dirty="0">
                <a:ln>
                  <a:noFill/>
                </a:ln>
                <a:solidFill>
                  <a:prstClr val="white">
                    <a:lumMod val="65000"/>
                  </a:prstClr>
                </a:solidFill>
                <a:effectLst/>
                <a:uLnTx/>
                <a:uFillTx/>
                <a:latin typeface="微软雅黑" panose="020B0503020204020204" pitchFamily="34" charset="-122"/>
                <a:ea typeface="微软雅黑" panose="020B0503020204020204" pitchFamily="34" charset="-122"/>
                <a:cs typeface="+mn-cs"/>
              </a:rPr>
              <a:t> … …</a:t>
            </a:r>
            <a:endParaRPr kumimoji="0" lang="zh-CN" altLang="en-US" sz="1348" b="0" i="0" u="none" strike="noStrike" kern="1200" cap="none" spc="0" normalizeH="0" baseline="0" noProof="0" dirty="0">
              <a:ln>
                <a:noFill/>
              </a:ln>
              <a:solidFill>
                <a:prstClr val="white">
                  <a:lumMod val="65000"/>
                </a:prstClr>
              </a:solidFill>
              <a:effectLst/>
              <a:uLnTx/>
              <a:uFillTx/>
              <a:latin typeface="微软雅黑" panose="020B0503020204020204" pitchFamily="34" charset="-122"/>
              <a:ea typeface="微软雅黑" panose="020B0503020204020204" pitchFamily="34" charset="-122"/>
              <a:cs typeface="+mn-cs"/>
            </a:endParaRPr>
          </a:p>
        </p:txBody>
      </p:sp>
      <p:sp>
        <p:nvSpPr>
          <p:cNvPr id="6" name="椭圆 5"/>
          <p:cNvSpPr/>
          <p:nvPr/>
        </p:nvSpPr>
        <p:spPr>
          <a:xfrm>
            <a:off x="3705552" y="3203283"/>
            <a:ext cx="183299" cy="175009"/>
          </a:xfrm>
          <a:prstGeom prst="ellipse">
            <a:avLst/>
          </a:prstGeom>
          <a:solidFill>
            <a:srgbClr val="FF0000"/>
          </a:solidFill>
          <a:ln w="12700" cap="flat" cmpd="sng" algn="ctr">
            <a:solidFill>
              <a:srgbClr val="FFFFFF"/>
            </a:solidFill>
            <a:prstDash val="solid"/>
          </a:ln>
          <a:effectLst/>
        </p:spPr>
        <p:txBody>
          <a:bodyPr lIns="71334" tIns="35667" rIns="71334" bIns="35667" rtlCol="0" anchor="ctr"/>
          <a:lstStyle/>
          <a:p>
            <a:pPr marL="0" marR="0" lvl="0" indent="0" algn="ctr" defTabSz="712761" rtl="0" eaLnBrk="1" fontAlgn="auto" latinLnBrk="0" hangingPunct="1">
              <a:lnSpc>
                <a:spcPct val="100000"/>
              </a:lnSpc>
              <a:spcBef>
                <a:spcPts val="0"/>
              </a:spcBef>
              <a:spcAft>
                <a:spcPts val="0"/>
              </a:spcAft>
              <a:buClrTx/>
              <a:buSzTx/>
              <a:buFontTx/>
              <a:buNone/>
              <a:tabLst/>
              <a:defRPr/>
            </a:pPr>
            <a:endParaRPr kumimoji="0" lang="zh-CN" altLang="en-US" sz="1465" b="0" i="0" u="none" strike="noStrike" kern="0" cap="none" spc="0" normalizeH="0" baseline="0" noProof="0">
              <a:ln>
                <a:noFill/>
              </a:ln>
              <a:solidFill>
                <a:srgbClr val="C00000"/>
              </a:solidFill>
              <a:effectLst/>
              <a:uLnTx/>
              <a:uFillTx/>
              <a:latin typeface="Arial" panose="020B0604020202020204"/>
              <a:ea typeface="宋体" panose="02010600030101010101" pitchFamily="2" charset="-122"/>
              <a:cs typeface="+mn-cs"/>
            </a:endParaRPr>
          </a:p>
        </p:txBody>
      </p:sp>
      <p:sp>
        <p:nvSpPr>
          <p:cNvPr id="7" name="Rectangle 55"/>
          <p:cNvSpPr>
            <a:spLocks noChangeArrowheads="1"/>
          </p:cNvSpPr>
          <p:nvPr/>
        </p:nvSpPr>
        <p:spPr bwMode="auto">
          <a:xfrm>
            <a:off x="1506658" y="3668115"/>
            <a:ext cx="1866460" cy="4199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71334" tIns="35667" rIns="71334" bIns="35667">
            <a:spAutoFit/>
          </a:bodyPr>
          <a:lstStyle/>
          <a:p>
            <a:pPr marL="0" marR="0" lvl="0" indent="0" algn="l" defTabSz="683605" rtl="0" eaLnBrk="1" fontAlgn="base" latinLnBrk="0" hangingPunct="1">
              <a:lnSpc>
                <a:spcPct val="100000"/>
              </a:lnSpc>
              <a:spcBef>
                <a:spcPct val="0"/>
              </a:spcBef>
              <a:spcAft>
                <a:spcPct val="0"/>
              </a:spcAft>
              <a:buClrTx/>
              <a:buSzTx/>
              <a:buFontTx/>
              <a:buNone/>
              <a:tabLst/>
              <a:defRPr/>
            </a:pPr>
            <a:r>
              <a:rPr kumimoji="0" lang="zh-CN" altLang="en-US" sz="879" b="0" i="0" u="none" strike="noStrike" kern="1200" cap="none" spc="0" normalizeH="0" baseline="0" noProof="0" dirty="0">
                <a:ln>
                  <a:noFill/>
                </a:ln>
                <a:solidFill>
                  <a:srgbClr val="FF0000"/>
                </a:solidFill>
                <a:effectLst/>
                <a:uLnTx/>
                <a:uFillTx/>
                <a:latin typeface="Calibri"/>
                <a:ea typeface="微软雅黑" panose="020B0503020204020204" pitchFamily="34" charset="-122"/>
                <a:cs typeface="+mn-cs"/>
              </a:rPr>
              <a:t>单击此处添加段落文字内容</a:t>
            </a:r>
            <a:endParaRPr kumimoji="0" lang="zh-CN" altLang="en-US" sz="782" b="0" i="0" u="none" strike="noStrike" kern="1200" cap="none" spc="0" normalizeH="0" baseline="0" noProof="0" dirty="0">
              <a:ln>
                <a:noFill/>
              </a:ln>
              <a:solidFill>
                <a:srgbClr val="FF0000"/>
              </a:solidFill>
              <a:effectLst/>
              <a:uLnTx/>
              <a:uFillTx/>
              <a:latin typeface="Calibri"/>
              <a:ea typeface="微软雅黑" panose="020B0503020204020204" pitchFamily="34" charset="-122"/>
              <a:cs typeface="+mn-cs"/>
            </a:endParaRPr>
          </a:p>
          <a:p>
            <a:pPr marL="0" marR="0" lvl="0" indent="0" algn="l" defTabSz="683605" rtl="0" eaLnBrk="1" fontAlgn="base" latinLnBrk="0" hangingPunct="1">
              <a:lnSpc>
                <a:spcPct val="100000"/>
              </a:lnSpc>
              <a:spcBef>
                <a:spcPct val="0"/>
              </a:spcBef>
              <a:spcAft>
                <a:spcPct val="0"/>
              </a:spcAft>
              <a:buClrTx/>
              <a:buSzTx/>
              <a:buFontTx/>
              <a:buNone/>
              <a:tabLst/>
              <a:defRPr/>
            </a:pPr>
            <a:r>
              <a:rPr kumimoji="0" lang="zh-CN" altLang="en-US" sz="684" b="0" i="0" u="none" strike="noStrike" kern="1200" cap="none" spc="0" normalizeH="0" baseline="0" noProof="0" dirty="0">
                <a:ln>
                  <a:noFill/>
                </a:ln>
                <a:solidFill>
                  <a:srgbClr val="FF0000"/>
                </a:solidFill>
                <a:effectLst/>
                <a:uLnTx/>
                <a:uFillTx/>
                <a:latin typeface="Calibri"/>
                <a:ea typeface="微软雅黑" panose="020B0503020204020204" pitchFamily="34" charset="-122"/>
                <a:cs typeface="+mn-cs"/>
              </a:rPr>
              <a:t>单击此处添加段落文字内容</a:t>
            </a:r>
          </a:p>
          <a:p>
            <a:pPr marL="0" marR="0" lvl="0" indent="0" algn="l" defTabSz="683605" rtl="0" eaLnBrk="1" fontAlgn="base" latinLnBrk="0" hangingPunct="1">
              <a:lnSpc>
                <a:spcPct val="100000"/>
              </a:lnSpc>
              <a:spcBef>
                <a:spcPct val="0"/>
              </a:spcBef>
              <a:spcAft>
                <a:spcPct val="0"/>
              </a:spcAft>
              <a:buClrTx/>
              <a:buSzTx/>
              <a:buFontTx/>
              <a:buNone/>
              <a:tabLst/>
              <a:defRPr/>
            </a:pPr>
            <a:r>
              <a:rPr kumimoji="0" lang="zh-CN" altLang="en-US" sz="684" b="0" i="0" u="none" strike="noStrike" kern="1200" cap="none" spc="0" normalizeH="0" baseline="0" noProof="0" dirty="0">
                <a:ln>
                  <a:noFill/>
                </a:ln>
                <a:solidFill>
                  <a:srgbClr val="FF0000"/>
                </a:solidFill>
                <a:effectLst/>
                <a:uLnTx/>
                <a:uFillTx/>
                <a:latin typeface="Calibri"/>
                <a:ea typeface="微软雅黑" panose="020B0503020204020204" pitchFamily="34" charset="-122"/>
                <a:cs typeface="+mn-cs"/>
              </a:rPr>
              <a:t>单击此处添加段落文字内容</a:t>
            </a:r>
          </a:p>
        </p:txBody>
      </p:sp>
      <p:grpSp>
        <p:nvGrpSpPr>
          <p:cNvPr id="8" name="组合 7"/>
          <p:cNvGrpSpPr/>
          <p:nvPr/>
        </p:nvGrpSpPr>
        <p:grpSpPr>
          <a:xfrm>
            <a:off x="1589187" y="3283568"/>
            <a:ext cx="2200454" cy="367890"/>
            <a:chOff x="381000" y="3096770"/>
            <a:chExt cx="2771774" cy="485359"/>
          </a:xfrm>
        </p:grpSpPr>
        <p:sp>
          <p:nvSpPr>
            <p:cNvPr id="9" name="Line 54"/>
            <p:cNvSpPr>
              <a:spLocks noChangeShapeType="1"/>
            </p:cNvSpPr>
            <p:nvPr/>
          </p:nvSpPr>
          <p:spPr bwMode="auto">
            <a:xfrm flipV="1">
              <a:off x="2643186" y="3096770"/>
              <a:ext cx="509588" cy="483092"/>
            </a:xfrm>
            <a:prstGeom prst="line">
              <a:avLst/>
            </a:prstGeom>
            <a:noFill/>
            <a:ln w="12700">
              <a:solidFill>
                <a:srgbClr val="C00000"/>
              </a:solidFill>
              <a:round/>
              <a:tailEnd type="oval" w="med" len="med"/>
            </a:ln>
            <a:extLst>
              <a:ext uri="{909E8E84-426E-40DD-AFC4-6F175D3DCCD1}">
                <a14:hiddenFill xmlns:a14="http://schemas.microsoft.com/office/drawing/2010/main">
                  <a:noFill/>
                </a14:hiddenFill>
              </a:ext>
            </a:extLst>
          </p:spPr>
          <p:txBody>
            <a:bodyPr/>
            <a:lstStyle/>
            <a:p>
              <a:pPr marL="0" marR="0" lvl="0" indent="0" algn="l" defTabSz="712761" rtl="0" eaLnBrk="1" fontAlgn="auto" latinLnBrk="0" hangingPunct="1">
                <a:lnSpc>
                  <a:spcPct val="100000"/>
                </a:lnSpc>
                <a:spcBef>
                  <a:spcPts val="0"/>
                </a:spcBef>
                <a:spcAft>
                  <a:spcPts val="0"/>
                </a:spcAft>
                <a:buClrTx/>
                <a:buSzTx/>
                <a:buFontTx/>
                <a:buNone/>
                <a:tabLst/>
                <a:defRPr/>
              </a:pPr>
              <a:endParaRPr kumimoji="0" lang="zh-CN" altLang="en-US" sz="879" b="0" i="0" u="none" strike="noStrike" kern="0" cap="none" spc="0" normalizeH="0" baseline="0" noProof="0">
                <a:ln>
                  <a:noFill/>
                </a:ln>
                <a:solidFill>
                  <a:srgbClr val="C00000"/>
                </a:solidFill>
                <a:effectLst/>
                <a:uLnTx/>
                <a:uFillTx/>
                <a:latin typeface="Calibri"/>
                <a:ea typeface="微软雅黑" panose="020B0503020204020204" pitchFamily="34" charset="-122"/>
                <a:cs typeface="+mn-cs"/>
              </a:endParaRPr>
            </a:p>
          </p:txBody>
        </p:sp>
        <p:sp>
          <p:nvSpPr>
            <p:cNvPr id="10" name="Line 54"/>
            <p:cNvSpPr>
              <a:spLocks noChangeShapeType="1"/>
            </p:cNvSpPr>
            <p:nvPr/>
          </p:nvSpPr>
          <p:spPr bwMode="auto">
            <a:xfrm>
              <a:off x="381000" y="3582129"/>
              <a:ext cx="2270125" cy="0"/>
            </a:xfrm>
            <a:prstGeom prst="line">
              <a:avLst/>
            </a:prstGeom>
            <a:noFill/>
            <a:ln w="12700">
              <a:solidFill>
                <a:srgbClr val="C00000"/>
              </a:solidFill>
              <a:round/>
              <a:tailEnd type="none" w="med" len="med"/>
            </a:ln>
            <a:extLst>
              <a:ext uri="{909E8E84-426E-40DD-AFC4-6F175D3DCCD1}">
                <a14:hiddenFill xmlns:a14="http://schemas.microsoft.com/office/drawing/2010/main">
                  <a:noFill/>
                </a14:hiddenFill>
              </a:ext>
            </a:extLst>
          </p:spPr>
          <p:txBody>
            <a:bodyPr/>
            <a:lstStyle/>
            <a:p>
              <a:pPr marL="0" marR="0" lvl="0" indent="0" algn="l" defTabSz="712761" rtl="0" eaLnBrk="1" fontAlgn="auto" latinLnBrk="0" hangingPunct="1">
                <a:lnSpc>
                  <a:spcPct val="100000"/>
                </a:lnSpc>
                <a:spcBef>
                  <a:spcPts val="0"/>
                </a:spcBef>
                <a:spcAft>
                  <a:spcPts val="0"/>
                </a:spcAft>
                <a:buClrTx/>
                <a:buSzTx/>
                <a:buFontTx/>
                <a:buNone/>
                <a:tabLst/>
                <a:defRPr/>
              </a:pPr>
              <a:endParaRPr kumimoji="0" lang="zh-CN" altLang="en-US" sz="879" b="0" i="0" u="none" strike="noStrike" kern="0" cap="none" spc="0" normalizeH="0" baseline="0" noProof="0">
                <a:ln>
                  <a:noFill/>
                </a:ln>
                <a:solidFill>
                  <a:srgbClr val="C00000"/>
                </a:solidFill>
                <a:effectLst/>
                <a:uLnTx/>
                <a:uFillTx/>
                <a:latin typeface="Calibri"/>
                <a:ea typeface="微软雅黑" panose="020B0503020204020204" pitchFamily="34" charset="-122"/>
                <a:cs typeface="+mn-cs"/>
              </a:endParaRPr>
            </a:p>
          </p:txBody>
        </p:sp>
      </p:grpSp>
      <p:sp>
        <p:nvSpPr>
          <p:cNvPr id="11" name="Text Box 5"/>
          <p:cNvSpPr txBox="1">
            <a:spLocks noChangeArrowheads="1"/>
          </p:cNvSpPr>
          <p:nvPr/>
        </p:nvSpPr>
        <p:spPr bwMode="auto">
          <a:xfrm>
            <a:off x="4984361" y="2392321"/>
            <a:ext cx="2568987" cy="35999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71334" tIns="35667" rIns="71334" bIns="35667">
            <a:spAutoFit/>
          </a:bodyPr>
          <a:lstStyle/>
          <a:p>
            <a:pPr marL="0" marR="0" lvl="0" indent="0" algn="l" defTabSz="683605" rtl="0" eaLnBrk="1" fontAlgn="base" latinLnBrk="0" hangingPunct="1">
              <a:lnSpc>
                <a:spcPct val="120000"/>
              </a:lnSpc>
              <a:spcBef>
                <a:spcPct val="0"/>
              </a:spcBef>
              <a:spcAft>
                <a:spcPct val="0"/>
              </a:spcAft>
              <a:buClrTx/>
              <a:buSzTx/>
              <a:buFontTx/>
              <a:buNone/>
              <a:tabLst/>
              <a:defRPr/>
            </a:pPr>
            <a:r>
              <a:rPr kumimoji="0" lang="zh-CN" altLang="en-US" sz="1563" b="0" i="0" u="none" strike="noStrike" kern="1200" cap="none" spc="0" normalizeH="0" baseline="0" noProof="0" dirty="0">
                <a:ln>
                  <a:noFill/>
                </a:ln>
                <a:solidFill>
                  <a:srgbClr val="FF0000"/>
                </a:solidFill>
                <a:effectLst/>
                <a:uLnTx/>
                <a:uFillTx/>
                <a:latin typeface="微软雅黑" panose="020B0503020204020204" pitchFamily="34" charset="-122"/>
                <a:ea typeface="微软雅黑" panose="020B0503020204020204" pitchFamily="34" charset="-122"/>
                <a:cs typeface="+mn-cs"/>
              </a:rPr>
              <a:t>单击此处添加段落文字内容</a:t>
            </a:r>
          </a:p>
        </p:txBody>
      </p:sp>
      <p:sp>
        <p:nvSpPr>
          <p:cNvPr id="12" name="矩形 11"/>
          <p:cNvSpPr/>
          <p:nvPr/>
        </p:nvSpPr>
        <p:spPr>
          <a:xfrm>
            <a:off x="5156536" y="3612122"/>
            <a:ext cx="1211352" cy="513232"/>
          </a:xfrm>
          <a:prstGeom prst="rect">
            <a:avLst/>
          </a:prstGeom>
        </p:spPr>
        <p:txBody>
          <a:bodyPr wrap="square" lIns="71334" tIns="35667" rIns="71334" bIns="35667">
            <a:spAutoFit/>
          </a:bodyPr>
          <a:lstStyle/>
          <a:p>
            <a:pPr marL="0" marR="0" lvl="0" indent="0" algn="l" defTabSz="683605" rtl="0" eaLnBrk="1" fontAlgn="auto" latinLnBrk="0" hangingPunct="1">
              <a:lnSpc>
                <a:spcPct val="100000"/>
              </a:lnSpc>
              <a:spcBef>
                <a:spcPts val="0"/>
              </a:spcBef>
              <a:spcAft>
                <a:spcPts val="0"/>
              </a:spcAft>
              <a:buClrTx/>
              <a:buSzTx/>
              <a:buFontTx/>
              <a:buNone/>
              <a:tabLst/>
              <a:defRPr/>
            </a:pPr>
            <a:r>
              <a:rPr kumimoji="0" lang="zh-CN" altLang="en-US" sz="1075" b="0" i="0" u="none" strike="noStrike" kern="1200" cap="none" spc="0" normalizeH="0" baseline="0" noProof="0" dirty="0">
                <a:ln>
                  <a:noFill/>
                </a:ln>
                <a:solidFill>
                  <a:prstClr val="white">
                    <a:lumMod val="65000"/>
                  </a:prstClr>
                </a:solidFill>
                <a:effectLst/>
                <a:uLnTx/>
                <a:uFillTx/>
                <a:latin typeface="微软雅黑" panose="020B0503020204020204" pitchFamily="34" charset="-122"/>
                <a:ea typeface="微软雅黑" panose="020B0503020204020204" pitchFamily="34" charset="-122"/>
                <a:cs typeface="+mn-cs"/>
              </a:rPr>
              <a:t>    补充说明</a:t>
            </a:r>
          </a:p>
          <a:p>
            <a:pPr marL="222699" marR="0" lvl="0" indent="-222699" algn="l" defTabSz="683605"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zh-CN" altLang="en-US" sz="879" b="0" i="0" u="none" strike="noStrike" kern="1200" cap="none" spc="0" normalizeH="0" baseline="0" noProof="0" dirty="0">
                <a:ln>
                  <a:noFill/>
                </a:ln>
                <a:solidFill>
                  <a:prstClr val="white">
                    <a:lumMod val="65000"/>
                  </a:prstClr>
                </a:solidFill>
                <a:effectLst/>
                <a:uLnTx/>
                <a:uFillTx/>
                <a:latin typeface="微软雅黑" panose="020B0503020204020204" pitchFamily="34" charset="-122"/>
                <a:ea typeface="微软雅黑" panose="020B0503020204020204" pitchFamily="34" charset="-122"/>
                <a:cs typeface="+mn-cs"/>
              </a:rPr>
              <a:t>在此录入文字</a:t>
            </a:r>
            <a:endParaRPr kumimoji="0" lang="en-US" altLang="zh-CN" sz="879" b="0" i="0" u="none" strike="noStrike" kern="1200" cap="none" spc="0" normalizeH="0" baseline="0" noProof="0" dirty="0">
              <a:ln>
                <a:noFill/>
              </a:ln>
              <a:solidFill>
                <a:prstClr val="white">
                  <a:lumMod val="65000"/>
                </a:prstClr>
              </a:solidFill>
              <a:effectLst/>
              <a:uLnTx/>
              <a:uFillTx/>
              <a:latin typeface="微软雅黑" panose="020B0503020204020204" pitchFamily="34" charset="-122"/>
              <a:ea typeface="微软雅黑" panose="020B0503020204020204" pitchFamily="34" charset="-122"/>
              <a:cs typeface="+mn-cs"/>
            </a:endParaRPr>
          </a:p>
          <a:p>
            <a:pPr marL="222699" marR="0" lvl="0" indent="-222699" algn="l" defTabSz="683605"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zh-CN" altLang="en-US" sz="879" b="0" i="0" u="none" strike="noStrike" kern="1200" cap="none" spc="0" normalizeH="0" baseline="0" noProof="0" dirty="0">
                <a:ln>
                  <a:noFill/>
                </a:ln>
                <a:solidFill>
                  <a:prstClr val="white">
                    <a:lumMod val="65000"/>
                  </a:prstClr>
                </a:solidFill>
                <a:effectLst/>
                <a:uLnTx/>
                <a:uFillTx/>
                <a:latin typeface="微软雅黑" panose="020B0503020204020204" pitchFamily="34" charset="-122"/>
                <a:ea typeface="微软雅黑" panose="020B0503020204020204" pitchFamily="34" charset="-122"/>
                <a:cs typeface="+mn-cs"/>
              </a:rPr>
              <a:t>在此录入文字</a:t>
            </a:r>
          </a:p>
        </p:txBody>
      </p:sp>
      <p:sp>
        <p:nvSpPr>
          <p:cNvPr id="13" name="矩形 12"/>
          <p:cNvSpPr/>
          <p:nvPr/>
        </p:nvSpPr>
        <p:spPr>
          <a:xfrm>
            <a:off x="6475422" y="3612122"/>
            <a:ext cx="1176535" cy="513232"/>
          </a:xfrm>
          <a:prstGeom prst="rect">
            <a:avLst/>
          </a:prstGeom>
        </p:spPr>
        <p:txBody>
          <a:bodyPr wrap="square" lIns="71334" tIns="35667" rIns="71334" bIns="35667">
            <a:spAutoFit/>
          </a:bodyPr>
          <a:lstStyle/>
          <a:p>
            <a:pPr marL="0" marR="0" lvl="0" indent="0" algn="l" defTabSz="683605" rtl="0" eaLnBrk="1" fontAlgn="auto" latinLnBrk="0" hangingPunct="1">
              <a:lnSpc>
                <a:spcPct val="100000"/>
              </a:lnSpc>
              <a:spcBef>
                <a:spcPts val="0"/>
              </a:spcBef>
              <a:spcAft>
                <a:spcPts val="0"/>
              </a:spcAft>
              <a:buClrTx/>
              <a:buSzTx/>
              <a:buFontTx/>
              <a:buNone/>
              <a:tabLst/>
              <a:defRPr/>
            </a:pPr>
            <a:r>
              <a:rPr kumimoji="0" lang="zh-CN" altLang="en-US" sz="1075" b="0" i="0" u="none" strike="noStrike" kern="1200" cap="none" spc="0" normalizeH="0" baseline="0" noProof="0" dirty="0">
                <a:ln>
                  <a:noFill/>
                </a:ln>
                <a:solidFill>
                  <a:prstClr val="white">
                    <a:lumMod val="65000"/>
                  </a:prstClr>
                </a:solidFill>
                <a:effectLst/>
                <a:uLnTx/>
                <a:uFillTx/>
                <a:latin typeface="微软雅黑" panose="020B0503020204020204" pitchFamily="34" charset="-122"/>
                <a:ea typeface="微软雅黑" panose="020B0503020204020204" pitchFamily="34" charset="-122"/>
                <a:cs typeface="+mn-cs"/>
              </a:rPr>
              <a:t>    补充说明</a:t>
            </a:r>
          </a:p>
          <a:p>
            <a:pPr marL="222699" marR="0" lvl="0" indent="-222699" algn="l" defTabSz="683605"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zh-CN" altLang="en-US" sz="879" b="0" i="0" u="none" strike="noStrike" kern="1200" cap="none" spc="0" normalizeH="0" baseline="0" noProof="0" dirty="0">
                <a:ln>
                  <a:noFill/>
                </a:ln>
                <a:solidFill>
                  <a:prstClr val="white">
                    <a:lumMod val="65000"/>
                  </a:prstClr>
                </a:solidFill>
                <a:effectLst/>
                <a:uLnTx/>
                <a:uFillTx/>
                <a:latin typeface="微软雅黑" panose="020B0503020204020204" pitchFamily="34" charset="-122"/>
                <a:ea typeface="微软雅黑" panose="020B0503020204020204" pitchFamily="34" charset="-122"/>
                <a:cs typeface="+mn-cs"/>
              </a:rPr>
              <a:t>在此录入文字</a:t>
            </a:r>
            <a:endParaRPr kumimoji="0" lang="en-US" altLang="zh-CN" sz="879" b="0" i="0" u="none" strike="noStrike" kern="1200" cap="none" spc="0" normalizeH="0" baseline="0" noProof="0" dirty="0">
              <a:ln>
                <a:noFill/>
              </a:ln>
              <a:solidFill>
                <a:prstClr val="white">
                  <a:lumMod val="65000"/>
                </a:prstClr>
              </a:solidFill>
              <a:effectLst/>
              <a:uLnTx/>
              <a:uFillTx/>
              <a:latin typeface="微软雅黑" panose="020B0503020204020204" pitchFamily="34" charset="-122"/>
              <a:ea typeface="微软雅黑" panose="020B0503020204020204" pitchFamily="34" charset="-122"/>
              <a:cs typeface="+mn-cs"/>
            </a:endParaRPr>
          </a:p>
          <a:p>
            <a:pPr marL="222699" marR="0" lvl="0" indent="-222699" algn="l" defTabSz="683605"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zh-CN" altLang="en-US" sz="879" b="0" i="0" u="none" strike="noStrike" kern="1200" cap="none" spc="0" normalizeH="0" baseline="0" noProof="0" dirty="0">
                <a:ln>
                  <a:noFill/>
                </a:ln>
                <a:solidFill>
                  <a:prstClr val="white">
                    <a:lumMod val="65000"/>
                  </a:prstClr>
                </a:solidFill>
                <a:effectLst/>
                <a:uLnTx/>
                <a:uFillTx/>
                <a:latin typeface="微软雅黑" panose="020B0503020204020204" pitchFamily="34" charset="-122"/>
                <a:ea typeface="微软雅黑" panose="020B0503020204020204" pitchFamily="34" charset="-122"/>
                <a:cs typeface="+mn-cs"/>
              </a:rPr>
              <a:t>在此录入文字</a:t>
            </a:r>
          </a:p>
        </p:txBody>
      </p:sp>
      <p:sp>
        <p:nvSpPr>
          <p:cNvPr id="14" name="椭圆 13"/>
          <p:cNvSpPr/>
          <p:nvPr/>
        </p:nvSpPr>
        <p:spPr>
          <a:xfrm>
            <a:off x="6510245" y="3680663"/>
            <a:ext cx="117299" cy="111994"/>
          </a:xfrm>
          <a:prstGeom prst="ellipse">
            <a:avLst/>
          </a:prstGeom>
          <a:solidFill>
            <a:schemeClr val="bg2"/>
          </a:solidFill>
          <a:ln w="15875" cap="flat" cmpd="sng" algn="ctr">
            <a:solidFill>
              <a:srgbClr val="FFFFFF"/>
            </a:solidFill>
            <a:prstDash val="solid"/>
          </a:ln>
          <a:effectLst/>
        </p:spPr>
        <p:txBody>
          <a:bodyPr lIns="71334" tIns="35667" rIns="71334" bIns="35667" rtlCol="0" anchor="ctr"/>
          <a:lstStyle/>
          <a:p>
            <a:pPr marL="0" marR="0" lvl="0" indent="0" algn="ctr" defTabSz="712761" rtl="0" eaLnBrk="1" fontAlgn="auto" latinLnBrk="0" hangingPunct="1">
              <a:lnSpc>
                <a:spcPct val="100000"/>
              </a:lnSpc>
              <a:spcBef>
                <a:spcPts val="0"/>
              </a:spcBef>
              <a:spcAft>
                <a:spcPts val="0"/>
              </a:spcAft>
              <a:buClrTx/>
              <a:buSzTx/>
              <a:buFontTx/>
              <a:buNone/>
              <a:tabLst/>
              <a:defRPr/>
            </a:pPr>
            <a:endParaRPr kumimoji="0" lang="zh-CN" altLang="en-US" sz="1465" b="0" i="0" u="none" strike="noStrike" kern="0" cap="none" spc="0" normalizeH="0" baseline="0" noProof="0">
              <a:ln>
                <a:noFill/>
              </a:ln>
              <a:solidFill>
                <a:srgbClr val="44546A"/>
              </a:solidFill>
              <a:effectLst/>
              <a:uLnTx/>
              <a:uFillTx/>
              <a:latin typeface="Arial" panose="020B0604020202020204"/>
              <a:ea typeface="宋体" panose="02010600030101010101" pitchFamily="2" charset="-122"/>
              <a:cs typeface="+mn-cs"/>
            </a:endParaRPr>
          </a:p>
        </p:txBody>
      </p:sp>
      <p:sp>
        <p:nvSpPr>
          <p:cNvPr id="15" name="椭圆 14"/>
          <p:cNvSpPr/>
          <p:nvPr/>
        </p:nvSpPr>
        <p:spPr>
          <a:xfrm>
            <a:off x="5200485" y="3676383"/>
            <a:ext cx="115567" cy="110341"/>
          </a:xfrm>
          <a:prstGeom prst="ellipse">
            <a:avLst/>
          </a:prstGeom>
          <a:solidFill>
            <a:srgbClr val="FF0000"/>
          </a:solidFill>
          <a:ln w="12700" cap="flat" cmpd="sng" algn="ctr">
            <a:solidFill>
              <a:srgbClr val="FFFFFF"/>
            </a:solidFill>
            <a:prstDash val="solid"/>
          </a:ln>
          <a:effectLst/>
        </p:spPr>
        <p:txBody>
          <a:bodyPr lIns="71334" tIns="35667" rIns="71334" bIns="35667" rtlCol="0" anchor="ctr"/>
          <a:lstStyle/>
          <a:p>
            <a:pPr marL="0" marR="0" lvl="0" indent="0" algn="ctr" defTabSz="712761" rtl="0" eaLnBrk="1" fontAlgn="auto" latinLnBrk="0" hangingPunct="1">
              <a:lnSpc>
                <a:spcPct val="100000"/>
              </a:lnSpc>
              <a:spcBef>
                <a:spcPts val="0"/>
              </a:spcBef>
              <a:spcAft>
                <a:spcPts val="0"/>
              </a:spcAft>
              <a:buClrTx/>
              <a:buSzTx/>
              <a:buFontTx/>
              <a:buNone/>
              <a:tabLst/>
              <a:defRPr/>
            </a:pPr>
            <a:endParaRPr kumimoji="0" lang="zh-CN" altLang="en-US" sz="1465" b="0" i="0" u="none" strike="noStrike" kern="0" cap="none" spc="0" normalizeH="0" baseline="0" noProof="0">
              <a:ln>
                <a:noFill/>
              </a:ln>
              <a:solidFill>
                <a:srgbClr val="FFFFFF"/>
              </a:solidFill>
              <a:effectLst/>
              <a:uLnTx/>
              <a:uFillTx/>
              <a:latin typeface="Arial" panose="020B0604020202020204"/>
              <a:ea typeface="宋体" panose="02010600030101010101" pitchFamily="2" charset="-122"/>
              <a:cs typeface="+mn-cs"/>
            </a:endParaRPr>
          </a:p>
        </p:txBody>
      </p:sp>
      <p:sp>
        <p:nvSpPr>
          <p:cNvPr id="16" name="圆角矩形 15"/>
          <p:cNvSpPr/>
          <p:nvPr/>
        </p:nvSpPr>
        <p:spPr>
          <a:xfrm>
            <a:off x="6427825" y="1676522"/>
            <a:ext cx="999553" cy="692088"/>
          </a:xfrm>
          <a:prstGeom prst="roundRect">
            <a:avLst/>
          </a:prstGeom>
          <a:blipFill dpi="0" rotWithShape="1">
            <a:blip r:embed="rId4"/>
            <a:srcRect/>
            <a:stretch>
              <a:fillRect l="-1000" b="-14000"/>
            </a:stretch>
          </a:blipFill>
          <a:ln w="19050" cap="flat" cmpd="sng" algn="ctr">
            <a:solidFill>
              <a:schemeClr val="bg1">
                <a:lumMod val="50000"/>
              </a:schemeClr>
            </a:solidFill>
            <a:prstDash val="solid"/>
          </a:ln>
          <a:effectLst/>
        </p:spPr>
        <p:txBody>
          <a:bodyPr lIns="71334" tIns="35667" rIns="71334" bIns="35667" rtlCol="0" anchor="ctr"/>
          <a:lstStyle/>
          <a:p>
            <a:pPr marL="0" marR="0" lvl="0" indent="0" algn="ctr" defTabSz="712761" rtl="0" eaLnBrk="1" fontAlgn="auto" latinLnBrk="0" hangingPunct="1">
              <a:lnSpc>
                <a:spcPct val="100000"/>
              </a:lnSpc>
              <a:spcBef>
                <a:spcPts val="0"/>
              </a:spcBef>
              <a:spcAft>
                <a:spcPts val="0"/>
              </a:spcAft>
              <a:buClrTx/>
              <a:buSzTx/>
              <a:buFontTx/>
              <a:buNone/>
              <a:tabLst/>
              <a:defRPr/>
            </a:pPr>
            <a:endParaRPr kumimoji="0" lang="zh-CN" altLang="en-US" sz="1465" b="0" i="0" u="none" strike="noStrike" kern="0" cap="none" spc="0" normalizeH="0" baseline="0" noProof="0">
              <a:ln>
                <a:noFill/>
              </a:ln>
              <a:solidFill>
                <a:srgbClr val="FFFFFF"/>
              </a:solidFill>
              <a:effectLst/>
              <a:uLnTx/>
              <a:uFillTx/>
              <a:latin typeface="Arial" panose="020B0604020202020204"/>
              <a:ea typeface="宋体" panose="02010600030101010101" pitchFamily="2" charset="-122"/>
              <a:cs typeface="+mn-cs"/>
            </a:endParaRPr>
          </a:p>
        </p:txBody>
      </p:sp>
      <p:sp>
        <p:nvSpPr>
          <p:cNvPr id="17" name="圆角矩形 16"/>
          <p:cNvSpPr/>
          <p:nvPr/>
        </p:nvSpPr>
        <p:spPr>
          <a:xfrm>
            <a:off x="1563756" y="3060867"/>
            <a:ext cx="741734" cy="513575"/>
          </a:xfrm>
          <a:prstGeom prst="roundRect">
            <a:avLst/>
          </a:prstGeom>
          <a:blipFill dpi="0" rotWithShape="1">
            <a:blip r:embed="rId5"/>
            <a:srcRect/>
            <a:stretch>
              <a:fillRect l="-13000"/>
            </a:stretch>
          </a:blipFill>
          <a:ln w="15875" cap="flat" cmpd="sng" algn="ctr">
            <a:solidFill>
              <a:schemeClr val="bg1">
                <a:lumMod val="50000"/>
              </a:schemeClr>
            </a:solidFill>
            <a:prstDash val="solid"/>
          </a:ln>
          <a:effectLst/>
        </p:spPr>
        <p:txBody>
          <a:bodyPr lIns="71334" tIns="35667" rIns="71334" bIns="35667" rtlCol="0" anchor="ctr"/>
          <a:lstStyle/>
          <a:p>
            <a:pPr marL="0" marR="0" lvl="0" indent="0" algn="ctr" defTabSz="712761" rtl="0" eaLnBrk="1" fontAlgn="auto" latinLnBrk="0" hangingPunct="1">
              <a:lnSpc>
                <a:spcPct val="100000"/>
              </a:lnSpc>
              <a:spcBef>
                <a:spcPts val="0"/>
              </a:spcBef>
              <a:spcAft>
                <a:spcPts val="0"/>
              </a:spcAft>
              <a:buClrTx/>
              <a:buSzTx/>
              <a:buFontTx/>
              <a:buNone/>
              <a:tabLst/>
              <a:defRPr/>
            </a:pPr>
            <a:endParaRPr kumimoji="0" lang="zh-CN" altLang="en-US" sz="1465" b="0" i="0" u="none" strike="noStrike" kern="0" cap="none" spc="0" normalizeH="0" baseline="0" noProof="0">
              <a:ln>
                <a:noFill/>
              </a:ln>
              <a:solidFill>
                <a:srgbClr val="FFFFFF"/>
              </a:solidFill>
              <a:effectLst/>
              <a:uLnTx/>
              <a:uFillTx/>
              <a:latin typeface="Arial" panose="020B0604020202020204"/>
              <a:ea typeface="宋体" panose="02010600030101010101" pitchFamily="2" charset="-122"/>
              <a:cs typeface="+mn-cs"/>
            </a:endParaRPr>
          </a:p>
        </p:txBody>
      </p:sp>
    </p:spTree>
    <p:extLst>
      <p:ext uri="{BB962C8B-B14F-4D97-AF65-F5344CB8AC3E}">
        <p14:creationId xmlns:p14="http://schemas.microsoft.com/office/powerpoint/2010/main" val="3484119090"/>
      </p:ext>
    </p:extLst>
  </p:cSld>
  <p:clrMapOvr>
    <a:masterClrMapping/>
  </p:clrMapOvr>
  <p:transition spd="slow" advClick="0" advTm="6263">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3" presetClass="entr" presetSubtype="36" fill="hold" grpId="0" nodeType="afterEffect">
                                  <p:stCondLst>
                                    <p:cond delay="0"/>
                                  </p:stCondLst>
                                  <p:childTnLst>
                                    <p:set>
                                      <p:cBhvr>
                                        <p:cTn id="12" dur="1" fill="hold">
                                          <p:stCondLst>
                                            <p:cond delay="0"/>
                                          </p:stCondLst>
                                        </p:cTn>
                                        <p:tgtEl>
                                          <p:spTgt spid="3"/>
                                        </p:tgtEl>
                                        <p:attrNameLst>
                                          <p:attrName>style.visibility</p:attrName>
                                        </p:attrNameLst>
                                      </p:cBhvr>
                                      <p:to>
                                        <p:strVal val="visible"/>
                                      </p:to>
                                    </p:set>
                                    <p:anim calcmode="lin" valueType="num">
                                      <p:cBhvr>
                                        <p:cTn id="13" dur="500" fill="hold"/>
                                        <p:tgtEl>
                                          <p:spTgt spid="3"/>
                                        </p:tgtEl>
                                        <p:attrNameLst>
                                          <p:attrName>ppt_w</p:attrName>
                                        </p:attrNameLst>
                                      </p:cBhvr>
                                      <p:tavLst>
                                        <p:tav tm="0">
                                          <p:val>
                                            <p:strVal val="(6*min(max(#ppt_w*#ppt_h,.3),1)-7.4)/-.7*#ppt_w"/>
                                          </p:val>
                                        </p:tav>
                                        <p:tav tm="100000">
                                          <p:val>
                                            <p:strVal val="#ppt_w"/>
                                          </p:val>
                                        </p:tav>
                                      </p:tavLst>
                                    </p:anim>
                                    <p:anim calcmode="lin" valueType="num">
                                      <p:cBhvr>
                                        <p:cTn id="14" dur="500" fill="hold"/>
                                        <p:tgtEl>
                                          <p:spTgt spid="3"/>
                                        </p:tgtEl>
                                        <p:attrNameLst>
                                          <p:attrName>ppt_h</p:attrName>
                                        </p:attrNameLst>
                                      </p:cBhvr>
                                      <p:tavLst>
                                        <p:tav tm="0">
                                          <p:val>
                                            <p:strVal val="(6*min(max(#ppt_w*#ppt_h,.3),1)-7.4)/-.7*#ppt_h"/>
                                          </p:val>
                                        </p:tav>
                                        <p:tav tm="100000">
                                          <p:val>
                                            <p:strVal val="#ppt_h"/>
                                          </p:val>
                                        </p:tav>
                                      </p:tavLst>
                                    </p:anim>
                                    <p:anim calcmode="lin" valueType="num">
                                      <p:cBhvr>
                                        <p:cTn id="15" dur="500" fill="hold"/>
                                        <p:tgtEl>
                                          <p:spTgt spid="3"/>
                                        </p:tgtEl>
                                        <p:attrNameLst>
                                          <p:attrName>ppt_x</p:attrName>
                                        </p:attrNameLst>
                                      </p:cBhvr>
                                      <p:tavLst>
                                        <p:tav tm="0">
                                          <p:val>
                                            <p:fltVal val="0.5"/>
                                          </p:val>
                                        </p:tav>
                                        <p:tav tm="100000">
                                          <p:val>
                                            <p:strVal val="#ppt_x"/>
                                          </p:val>
                                        </p:tav>
                                      </p:tavLst>
                                    </p:anim>
                                    <p:anim calcmode="lin" valueType="num">
                                      <p:cBhvr>
                                        <p:cTn id="16" dur="500" fill="hold"/>
                                        <p:tgtEl>
                                          <p:spTgt spid="3"/>
                                        </p:tgtEl>
                                        <p:attrNameLst>
                                          <p:attrName>ppt_y</p:attrName>
                                        </p:attrNameLst>
                                      </p:cBhvr>
                                      <p:tavLst>
                                        <p:tav tm="0">
                                          <p:val>
                                            <p:strVal val="1+(6*min(max(#ppt_w*#ppt_h,.3),1)-7.4)/-.7*#ppt_h/2"/>
                                          </p:val>
                                        </p:tav>
                                        <p:tav tm="100000">
                                          <p:val>
                                            <p:strVal val="#ppt_y"/>
                                          </p:val>
                                        </p:tav>
                                      </p:tavLst>
                                    </p:anim>
                                  </p:childTnLst>
                                </p:cTn>
                              </p:par>
                              <p:par>
                                <p:cTn id="17" presetID="49" presetClass="entr" presetSubtype="0" decel="100000" fill="hold" grpId="0" nodeType="withEffect">
                                  <p:stCondLst>
                                    <p:cond delay="400"/>
                                  </p:stCondLst>
                                  <p:childTnLst>
                                    <p:set>
                                      <p:cBhvr>
                                        <p:cTn id="18" dur="1" fill="hold">
                                          <p:stCondLst>
                                            <p:cond delay="0"/>
                                          </p:stCondLst>
                                        </p:cTn>
                                        <p:tgtEl>
                                          <p:spTgt spid="4"/>
                                        </p:tgtEl>
                                        <p:attrNameLst>
                                          <p:attrName>style.visibility</p:attrName>
                                        </p:attrNameLst>
                                      </p:cBhvr>
                                      <p:to>
                                        <p:strVal val="visible"/>
                                      </p:to>
                                    </p:set>
                                    <p:anim calcmode="lin" valueType="num">
                                      <p:cBhvr>
                                        <p:cTn id="19" dur="500" fill="hold"/>
                                        <p:tgtEl>
                                          <p:spTgt spid="4"/>
                                        </p:tgtEl>
                                        <p:attrNameLst>
                                          <p:attrName>ppt_w</p:attrName>
                                        </p:attrNameLst>
                                      </p:cBhvr>
                                      <p:tavLst>
                                        <p:tav tm="0">
                                          <p:val>
                                            <p:fltVal val="0"/>
                                          </p:val>
                                        </p:tav>
                                        <p:tav tm="100000">
                                          <p:val>
                                            <p:strVal val="#ppt_w"/>
                                          </p:val>
                                        </p:tav>
                                      </p:tavLst>
                                    </p:anim>
                                    <p:anim calcmode="lin" valueType="num">
                                      <p:cBhvr>
                                        <p:cTn id="20" dur="500" fill="hold"/>
                                        <p:tgtEl>
                                          <p:spTgt spid="4"/>
                                        </p:tgtEl>
                                        <p:attrNameLst>
                                          <p:attrName>ppt_h</p:attrName>
                                        </p:attrNameLst>
                                      </p:cBhvr>
                                      <p:tavLst>
                                        <p:tav tm="0">
                                          <p:val>
                                            <p:fltVal val="0"/>
                                          </p:val>
                                        </p:tav>
                                        <p:tav tm="100000">
                                          <p:val>
                                            <p:strVal val="#ppt_h"/>
                                          </p:val>
                                        </p:tav>
                                      </p:tavLst>
                                    </p:anim>
                                    <p:anim calcmode="lin" valueType="num">
                                      <p:cBhvr>
                                        <p:cTn id="21" dur="500" fill="hold"/>
                                        <p:tgtEl>
                                          <p:spTgt spid="4"/>
                                        </p:tgtEl>
                                        <p:attrNameLst>
                                          <p:attrName>style.rotation</p:attrName>
                                        </p:attrNameLst>
                                      </p:cBhvr>
                                      <p:tavLst>
                                        <p:tav tm="0">
                                          <p:val>
                                            <p:fltVal val="360"/>
                                          </p:val>
                                        </p:tav>
                                        <p:tav tm="100000">
                                          <p:val>
                                            <p:fltVal val="0"/>
                                          </p:val>
                                        </p:tav>
                                      </p:tavLst>
                                    </p:anim>
                                    <p:animEffect transition="in" filter="fade">
                                      <p:cBhvr>
                                        <p:cTn id="22" dur="500"/>
                                        <p:tgtEl>
                                          <p:spTgt spid="4"/>
                                        </p:tgtEl>
                                      </p:cBhvr>
                                    </p:animEffect>
                                  </p:childTnLst>
                                </p:cTn>
                              </p:par>
                            </p:childTnLst>
                          </p:cTn>
                        </p:par>
                        <p:par>
                          <p:cTn id="23" fill="hold">
                            <p:stCondLst>
                              <p:cond delay="1900"/>
                            </p:stCondLst>
                            <p:childTnLst>
                              <p:par>
                                <p:cTn id="24" presetID="12" presetClass="entr" presetSubtype="8" fill="hold" grpId="0" nodeType="afterEffect">
                                  <p:stCondLst>
                                    <p:cond delay="0"/>
                                  </p:stCondLst>
                                  <p:childTnLst>
                                    <p:set>
                                      <p:cBhvr>
                                        <p:cTn id="25" dur="1" fill="hold">
                                          <p:stCondLst>
                                            <p:cond delay="0"/>
                                          </p:stCondLst>
                                        </p:cTn>
                                        <p:tgtEl>
                                          <p:spTgt spid="11"/>
                                        </p:tgtEl>
                                        <p:attrNameLst>
                                          <p:attrName>style.visibility</p:attrName>
                                        </p:attrNameLst>
                                      </p:cBhvr>
                                      <p:to>
                                        <p:strVal val="visible"/>
                                      </p:to>
                                    </p:set>
                                    <p:anim calcmode="lin" valueType="num">
                                      <p:cBhvr additive="base">
                                        <p:cTn id="26" dur="500"/>
                                        <p:tgtEl>
                                          <p:spTgt spid="11"/>
                                        </p:tgtEl>
                                        <p:attrNameLst>
                                          <p:attrName>ppt_x</p:attrName>
                                        </p:attrNameLst>
                                      </p:cBhvr>
                                      <p:tavLst>
                                        <p:tav tm="0">
                                          <p:val>
                                            <p:strVal val="#ppt_x-#ppt_w*1.125000"/>
                                          </p:val>
                                        </p:tav>
                                        <p:tav tm="100000">
                                          <p:val>
                                            <p:strVal val="#ppt_x"/>
                                          </p:val>
                                        </p:tav>
                                      </p:tavLst>
                                    </p:anim>
                                    <p:animEffect transition="in" filter="wipe(right)">
                                      <p:cBhvr>
                                        <p:cTn id="27" dur="500"/>
                                        <p:tgtEl>
                                          <p:spTgt spid="11"/>
                                        </p:tgtEl>
                                      </p:cBhvr>
                                    </p:animEffect>
                                  </p:childTnLst>
                                </p:cTn>
                              </p:par>
                              <p:par>
                                <p:cTn id="28" presetID="12" presetClass="entr" presetSubtype="2" fill="hold" grpId="0" nodeType="withEffect">
                                  <p:stCondLst>
                                    <p:cond delay="0"/>
                                  </p:stCondLst>
                                  <p:childTnLst>
                                    <p:set>
                                      <p:cBhvr>
                                        <p:cTn id="29" dur="1" fill="hold">
                                          <p:stCondLst>
                                            <p:cond delay="0"/>
                                          </p:stCondLst>
                                        </p:cTn>
                                        <p:tgtEl>
                                          <p:spTgt spid="5"/>
                                        </p:tgtEl>
                                        <p:attrNameLst>
                                          <p:attrName>style.visibility</p:attrName>
                                        </p:attrNameLst>
                                      </p:cBhvr>
                                      <p:to>
                                        <p:strVal val="visible"/>
                                      </p:to>
                                    </p:set>
                                    <p:anim calcmode="lin" valueType="num">
                                      <p:cBhvr additive="base">
                                        <p:cTn id="30" dur="500"/>
                                        <p:tgtEl>
                                          <p:spTgt spid="5"/>
                                        </p:tgtEl>
                                        <p:attrNameLst>
                                          <p:attrName>ppt_x</p:attrName>
                                        </p:attrNameLst>
                                      </p:cBhvr>
                                      <p:tavLst>
                                        <p:tav tm="0">
                                          <p:val>
                                            <p:strVal val="#ppt_x+#ppt_w*1.125000"/>
                                          </p:val>
                                        </p:tav>
                                        <p:tav tm="100000">
                                          <p:val>
                                            <p:strVal val="#ppt_x"/>
                                          </p:val>
                                        </p:tav>
                                      </p:tavLst>
                                    </p:anim>
                                    <p:animEffect transition="in" filter="wipe(left)">
                                      <p:cBhvr>
                                        <p:cTn id="31" dur="500"/>
                                        <p:tgtEl>
                                          <p:spTgt spid="5"/>
                                        </p:tgtEl>
                                      </p:cBhvr>
                                    </p:animEffect>
                                  </p:childTnLst>
                                </p:cTn>
                              </p:par>
                            </p:childTnLst>
                          </p:cTn>
                        </p:par>
                        <p:par>
                          <p:cTn id="32" fill="hold">
                            <p:stCondLst>
                              <p:cond delay="2400"/>
                            </p:stCondLst>
                            <p:childTnLst>
                              <p:par>
                                <p:cTn id="33" presetID="23" presetClass="entr" presetSubtype="36" fill="hold" grpId="0" nodeType="afterEffect">
                                  <p:stCondLst>
                                    <p:cond delay="0"/>
                                  </p:stCondLst>
                                  <p:childTnLst>
                                    <p:set>
                                      <p:cBhvr>
                                        <p:cTn id="34" dur="1" fill="hold">
                                          <p:stCondLst>
                                            <p:cond delay="0"/>
                                          </p:stCondLst>
                                        </p:cTn>
                                        <p:tgtEl>
                                          <p:spTgt spid="6"/>
                                        </p:tgtEl>
                                        <p:attrNameLst>
                                          <p:attrName>style.visibility</p:attrName>
                                        </p:attrNameLst>
                                      </p:cBhvr>
                                      <p:to>
                                        <p:strVal val="visible"/>
                                      </p:to>
                                    </p:set>
                                    <p:anim calcmode="lin" valueType="num">
                                      <p:cBhvr>
                                        <p:cTn id="35" dur="500" fill="hold"/>
                                        <p:tgtEl>
                                          <p:spTgt spid="6"/>
                                        </p:tgtEl>
                                        <p:attrNameLst>
                                          <p:attrName>ppt_w</p:attrName>
                                        </p:attrNameLst>
                                      </p:cBhvr>
                                      <p:tavLst>
                                        <p:tav tm="0">
                                          <p:val>
                                            <p:strVal val="(6*min(max(#ppt_w*#ppt_h,.3),1)-7.4)/-.7*#ppt_w"/>
                                          </p:val>
                                        </p:tav>
                                        <p:tav tm="100000">
                                          <p:val>
                                            <p:strVal val="#ppt_w"/>
                                          </p:val>
                                        </p:tav>
                                      </p:tavLst>
                                    </p:anim>
                                    <p:anim calcmode="lin" valueType="num">
                                      <p:cBhvr>
                                        <p:cTn id="36" dur="500" fill="hold"/>
                                        <p:tgtEl>
                                          <p:spTgt spid="6"/>
                                        </p:tgtEl>
                                        <p:attrNameLst>
                                          <p:attrName>ppt_h</p:attrName>
                                        </p:attrNameLst>
                                      </p:cBhvr>
                                      <p:tavLst>
                                        <p:tav tm="0">
                                          <p:val>
                                            <p:strVal val="(6*min(max(#ppt_w*#ppt_h,.3),1)-7.4)/-.7*#ppt_h"/>
                                          </p:val>
                                        </p:tav>
                                        <p:tav tm="100000">
                                          <p:val>
                                            <p:strVal val="#ppt_h"/>
                                          </p:val>
                                        </p:tav>
                                      </p:tavLst>
                                    </p:anim>
                                    <p:anim calcmode="lin" valueType="num">
                                      <p:cBhvr>
                                        <p:cTn id="37" dur="500" fill="hold"/>
                                        <p:tgtEl>
                                          <p:spTgt spid="6"/>
                                        </p:tgtEl>
                                        <p:attrNameLst>
                                          <p:attrName>ppt_x</p:attrName>
                                        </p:attrNameLst>
                                      </p:cBhvr>
                                      <p:tavLst>
                                        <p:tav tm="0">
                                          <p:val>
                                            <p:fltVal val="0.5"/>
                                          </p:val>
                                        </p:tav>
                                        <p:tav tm="100000">
                                          <p:val>
                                            <p:strVal val="#ppt_x"/>
                                          </p:val>
                                        </p:tav>
                                      </p:tavLst>
                                    </p:anim>
                                    <p:anim calcmode="lin" valueType="num">
                                      <p:cBhvr>
                                        <p:cTn id="38" dur="500" fill="hold"/>
                                        <p:tgtEl>
                                          <p:spTgt spid="6"/>
                                        </p:tgtEl>
                                        <p:attrNameLst>
                                          <p:attrName>ppt_y</p:attrName>
                                        </p:attrNameLst>
                                      </p:cBhvr>
                                      <p:tavLst>
                                        <p:tav tm="0">
                                          <p:val>
                                            <p:strVal val="1+(6*min(max(#ppt_w*#ppt_h,.3),1)-7.4)/-.7*#ppt_h/2"/>
                                          </p:val>
                                        </p:tav>
                                        <p:tav tm="100000">
                                          <p:val>
                                            <p:strVal val="#ppt_y"/>
                                          </p:val>
                                        </p:tav>
                                      </p:tavLst>
                                    </p:anim>
                                  </p:childTnLst>
                                </p:cTn>
                              </p:par>
                            </p:childTnLst>
                          </p:cTn>
                        </p:par>
                        <p:par>
                          <p:cTn id="39" fill="hold">
                            <p:stCondLst>
                              <p:cond delay="2900"/>
                            </p:stCondLst>
                            <p:childTnLst>
                              <p:par>
                                <p:cTn id="40" presetID="22" presetClass="entr" presetSubtype="2" fill="hold" nodeType="afterEffect">
                                  <p:stCondLst>
                                    <p:cond delay="0"/>
                                  </p:stCondLst>
                                  <p:childTnLst>
                                    <p:set>
                                      <p:cBhvr>
                                        <p:cTn id="41" dur="1" fill="hold">
                                          <p:stCondLst>
                                            <p:cond delay="0"/>
                                          </p:stCondLst>
                                        </p:cTn>
                                        <p:tgtEl>
                                          <p:spTgt spid="8"/>
                                        </p:tgtEl>
                                        <p:attrNameLst>
                                          <p:attrName>style.visibility</p:attrName>
                                        </p:attrNameLst>
                                      </p:cBhvr>
                                      <p:to>
                                        <p:strVal val="visible"/>
                                      </p:to>
                                    </p:set>
                                    <p:animEffect transition="in" filter="wipe(right)">
                                      <p:cBhvr>
                                        <p:cTn id="42" dur="500"/>
                                        <p:tgtEl>
                                          <p:spTgt spid="8"/>
                                        </p:tgtEl>
                                      </p:cBhvr>
                                    </p:animEffect>
                                  </p:childTnLst>
                                </p:cTn>
                              </p:par>
                              <p:par>
                                <p:cTn id="43" presetID="2" presetClass="entr" presetSubtype="8" fill="hold" grpId="0" nodeType="withEffect">
                                  <p:stCondLst>
                                    <p:cond delay="0"/>
                                  </p:stCondLst>
                                  <p:childTnLst>
                                    <p:set>
                                      <p:cBhvr>
                                        <p:cTn id="44" dur="1" fill="hold">
                                          <p:stCondLst>
                                            <p:cond delay="0"/>
                                          </p:stCondLst>
                                        </p:cTn>
                                        <p:tgtEl>
                                          <p:spTgt spid="7"/>
                                        </p:tgtEl>
                                        <p:attrNameLst>
                                          <p:attrName>style.visibility</p:attrName>
                                        </p:attrNameLst>
                                      </p:cBhvr>
                                      <p:to>
                                        <p:strVal val="visible"/>
                                      </p:to>
                                    </p:set>
                                    <p:anim calcmode="lin" valueType="num">
                                      <p:cBhvr additive="base">
                                        <p:cTn id="45" dur="500" fill="hold"/>
                                        <p:tgtEl>
                                          <p:spTgt spid="7"/>
                                        </p:tgtEl>
                                        <p:attrNameLst>
                                          <p:attrName>ppt_x</p:attrName>
                                        </p:attrNameLst>
                                      </p:cBhvr>
                                      <p:tavLst>
                                        <p:tav tm="0">
                                          <p:val>
                                            <p:strVal val="0-#ppt_w/2"/>
                                          </p:val>
                                        </p:tav>
                                        <p:tav tm="100000">
                                          <p:val>
                                            <p:strVal val="#ppt_x"/>
                                          </p:val>
                                        </p:tav>
                                      </p:tavLst>
                                    </p:anim>
                                    <p:anim calcmode="lin" valueType="num">
                                      <p:cBhvr additive="base">
                                        <p:cTn id="46" dur="500" fill="hold"/>
                                        <p:tgtEl>
                                          <p:spTgt spid="7"/>
                                        </p:tgtEl>
                                        <p:attrNameLst>
                                          <p:attrName>ppt_y</p:attrName>
                                        </p:attrNameLst>
                                      </p:cBhvr>
                                      <p:tavLst>
                                        <p:tav tm="0">
                                          <p:val>
                                            <p:strVal val="#ppt_y"/>
                                          </p:val>
                                        </p:tav>
                                        <p:tav tm="100000">
                                          <p:val>
                                            <p:strVal val="#ppt_y"/>
                                          </p:val>
                                        </p:tav>
                                      </p:tavLst>
                                    </p:anim>
                                  </p:childTnLst>
                                </p:cTn>
                              </p:par>
                            </p:childTnLst>
                          </p:cTn>
                        </p:par>
                        <p:par>
                          <p:cTn id="47" fill="hold">
                            <p:stCondLst>
                              <p:cond delay="3400"/>
                            </p:stCondLst>
                            <p:childTnLst>
                              <p:par>
                                <p:cTn id="48" presetID="42" presetClass="entr" presetSubtype="0" fill="hold" grpId="0" nodeType="afterEffect">
                                  <p:stCondLst>
                                    <p:cond delay="0"/>
                                  </p:stCondLst>
                                  <p:childTnLst>
                                    <p:set>
                                      <p:cBhvr>
                                        <p:cTn id="49" dur="1" fill="hold">
                                          <p:stCondLst>
                                            <p:cond delay="0"/>
                                          </p:stCondLst>
                                        </p:cTn>
                                        <p:tgtEl>
                                          <p:spTgt spid="17"/>
                                        </p:tgtEl>
                                        <p:attrNameLst>
                                          <p:attrName>style.visibility</p:attrName>
                                        </p:attrNameLst>
                                      </p:cBhvr>
                                      <p:to>
                                        <p:strVal val="visible"/>
                                      </p:to>
                                    </p:set>
                                    <p:animEffect transition="in" filter="fade">
                                      <p:cBhvr>
                                        <p:cTn id="50" dur="500"/>
                                        <p:tgtEl>
                                          <p:spTgt spid="17"/>
                                        </p:tgtEl>
                                      </p:cBhvr>
                                    </p:animEffect>
                                    <p:anim calcmode="lin" valueType="num">
                                      <p:cBhvr>
                                        <p:cTn id="51" dur="500" fill="hold"/>
                                        <p:tgtEl>
                                          <p:spTgt spid="17"/>
                                        </p:tgtEl>
                                        <p:attrNameLst>
                                          <p:attrName>ppt_x</p:attrName>
                                        </p:attrNameLst>
                                      </p:cBhvr>
                                      <p:tavLst>
                                        <p:tav tm="0">
                                          <p:val>
                                            <p:strVal val="#ppt_x"/>
                                          </p:val>
                                        </p:tav>
                                        <p:tav tm="100000">
                                          <p:val>
                                            <p:strVal val="#ppt_x"/>
                                          </p:val>
                                        </p:tav>
                                      </p:tavLst>
                                    </p:anim>
                                    <p:anim calcmode="lin" valueType="num">
                                      <p:cBhvr>
                                        <p:cTn id="52" dur="500" fill="hold"/>
                                        <p:tgtEl>
                                          <p:spTgt spid="17"/>
                                        </p:tgtEl>
                                        <p:attrNameLst>
                                          <p:attrName>ppt_y</p:attrName>
                                        </p:attrNameLst>
                                      </p:cBhvr>
                                      <p:tavLst>
                                        <p:tav tm="0">
                                          <p:val>
                                            <p:strVal val="#ppt_y+.1"/>
                                          </p:val>
                                        </p:tav>
                                        <p:tav tm="100000">
                                          <p:val>
                                            <p:strVal val="#ppt_y"/>
                                          </p:val>
                                        </p:tav>
                                      </p:tavLst>
                                    </p:anim>
                                  </p:childTnLst>
                                </p:cTn>
                              </p:par>
                              <p:par>
                                <p:cTn id="53" presetID="42" presetClass="entr" presetSubtype="0" fill="hold" grpId="0" nodeType="withEffect">
                                  <p:stCondLst>
                                    <p:cond delay="0"/>
                                  </p:stCondLst>
                                  <p:childTnLst>
                                    <p:set>
                                      <p:cBhvr>
                                        <p:cTn id="54" dur="1" fill="hold">
                                          <p:stCondLst>
                                            <p:cond delay="0"/>
                                          </p:stCondLst>
                                        </p:cTn>
                                        <p:tgtEl>
                                          <p:spTgt spid="16"/>
                                        </p:tgtEl>
                                        <p:attrNameLst>
                                          <p:attrName>style.visibility</p:attrName>
                                        </p:attrNameLst>
                                      </p:cBhvr>
                                      <p:to>
                                        <p:strVal val="visible"/>
                                      </p:to>
                                    </p:set>
                                    <p:animEffect transition="in" filter="fade">
                                      <p:cBhvr>
                                        <p:cTn id="55" dur="500"/>
                                        <p:tgtEl>
                                          <p:spTgt spid="16"/>
                                        </p:tgtEl>
                                      </p:cBhvr>
                                    </p:animEffect>
                                    <p:anim calcmode="lin" valueType="num">
                                      <p:cBhvr>
                                        <p:cTn id="56" dur="500" fill="hold"/>
                                        <p:tgtEl>
                                          <p:spTgt spid="16"/>
                                        </p:tgtEl>
                                        <p:attrNameLst>
                                          <p:attrName>ppt_x</p:attrName>
                                        </p:attrNameLst>
                                      </p:cBhvr>
                                      <p:tavLst>
                                        <p:tav tm="0">
                                          <p:val>
                                            <p:strVal val="#ppt_x"/>
                                          </p:val>
                                        </p:tav>
                                        <p:tav tm="100000">
                                          <p:val>
                                            <p:strVal val="#ppt_x"/>
                                          </p:val>
                                        </p:tav>
                                      </p:tavLst>
                                    </p:anim>
                                    <p:anim calcmode="lin" valueType="num">
                                      <p:cBhvr>
                                        <p:cTn id="57" dur="500" fill="hold"/>
                                        <p:tgtEl>
                                          <p:spTgt spid="16"/>
                                        </p:tgtEl>
                                        <p:attrNameLst>
                                          <p:attrName>ppt_y</p:attrName>
                                        </p:attrNameLst>
                                      </p:cBhvr>
                                      <p:tavLst>
                                        <p:tav tm="0">
                                          <p:val>
                                            <p:strVal val="#ppt_y+.1"/>
                                          </p:val>
                                        </p:tav>
                                        <p:tav tm="100000">
                                          <p:val>
                                            <p:strVal val="#ppt_y"/>
                                          </p:val>
                                        </p:tav>
                                      </p:tavLst>
                                    </p:anim>
                                  </p:childTnLst>
                                </p:cTn>
                              </p:par>
                            </p:childTnLst>
                          </p:cTn>
                        </p:par>
                        <p:par>
                          <p:cTn id="58" fill="hold">
                            <p:stCondLst>
                              <p:cond delay="3900"/>
                            </p:stCondLst>
                            <p:childTnLst>
                              <p:par>
                                <p:cTn id="59" presetID="23" presetClass="entr" presetSubtype="36" fill="hold" grpId="0" nodeType="afterEffect">
                                  <p:stCondLst>
                                    <p:cond delay="0"/>
                                  </p:stCondLst>
                                  <p:childTnLst>
                                    <p:set>
                                      <p:cBhvr>
                                        <p:cTn id="60" dur="1" fill="hold">
                                          <p:stCondLst>
                                            <p:cond delay="0"/>
                                          </p:stCondLst>
                                        </p:cTn>
                                        <p:tgtEl>
                                          <p:spTgt spid="14"/>
                                        </p:tgtEl>
                                        <p:attrNameLst>
                                          <p:attrName>style.visibility</p:attrName>
                                        </p:attrNameLst>
                                      </p:cBhvr>
                                      <p:to>
                                        <p:strVal val="visible"/>
                                      </p:to>
                                    </p:set>
                                    <p:anim calcmode="lin" valueType="num">
                                      <p:cBhvr>
                                        <p:cTn id="61" dur="500" fill="hold"/>
                                        <p:tgtEl>
                                          <p:spTgt spid="14"/>
                                        </p:tgtEl>
                                        <p:attrNameLst>
                                          <p:attrName>ppt_w</p:attrName>
                                        </p:attrNameLst>
                                      </p:cBhvr>
                                      <p:tavLst>
                                        <p:tav tm="0">
                                          <p:val>
                                            <p:strVal val="(6*min(max(#ppt_w*#ppt_h,.3),1)-7.4)/-.7*#ppt_w"/>
                                          </p:val>
                                        </p:tav>
                                        <p:tav tm="100000">
                                          <p:val>
                                            <p:strVal val="#ppt_w"/>
                                          </p:val>
                                        </p:tav>
                                      </p:tavLst>
                                    </p:anim>
                                    <p:anim calcmode="lin" valueType="num">
                                      <p:cBhvr>
                                        <p:cTn id="62" dur="500" fill="hold"/>
                                        <p:tgtEl>
                                          <p:spTgt spid="14"/>
                                        </p:tgtEl>
                                        <p:attrNameLst>
                                          <p:attrName>ppt_h</p:attrName>
                                        </p:attrNameLst>
                                      </p:cBhvr>
                                      <p:tavLst>
                                        <p:tav tm="0">
                                          <p:val>
                                            <p:strVal val="(6*min(max(#ppt_w*#ppt_h,.3),1)-7.4)/-.7*#ppt_h"/>
                                          </p:val>
                                        </p:tav>
                                        <p:tav tm="100000">
                                          <p:val>
                                            <p:strVal val="#ppt_h"/>
                                          </p:val>
                                        </p:tav>
                                      </p:tavLst>
                                    </p:anim>
                                    <p:anim calcmode="lin" valueType="num">
                                      <p:cBhvr>
                                        <p:cTn id="63" dur="500" fill="hold"/>
                                        <p:tgtEl>
                                          <p:spTgt spid="14"/>
                                        </p:tgtEl>
                                        <p:attrNameLst>
                                          <p:attrName>ppt_x</p:attrName>
                                        </p:attrNameLst>
                                      </p:cBhvr>
                                      <p:tavLst>
                                        <p:tav tm="0">
                                          <p:val>
                                            <p:fltVal val="0.5"/>
                                          </p:val>
                                        </p:tav>
                                        <p:tav tm="100000">
                                          <p:val>
                                            <p:strVal val="#ppt_x"/>
                                          </p:val>
                                        </p:tav>
                                      </p:tavLst>
                                    </p:anim>
                                    <p:anim calcmode="lin" valueType="num">
                                      <p:cBhvr>
                                        <p:cTn id="64" dur="500" fill="hold"/>
                                        <p:tgtEl>
                                          <p:spTgt spid="14"/>
                                        </p:tgtEl>
                                        <p:attrNameLst>
                                          <p:attrName>ppt_y</p:attrName>
                                        </p:attrNameLst>
                                      </p:cBhvr>
                                      <p:tavLst>
                                        <p:tav tm="0">
                                          <p:val>
                                            <p:strVal val="1+(6*min(max(#ppt_w*#ppt_h,.3),1)-7.4)/-.7*#ppt_h/2"/>
                                          </p:val>
                                        </p:tav>
                                        <p:tav tm="100000">
                                          <p:val>
                                            <p:strVal val="#ppt_y"/>
                                          </p:val>
                                        </p:tav>
                                      </p:tavLst>
                                    </p:anim>
                                  </p:childTnLst>
                                </p:cTn>
                              </p:par>
                            </p:childTnLst>
                          </p:cTn>
                        </p:par>
                        <p:par>
                          <p:cTn id="65" fill="hold">
                            <p:stCondLst>
                              <p:cond delay="4400"/>
                            </p:stCondLst>
                            <p:childTnLst>
                              <p:par>
                                <p:cTn id="66" presetID="23" presetClass="entr" presetSubtype="36" fill="hold" grpId="0" nodeType="afterEffect">
                                  <p:stCondLst>
                                    <p:cond delay="0"/>
                                  </p:stCondLst>
                                  <p:childTnLst>
                                    <p:set>
                                      <p:cBhvr>
                                        <p:cTn id="67" dur="1" fill="hold">
                                          <p:stCondLst>
                                            <p:cond delay="0"/>
                                          </p:stCondLst>
                                        </p:cTn>
                                        <p:tgtEl>
                                          <p:spTgt spid="15"/>
                                        </p:tgtEl>
                                        <p:attrNameLst>
                                          <p:attrName>style.visibility</p:attrName>
                                        </p:attrNameLst>
                                      </p:cBhvr>
                                      <p:to>
                                        <p:strVal val="visible"/>
                                      </p:to>
                                    </p:set>
                                    <p:anim calcmode="lin" valueType="num">
                                      <p:cBhvr>
                                        <p:cTn id="68" dur="500" fill="hold"/>
                                        <p:tgtEl>
                                          <p:spTgt spid="15"/>
                                        </p:tgtEl>
                                        <p:attrNameLst>
                                          <p:attrName>ppt_w</p:attrName>
                                        </p:attrNameLst>
                                      </p:cBhvr>
                                      <p:tavLst>
                                        <p:tav tm="0">
                                          <p:val>
                                            <p:strVal val="(6*min(max(#ppt_w*#ppt_h,.3),1)-7.4)/-.7*#ppt_w"/>
                                          </p:val>
                                        </p:tav>
                                        <p:tav tm="100000">
                                          <p:val>
                                            <p:strVal val="#ppt_w"/>
                                          </p:val>
                                        </p:tav>
                                      </p:tavLst>
                                    </p:anim>
                                    <p:anim calcmode="lin" valueType="num">
                                      <p:cBhvr>
                                        <p:cTn id="69" dur="500" fill="hold"/>
                                        <p:tgtEl>
                                          <p:spTgt spid="15"/>
                                        </p:tgtEl>
                                        <p:attrNameLst>
                                          <p:attrName>ppt_h</p:attrName>
                                        </p:attrNameLst>
                                      </p:cBhvr>
                                      <p:tavLst>
                                        <p:tav tm="0">
                                          <p:val>
                                            <p:strVal val="(6*min(max(#ppt_w*#ppt_h,.3),1)-7.4)/-.7*#ppt_h"/>
                                          </p:val>
                                        </p:tav>
                                        <p:tav tm="100000">
                                          <p:val>
                                            <p:strVal val="#ppt_h"/>
                                          </p:val>
                                        </p:tav>
                                      </p:tavLst>
                                    </p:anim>
                                    <p:anim calcmode="lin" valueType="num">
                                      <p:cBhvr>
                                        <p:cTn id="70" dur="500" fill="hold"/>
                                        <p:tgtEl>
                                          <p:spTgt spid="15"/>
                                        </p:tgtEl>
                                        <p:attrNameLst>
                                          <p:attrName>ppt_x</p:attrName>
                                        </p:attrNameLst>
                                      </p:cBhvr>
                                      <p:tavLst>
                                        <p:tav tm="0">
                                          <p:val>
                                            <p:fltVal val="0.5"/>
                                          </p:val>
                                        </p:tav>
                                        <p:tav tm="100000">
                                          <p:val>
                                            <p:strVal val="#ppt_x"/>
                                          </p:val>
                                        </p:tav>
                                      </p:tavLst>
                                    </p:anim>
                                    <p:anim calcmode="lin" valueType="num">
                                      <p:cBhvr>
                                        <p:cTn id="71" dur="500" fill="hold"/>
                                        <p:tgtEl>
                                          <p:spTgt spid="15"/>
                                        </p:tgtEl>
                                        <p:attrNameLst>
                                          <p:attrName>ppt_y</p:attrName>
                                        </p:attrNameLst>
                                      </p:cBhvr>
                                      <p:tavLst>
                                        <p:tav tm="0">
                                          <p:val>
                                            <p:strVal val="1+(6*min(max(#ppt_w*#ppt_h,.3),1)-7.4)/-.7*#ppt_h/2"/>
                                          </p:val>
                                        </p:tav>
                                        <p:tav tm="100000">
                                          <p:val>
                                            <p:strVal val="#ppt_y"/>
                                          </p:val>
                                        </p:tav>
                                      </p:tavLst>
                                    </p:anim>
                                  </p:childTnLst>
                                </p:cTn>
                              </p:par>
                            </p:childTnLst>
                          </p:cTn>
                        </p:par>
                        <p:par>
                          <p:cTn id="72" fill="hold">
                            <p:stCondLst>
                              <p:cond delay="4900"/>
                            </p:stCondLst>
                            <p:childTnLst>
                              <p:par>
                                <p:cTn id="73" presetID="2" presetClass="entr" presetSubtype="4" fill="hold" grpId="0" nodeType="afterEffect">
                                  <p:stCondLst>
                                    <p:cond delay="0"/>
                                  </p:stCondLst>
                                  <p:childTnLst>
                                    <p:set>
                                      <p:cBhvr>
                                        <p:cTn id="74" dur="1" fill="hold">
                                          <p:stCondLst>
                                            <p:cond delay="0"/>
                                          </p:stCondLst>
                                        </p:cTn>
                                        <p:tgtEl>
                                          <p:spTgt spid="12"/>
                                        </p:tgtEl>
                                        <p:attrNameLst>
                                          <p:attrName>style.visibility</p:attrName>
                                        </p:attrNameLst>
                                      </p:cBhvr>
                                      <p:to>
                                        <p:strVal val="visible"/>
                                      </p:to>
                                    </p:set>
                                    <p:anim calcmode="lin" valueType="num">
                                      <p:cBhvr additive="base">
                                        <p:cTn id="75" dur="250" fill="hold"/>
                                        <p:tgtEl>
                                          <p:spTgt spid="12"/>
                                        </p:tgtEl>
                                        <p:attrNameLst>
                                          <p:attrName>ppt_x</p:attrName>
                                        </p:attrNameLst>
                                      </p:cBhvr>
                                      <p:tavLst>
                                        <p:tav tm="0">
                                          <p:val>
                                            <p:strVal val="#ppt_x"/>
                                          </p:val>
                                        </p:tav>
                                        <p:tav tm="100000">
                                          <p:val>
                                            <p:strVal val="#ppt_x"/>
                                          </p:val>
                                        </p:tav>
                                      </p:tavLst>
                                    </p:anim>
                                    <p:anim calcmode="lin" valueType="num">
                                      <p:cBhvr additive="base">
                                        <p:cTn id="76" dur="250" fill="hold"/>
                                        <p:tgtEl>
                                          <p:spTgt spid="12"/>
                                        </p:tgtEl>
                                        <p:attrNameLst>
                                          <p:attrName>ppt_y</p:attrName>
                                        </p:attrNameLst>
                                      </p:cBhvr>
                                      <p:tavLst>
                                        <p:tav tm="0">
                                          <p:val>
                                            <p:strVal val="1+#ppt_h/2"/>
                                          </p:val>
                                        </p:tav>
                                        <p:tav tm="100000">
                                          <p:val>
                                            <p:strVal val="#ppt_y"/>
                                          </p:val>
                                        </p:tav>
                                      </p:tavLst>
                                    </p:anim>
                                  </p:childTnLst>
                                </p:cTn>
                              </p:par>
                              <p:par>
                                <p:cTn id="77" presetID="2" presetClass="entr" presetSubtype="4" fill="hold" grpId="0" nodeType="withEffect">
                                  <p:stCondLst>
                                    <p:cond delay="0"/>
                                  </p:stCondLst>
                                  <p:childTnLst>
                                    <p:set>
                                      <p:cBhvr>
                                        <p:cTn id="78" dur="1" fill="hold">
                                          <p:stCondLst>
                                            <p:cond delay="0"/>
                                          </p:stCondLst>
                                        </p:cTn>
                                        <p:tgtEl>
                                          <p:spTgt spid="13"/>
                                        </p:tgtEl>
                                        <p:attrNameLst>
                                          <p:attrName>style.visibility</p:attrName>
                                        </p:attrNameLst>
                                      </p:cBhvr>
                                      <p:to>
                                        <p:strVal val="visible"/>
                                      </p:to>
                                    </p:set>
                                    <p:anim calcmode="lin" valueType="num">
                                      <p:cBhvr additive="base">
                                        <p:cTn id="79" dur="250" fill="hold"/>
                                        <p:tgtEl>
                                          <p:spTgt spid="13"/>
                                        </p:tgtEl>
                                        <p:attrNameLst>
                                          <p:attrName>ppt_x</p:attrName>
                                        </p:attrNameLst>
                                      </p:cBhvr>
                                      <p:tavLst>
                                        <p:tav tm="0">
                                          <p:val>
                                            <p:strVal val="#ppt_x"/>
                                          </p:val>
                                        </p:tav>
                                        <p:tav tm="100000">
                                          <p:val>
                                            <p:strVal val="#ppt_x"/>
                                          </p:val>
                                        </p:tav>
                                      </p:tavLst>
                                    </p:anim>
                                    <p:anim calcmode="lin" valueType="num">
                                      <p:cBhvr additive="base">
                                        <p:cTn id="80" dur="250" fill="hold"/>
                                        <p:tgtEl>
                                          <p:spTgt spid="1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p:bldP spid="6" grpId="0" animBg="1"/>
      <p:bldP spid="7" grpId="0"/>
      <p:bldP spid="11" grpId="0"/>
      <p:bldP spid="12" grpId="0"/>
      <p:bldP spid="13" grpId="0"/>
      <p:bldP spid="14" grpId="0" animBg="1"/>
      <p:bldP spid="15" grpId="0" animBg="1"/>
      <p:bldP spid="16" grpId="0" animBg="1"/>
      <p:bldP spid="17"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4433"/>
          <p:cNvSpPr/>
          <p:nvPr/>
        </p:nvSpPr>
        <p:spPr bwMode="auto">
          <a:xfrm>
            <a:off x="5075565" y="2999187"/>
            <a:ext cx="971055" cy="1489025"/>
          </a:xfrm>
          <a:custGeom>
            <a:avLst/>
            <a:gdLst>
              <a:gd name="T0" fmla="*/ 2147483647 w 760"/>
              <a:gd name="T1" fmla="*/ 2147483647 h 1166"/>
              <a:gd name="T2" fmla="*/ 2147483647 w 760"/>
              <a:gd name="T3" fmla="*/ 2147483647 h 1166"/>
              <a:gd name="T4" fmla="*/ 2147483647 w 760"/>
              <a:gd name="T5" fmla="*/ 2147483647 h 1166"/>
              <a:gd name="T6" fmla="*/ 2147483647 w 760"/>
              <a:gd name="T7" fmla="*/ 2147483647 h 1166"/>
              <a:gd name="T8" fmla="*/ 2147483647 w 760"/>
              <a:gd name="T9" fmla="*/ 2147483647 h 1166"/>
              <a:gd name="T10" fmla="*/ 2147483647 w 760"/>
              <a:gd name="T11" fmla="*/ 2147483647 h 1166"/>
              <a:gd name="T12" fmla="*/ 2147483647 w 760"/>
              <a:gd name="T13" fmla="*/ 2147483647 h 1166"/>
              <a:gd name="T14" fmla="*/ 2147483647 w 760"/>
              <a:gd name="T15" fmla="*/ 2147483647 h 1166"/>
              <a:gd name="T16" fmla="*/ 2147483647 w 760"/>
              <a:gd name="T17" fmla="*/ 2147483647 h 1166"/>
              <a:gd name="T18" fmla="*/ 2147483647 w 760"/>
              <a:gd name="T19" fmla="*/ 2147483647 h 1166"/>
              <a:gd name="T20" fmla="*/ 2147483647 w 760"/>
              <a:gd name="T21" fmla="*/ 2147483647 h 1166"/>
              <a:gd name="T22" fmla="*/ 2147483647 w 760"/>
              <a:gd name="T23" fmla="*/ 2147483647 h 1166"/>
              <a:gd name="T24" fmla="*/ 2147483647 w 760"/>
              <a:gd name="T25" fmla="*/ 2147483647 h 1166"/>
              <a:gd name="T26" fmla="*/ 2147483647 w 760"/>
              <a:gd name="T27" fmla="*/ 2147483647 h 1166"/>
              <a:gd name="T28" fmla="*/ 2147483647 w 760"/>
              <a:gd name="T29" fmla="*/ 2147483647 h 1166"/>
              <a:gd name="T30" fmla="*/ 2147483647 w 760"/>
              <a:gd name="T31" fmla="*/ 2147483647 h 1166"/>
              <a:gd name="T32" fmla="*/ 2147483647 w 760"/>
              <a:gd name="T33" fmla="*/ 2147483647 h 1166"/>
              <a:gd name="T34" fmla="*/ 2147483647 w 760"/>
              <a:gd name="T35" fmla="*/ 2147483647 h 1166"/>
              <a:gd name="T36" fmla="*/ 2147483647 w 760"/>
              <a:gd name="T37" fmla="*/ 2147483647 h 1166"/>
              <a:gd name="T38" fmla="*/ 2147483647 w 760"/>
              <a:gd name="T39" fmla="*/ 2147483647 h 1166"/>
              <a:gd name="T40" fmla="*/ 2147483647 w 760"/>
              <a:gd name="T41" fmla="*/ 2147483647 h 1166"/>
              <a:gd name="T42" fmla="*/ 2147483647 w 760"/>
              <a:gd name="T43" fmla="*/ 2147483647 h 1166"/>
              <a:gd name="T44" fmla="*/ 2147483647 w 760"/>
              <a:gd name="T45" fmla="*/ 2147483647 h 1166"/>
              <a:gd name="T46" fmla="*/ 2147483647 w 760"/>
              <a:gd name="T47" fmla="*/ 2147483647 h 1166"/>
              <a:gd name="T48" fmla="*/ 2147483647 w 760"/>
              <a:gd name="T49" fmla="*/ 2147483647 h 1166"/>
              <a:gd name="T50" fmla="*/ 2147483647 w 760"/>
              <a:gd name="T51" fmla="*/ 2147483647 h 1166"/>
              <a:gd name="T52" fmla="*/ 2147483647 w 760"/>
              <a:gd name="T53" fmla="*/ 2147483647 h 1166"/>
              <a:gd name="T54" fmla="*/ 2147483647 w 760"/>
              <a:gd name="T55" fmla="*/ 2147483647 h 1166"/>
              <a:gd name="T56" fmla="*/ 2147483647 w 760"/>
              <a:gd name="T57" fmla="*/ 2147483647 h 1166"/>
              <a:gd name="T58" fmla="*/ 2147483647 w 760"/>
              <a:gd name="T59" fmla="*/ 2147483647 h 1166"/>
              <a:gd name="T60" fmla="*/ 2147483647 w 760"/>
              <a:gd name="T61" fmla="*/ 2147483647 h 1166"/>
              <a:gd name="T62" fmla="*/ 2147483647 w 760"/>
              <a:gd name="T63" fmla="*/ 2147483647 h 1166"/>
              <a:gd name="T64" fmla="*/ 2147483647 w 760"/>
              <a:gd name="T65" fmla="*/ 2147483647 h 1166"/>
              <a:gd name="T66" fmla="*/ 2147483647 w 760"/>
              <a:gd name="T67" fmla="*/ 2147483647 h 1166"/>
              <a:gd name="T68" fmla="*/ 2147483647 w 760"/>
              <a:gd name="T69" fmla="*/ 2147483647 h 1166"/>
              <a:gd name="T70" fmla="*/ 2147483647 w 760"/>
              <a:gd name="T71" fmla="*/ 2147483647 h 1166"/>
              <a:gd name="T72" fmla="*/ 2147483647 w 760"/>
              <a:gd name="T73" fmla="*/ 2147483647 h 1166"/>
              <a:gd name="T74" fmla="*/ 2147483647 w 760"/>
              <a:gd name="T75" fmla="*/ 2147483647 h 1166"/>
              <a:gd name="T76" fmla="*/ 2147483647 w 760"/>
              <a:gd name="T77" fmla="*/ 2147483647 h 1166"/>
              <a:gd name="T78" fmla="*/ 2147483647 w 760"/>
              <a:gd name="T79" fmla="*/ 2147483647 h 1166"/>
              <a:gd name="T80" fmla="*/ 2147483647 w 760"/>
              <a:gd name="T81" fmla="*/ 2147483647 h 1166"/>
              <a:gd name="T82" fmla="*/ 2147483647 w 760"/>
              <a:gd name="T83" fmla="*/ 2147483647 h 1166"/>
              <a:gd name="T84" fmla="*/ 2147483647 w 760"/>
              <a:gd name="T85" fmla="*/ 2147483647 h 1166"/>
              <a:gd name="T86" fmla="*/ 2147483647 w 760"/>
              <a:gd name="T87" fmla="*/ 2147483647 h 1166"/>
              <a:gd name="T88" fmla="*/ 2147483647 w 760"/>
              <a:gd name="T89" fmla="*/ 0 h 116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w 760"/>
              <a:gd name="T136" fmla="*/ 0 h 1166"/>
              <a:gd name="T137" fmla="*/ 760 w 760"/>
              <a:gd name="T138" fmla="*/ 1166 h 1166"/>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T135" t="T136" r="T137" b="T138"/>
            <a:pathLst>
              <a:path w="760" h="1166">
                <a:moveTo>
                  <a:pt x="534" y="0"/>
                </a:moveTo>
                <a:lnTo>
                  <a:pt x="234" y="2"/>
                </a:lnTo>
                <a:lnTo>
                  <a:pt x="0" y="407"/>
                </a:lnTo>
                <a:lnTo>
                  <a:pt x="152" y="662"/>
                </a:lnTo>
                <a:lnTo>
                  <a:pt x="260" y="476"/>
                </a:lnTo>
                <a:lnTo>
                  <a:pt x="262" y="474"/>
                </a:lnTo>
                <a:lnTo>
                  <a:pt x="268" y="472"/>
                </a:lnTo>
                <a:lnTo>
                  <a:pt x="284" y="472"/>
                </a:lnTo>
                <a:lnTo>
                  <a:pt x="306" y="476"/>
                </a:lnTo>
                <a:lnTo>
                  <a:pt x="330" y="482"/>
                </a:lnTo>
                <a:lnTo>
                  <a:pt x="376" y="496"/>
                </a:lnTo>
                <a:lnTo>
                  <a:pt x="402" y="506"/>
                </a:lnTo>
                <a:lnTo>
                  <a:pt x="424" y="516"/>
                </a:lnTo>
                <a:lnTo>
                  <a:pt x="444" y="528"/>
                </a:lnTo>
                <a:lnTo>
                  <a:pt x="464" y="542"/>
                </a:lnTo>
                <a:lnTo>
                  <a:pt x="484" y="556"/>
                </a:lnTo>
                <a:lnTo>
                  <a:pt x="502" y="574"/>
                </a:lnTo>
                <a:lnTo>
                  <a:pt x="518" y="590"/>
                </a:lnTo>
                <a:lnTo>
                  <a:pt x="532" y="610"/>
                </a:lnTo>
                <a:lnTo>
                  <a:pt x="546" y="630"/>
                </a:lnTo>
                <a:lnTo>
                  <a:pt x="556" y="652"/>
                </a:lnTo>
                <a:lnTo>
                  <a:pt x="566" y="676"/>
                </a:lnTo>
                <a:lnTo>
                  <a:pt x="572" y="700"/>
                </a:lnTo>
                <a:lnTo>
                  <a:pt x="576" y="726"/>
                </a:lnTo>
                <a:lnTo>
                  <a:pt x="576" y="752"/>
                </a:lnTo>
                <a:lnTo>
                  <a:pt x="576" y="776"/>
                </a:lnTo>
                <a:lnTo>
                  <a:pt x="574" y="804"/>
                </a:lnTo>
                <a:lnTo>
                  <a:pt x="570" y="830"/>
                </a:lnTo>
                <a:lnTo>
                  <a:pt x="564" y="856"/>
                </a:lnTo>
                <a:lnTo>
                  <a:pt x="556" y="880"/>
                </a:lnTo>
                <a:lnTo>
                  <a:pt x="548" y="906"/>
                </a:lnTo>
                <a:lnTo>
                  <a:pt x="538" y="930"/>
                </a:lnTo>
                <a:lnTo>
                  <a:pt x="516" y="978"/>
                </a:lnTo>
                <a:lnTo>
                  <a:pt x="492" y="1020"/>
                </a:lnTo>
                <a:lnTo>
                  <a:pt x="476" y="1042"/>
                </a:lnTo>
                <a:lnTo>
                  <a:pt x="458" y="1064"/>
                </a:lnTo>
                <a:lnTo>
                  <a:pt x="438" y="1084"/>
                </a:lnTo>
                <a:lnTo>
                  <a:pt x="418" y="1104"/>
                </a:lnTo>
                <a:lnTo>
                  <a:pt x="396" y="1124"/>
                </a:lnTo>
                <a:lnTo>
                  <a:pt x="374" y="1140"/>
                </a:lnTo>
                <a:lnTo>
                  <a:pt x="350" y="1154"/>
                </a:lnTo>
                <a:lnTo>
                  <a:pt x="324" y="1166"/>
                </a:lnTo>
                <a:lnTo>
                  <a:pt x="384" y="1138"/>
                </a:lnTo>
                <a:lnTo>
                  <a:pt x="412" y="1122"/>
                </a:lnTo>
                <a:lnTo>
                  <a:pt x="440" y="1104"/>
                </a:lnTo>
                <a:lnTo>
                  <a:pt x="468" y="1086"/>
                </a:lnTo>
                <a:lnTo>
                  <a:pt x="494" y="1068"/>
                </a:lnTo>
                <a:lnTo>
                  <a:pt x="520" y="1048"/>
                </a:lnTo>
                <a:lnTo>
                  <a:pt x="546" y="1026"/>
                </a:lnTo>
                <a:lnTo>
                  <a:pt x="568" y="1004"/>
                </a:lnTo>
                <a:lnTo>
                  <a:pt x="592" y="980"/>
                </a:lnTo>
                <a:lnTo>
                  <a:pt x="614" y="956"/>
                </a:lnTo>
                <a:lnTo>
                  <a:pt x="634" y="932"/>
                </a:lnTo>
                <a:lnTo>
                  <a:pt x="652" y="904"/>
                </a:lnTo>
                <a:lnTo>
                  <a:pt x="670" y="878"/>
                </a:lnTo>
                <a:lnTo>
                  <a:pt x="688" y="848"/>
                </a:lnTo>
                <a:lnTo>
                  <a:pt x="702" y="820"/>
                </a:lnTo>
                <a:lnTo>
                  <a:pt x="720" y="782"/>
                </a:lnTo>
                <a:lnTo>
                  <a:pt x="734" y="744"/>
                </a:lnTo>
                <a:lnTo>
                  <a:pt x="744" y="702"/>
                </a:lnTo>
                <a:lnTo>
                  <a:pt x="752" y="662"/>
                </a:lnTo>
                <a:lnTo>
                  <a:pt x="758" y="620"/>
                </a:lnTo>
                <a:lnTo>
                  <a:pt x="760" y="578"/>
                </a:lnTo>
                <a:lnTo>
                  <a:pt x="758" y="538"/>
                </a:lnTo>
                <a:lnTo>
                  <a:pt x="750" y="496"/>
                </a:lnTo>
                <a:lnTo>
                  <a:pt x="742" y="466"/>
                </a:lnTo>
                <a:lnTo>
                  <a:pt x="730" y="436"/>
                </a:lnTo>
                <a:lnTo>
                  <a:pt x="714" y="410"/>
                </a:lnTo>
                <a:lnTo>
                  <a:pt x="696" y="384"/>
                </a:lnTo>
                <a:lnTo>
                  <a:pt x="676" y="358"/>
                </a:lnTo>
                <a:lnTo>
                  <a:pt x="654" y="336"/>
                </a:lnTo>
                <a:lnTo>
                  <a:pt x="632" y="314"/>
                </a:lnTo>
                <a:lnTo>
                  <a:pt x="608" y="294"/>
                </a:lnTo>
                <a:lnTo>
                  <a:pt x="576" y="270"/>
                </a:lnTo>
                <a:lnTo>
                  <a:pt x="518" y="228"/>
                </a:lnTo>
                <a:lnTo>
                  <a:pt x="486" y="206"/>
                </a:lnTo>
                <a:lnTo>
                  <a:pt x="460" y="190"/>
                </a:lnTo>
                <a:lnTo>
                  <a:pt x="440" y="180"/>
                </a:lnTo>
                <a:lnTo>
                  <a:pt x="434" y="178"/>
                </a:lnTo>
                <a:lnTo>
                  <a:pt x="430" y="180"/>
                </a:lnTo>
                <a:lnTo>
                  <a:pt x="534" y="0"/>
                </a:lnTo>
                <a:close/>
              </a:path>
            </a:pathLst>
          </a:custGeom>
          <a:gradFill>
            <a:gsLst>
              <a:gs pos="0">
                <a:srgbClr val="740000"/>
              </a:gs>
              <a:gs pos="100000">
                <a:srgbClr val="FF0000"/>
              </a:gs>
            </a:gsLst>
            <a:lin ang="16200000" scaled="1"/>
          </a:gradFill>
          <a:ln w="12700">
            <a:noFill/>
            <a:round/>
          </a:ln>
        </p:spPr>
        <p:txBody>
          <a:bodyPr/>
          <a:lstStyle/>
          <a:p>
            <a:pPr marL="0" marR="0" lvl="0" indent="0" algn="l" defTabSz="683605" rtl="0" eaLnBrk="1" fontAlgn="auto" latinLnBrk="0" hangingPunct="1">
              <a:lnSpc>
                <a:spcPct val="100000"/>
              </a:lnSpc>
              <a:spcBef>
                <a:spcPts val="0"/>
              </a:spcBef>
              <a:spcAft>
                <a:spcPts val="0"/>
              </a:spcAft>
              <a:buClrTx/>
              <a:buSzTx/>
              <a:buFontTx/>
              <a:buNone/>
              <a:tabLst/>
              <a:defRPr/>
            </a:pPr>
            <a:endParaRPr kumimoji="0" lang="zh-CN" altLang="en-US" sz="879"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
        <p:nvSpPr>
          <p:cNvPr id="3" name="Freeform 4439"/>
          <p:cNvSpPr/>
          <p:nvPr/>
        </p:nvSpPr>
        <p:spPr bwMode="auto">
          <a:xfrm rot="18012422">
            <a:off x="5332899" y="1721308"/>
            <a:ext cx="969956" cy="1489026"/>
          </a:xfrm>
          <a:custGeom>
            <a:avLst/>
            <a:gdLst>
              <a:gd name="T0" fmla="*/ 2147483647 w 760"/>
              <a:gd name="T1" fmla="*/ 2147483647 h 1166"/>
              <a:gd name="T2" fmla="*/ 2147483647 w 760"/>
              <a:gd name="T3" fmla="*/ 2147483647 h 1166"/>
              <a:gd name="T4" fmla="*/ 2147483647 w 760"/>
              <a:gd name="T5" fmla="*/ 2147483647 h 1166"/>
              <a:gd name="T6" fmla="*/ 2147483647 w 760"/>
              <a:gd name="T7" fmla="*/ 2147483647 h 1166"/>
              <a:gd name="T8" fmla="*/ 2147483647 w 760"/>
              <a:gd name="T9" fmla="*/ 2147483647 h 1166"/>
              <a:gd name="T10" fmla="*/ 2147483647 w 760"/>
              <a:gd name="T11" fmla="*/ 2147483647 h 1166"/>
              <a:gd name="T12" fmla="*/ 2147483647 w 760"/>
              <a:gd name="T13" fmla="*/ 2147483647 h 1166"/>
              <a:gd name="T14" fmla="*/ 2147483647 w 760"/>
              <a:gd name="T15" fmla="*/ 2147483647 h 1166"/>
              <a:gd name="T16" fmla="*/ 2147483647 w 760"/>
              <a:gd name="T17" fmla="*/ 2147483647 h 1166"/>
              <a:gd name="T18" fmla="*/ 2147483647 w 760"/>
              <a:gd name="T19" fmla="*/ 2147483647 h 1166"/>
              <a:gd name="T20" fmla="*/ 2147483647 w 760"/>
              <a:gd name="T21" fmla="*/ 2147483647 h 1166"/>
              <a:gd name="T22" fmla="*/ 2147483647 w 760"/>
              <a:gd name="T23" fmla="*/ 2147483647 h 1166"/>
              <a:gd name="T24" fmla="*/ 2147483647 w 760"/>
              <a:gd name="T25" fmla="*/ 2147483647 h 1166"/>
              <a:gd name="T26" fmla="*/ 2147483647 w 760"/>
              <a:gd name="T27" fmla="*/ 2147483647 h 1166"/>
              <a:gd name="T28" fmla="*/ 2147483647 w 760"/>
              <a:gd name="T29" fmla="*/ 2147483647 h 1166"/>
              <a:gd name="T30" fmla="*/ 2147483647 w 760"/>
              <a:gd name="T31" fmla="*/ 2147483647 h 1166"/>
              <a:gd name="T32" fmla="*/ 2147483647 w 760"/>
              <a:gd name="T33" fmla="*/ 2147483647 h 1166"/>
              <a:gd name="T34" fmla="*/ 2147483647 w 760"/>
              <a:gd name="T35" fmla="*/ 2147483647 h 1166"/>
              <a:gd name="T36" fmla="*/ 2147483647 w 760"/>
              <a:gd name="T37" fmla="*/ 2147483647 h 1166"/>
              <a:gd name="T38" fmla="*/ 2147483647 w 760"/>
              <a:gd name="T39" fmla="*/ 2147483647 h 1166"/>
              <a:gd name="T40" fmla="*/ 2147483647 w 760"/>
              <a:gd name="T41" fmla="*/ 2147483647 h 1166"/>
              <a:gd name="T42" fmla="*/ 2147483647 w 760"/>
              <a:gd name="T43" fmla="*/ 2147483647 h 1166"/>
              <a:gd name="T44" fmla="*/ 2147483647 w 760"/>
              <a:gd name="T45" fmla="*/ 2147483647 h 1166"/>
              <a:gd name="T46" fmla="*/ 2147483647 w 760"/>
              <a:gd name="T47" fmla="*/ 2147483647 h 1166"/>
              <a:gd name="T48" fmla="*/ 2147483647 w 760"/>
              <a:gd name="T49" fmla="*/ 2147483647 h 1166"/>
              <a:gd name="T50" fmla="*/ 2147483647 w 760"/>
              <a:gd name="T51" fmla="*/ 2147483647 h 1166"/>
              <a:gd name="T52" fmla="*/ 2147483647 w 760"/>
              <a:gd name="T53" fmla="*/ 2147483647 h 1166"/>
              <a:gd name="T54" fmla="*/ 2147483647 w 760"/>
              <a:gd name="T55" fmla="*/ 2147483647 h 1166"/>
              <a:gd name="T56" fmla="*/ 2147483647 w 760"/>
              <a:gd name="T57" fmla="*/ 2147483647 h 1166"/>
              <a:gd name="T58" fmla="*/ 2147483647 w 760"/>
              <a:gd name="T59" fmla="*/ 2147483647 h 1166"/>
              <a:gd name="T60" fmla="*/ 2147483647 w 760"/>
              <a:gd name="T61" fmla="*/ 2147483647 h 1166"/>
              <a:gd name="T62" fmla="*/ 2147483647 w 760"/>
              <a:gd name="T63" fmla="*/ 2147483647 h 1166"/>
              <a:gd name="T64" fmla="*/ 2147483647 w 760"/>
              <a:gd name="T65" fmla="*/ 2147483647 h 1166"/>
              <a:gd name="T66" fmla="*/ 2147483647 w 760"/>
              <a:gd name="T67" fmla="*/ 2147483647 h 1166"/>
              <a:gd name="T68" fmla="*/ 2147483647 w 760"/>
              <a:gd name="T69" fmla="*/ 2147483647 h 1166"/>
              <a:gd name="T70" fmla="*/ 2147483647 w 760"/>
              <a:gd name="T71" fmla="*/ 2147483647 h 1166"/>
              <a:gd name="T72" fmla="*/ 2147483647 w 760"/>
              <a:gd name="T73" fmla="*/ 2147483647 h 1166"/>
              <a:gd name="T74" fmla="*/ 2147483647 w 760"/>
              <a:gd name="T75" fmla="*/ 2147483647 h 1166"/>
              <a:gd name="T76" fmla="*/ 2147483647 w 760"/>
              <a:gd name="T77" fmla="*/ 2147483647 h 1166"/>
              <a:gd name="T78" fmla="*/ 2147483647 w 760"/>
              <a:gd name="T79" fmla="*/ 2147483647 h 1166"/>
              <a:gd name="T80" fmla="*/ 2147483647 w 760"/>
              <a:gd name="T81" fmla="*/ 2147483647 h 1166"/>
              <a:gd name="T82" fmla="*/ 2147483647 w 760"/>
              <a:gd name="T83" fmla="*/ 2147483647 h 1166"/>
              <a:gd name="T84" fmla="*/ 2147483647 w 760"/>
              <a:gd name="T85" fmla="*/ 2147483647 h 1166"/>
              <a:gd name="T86" fmla="*/ 2147483647 w 760"/>
              <a:gd name="T87" fmla="*/ 2147483647 h 1166"/>
              <a:gd name="T88" fmla="*/ 2147483647 w 760"/>
              <a:gd name="T89" fmla="*/ 0 h 116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w 760"/>
              <a:gd name="T136" fmla="*/ 0 h 1166"/>
              <a:gd name="T137" fmla="*/ 760 w 760"/>
              <a:gd name="T138" fmla="*/ 1166 h 1166"/>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T135" t="T136" r="T137" b="T138"/>
            <a:pathLst>
              <a:path w="760" h="1166">
                <a:moveTo>
                  <a:pt x="534" y="0"/>
                </a:moveTo>
                <a:lnTo>
                  <a:pt x="234" y="2"/>
                </a:lnTo>
                <a:lnTo>
                  <a:pt x="0" y="407"/>
                </a:lnTo>
                <a:lnTo>
                  <a:pt x="152" y="662"/>
                </a:lnTo>
                <a:lnTo>
                  <a:pt x="260" y="476"/>
                </a:lnTo>
                <a:lnTo>
                  <a:pt x="262" y="474"/>
                </a:lnTo>
                <a:lnTo>
                  <a:pt x="268" y="472"/>
                </a:lnTo>
                <a:lnTo>
                  <a:pt x="284" y="472"/>
                </a:lnTo>
                <a:lnTo>
                  <a:pt x="306" y="476"/>
                </a:lnTo>
                <a:lnTo>
                  <a:pt x="330" y="482"/>
                </a:lnTo>
                <a:lnTo>
                  <a:pt x="376" y="496"/>
                </a:lnTo>
                <a:lnTo>
                  <a:pt x="402" y="506"/>
                </a:lnTo>
                <a:lnTo>
                  <a:pt x="424" y="516"/>
                </a:lnTo>
                <a:lnTo>
                  <a:pt x="444" y="528"/>
                </a:lnTo>
                <a:lnTo>
                  <a:pt x="464" y="542"/>
                </a:lnTo>
                <a:lnTo>
                  <a:pt x="484" y="556"/>
                </a:lnTo>
                <a:lnTo>
                  <a:pt x="502" y="574"/>
                </a:lnTo>
                <a:lnTo>
                  <a:pt x="518" y="590"/>
                </a:lnTo>
                <a:lnTo>
                  <a:pt x="532" y="610"/>
                </a:lnTo>
                <a:lnTo>
                  <a:pt x="546" y="630"/>
                </a:lnTo>
                <a:lnTo>
                  <a:pt x="556" y="652"/>
                </a:lnTo>
                <a:lnTo>
                  <a:pt x="566" y="676"/>
                </a:lnTo>
                <a:lnTo>
                  <a:pt x="572" y="700"/>
                </a:lnTo>
                <a:lnTo>
                  <a:pt x="576" y="726"/>
                </a:lnTo>
                <a:lnTo>
                  <a:pt x="576" y="752"/>
                </a:lnTo>
                <a:lnTo>
                  <a:pt x="576" y="776"/>
                </a:lnTo>
                <a:lnTo>
                  <a:pt x="574" y="804"/>
                </a:lnTo>
                <a:lnTo>
                  <a:pt x="570" y="830"/>
                </a:lnTo>
                <a:lnTo>
                  <a:pt x="564" y="856"/>
                </a:lnTo>
                <a:lnTo>
                  <a:pt x="556" y="880"/>
                </a:lnTo>
                <a:lnTo>
                  <a:pt x="548" y="906"/>
                </a:lnTo>
                <a:lnTo>
                  <a:pt x="538" y="930"/>
                </a:lnTo>
                <a:lnTo>
                  <a:pt x="516" y="978"/>
                </a:lnTo>
                <a:lnTo>
                  <a:pt x="492" y="1020"/>
                </a:lnTo>
                <a:lnTo>
                  <a:pt x="476" y="1042"/>
                </a:lnTo>
                <a:lnTo>
                  <a:pt x="458" y="1064"/>
                </a:lnTo>
                <a:lnTo>
                  <a:pt x="438" y="1084"/>
                </a:lnTo>
                <a:lnTo>
                  <a:pt x="418" y="1104"/>
                </a:lnTo>
                <a:lnTo>
                  <a:pt x="396" y="1124"/>
                </a:lnTo>
                <a:lnTo>
                  <a:pt x="374" y="1140"/>
                </a:lnTo>
                <a:lnTo>
                  <a:pt x="350" y="1154"/>
                </a:lnTo>
                <a:lnTo>
                  <a:pt x="324" y="1166"/>
                </a:lnTo>
                <a:lnTo>
                  <a:pt x="384" y="1138"/>
                </a:lnTo>
                <a:lnTo>
                  <a:pt x="412" y="1122"/>
                </a:lnTo>
                <a:lnTo>
                  <a:pt x="440" y="1104"/>
                </a:lnTo>
                <a:lnTo>
                  <a:pt x="468" y="1086"/>
                </a:lnTo>
                <a:lnTo>
                  <a:pt x="494" y="1068"/>
                </a:lnTo>
                <a:lnTo>
                  <a:pt x="520" y="1048"/>
                </a:lnTo>
                <a:lnTo>
                  <a:pt x="546" y="1026"/>
                </a:lnTo>
                <a:lnTo>
                  <a:pt x="568" y="1004"/>
                </a:lnTo>
                <a:lnTo>
                  <a:pt x="592" y="980"/>
                </a:lnTo>
                <a:lnTo>
                  <a:pt x="614" y="956"/>
                </a:lnTo>
                <a:lnTo>
                  <a:pt x="634" y="932"/>
                </a:lnTo>
                <a:lnTo>
                  <a:pt x="652" y="904"/>
                </a:lnTo>
                <a:lnTo>
                  <a:pt x="670" y="878"/>
                </a:lnTo>
                <a:lnTo>
                  <a:pt x="688" y="848"/>
                </a:lnTo>
                <a:lnTo>
                  <a:pt x="702" y="820"/>
                </a:lnTo>
                <a:lnTo>
                  <a:pt x="720" y="782"/>
                </a:lnTo>
                <a:lnTo>
                  <a:pt x="734" y="744"/>
                </a:lnTo>
                <a:lnTo>
                  <a:pt x="744" y="702"/>
                </a:lnTo>
                <a:lnTo>
                  <a:pt x="752" y="662"/>
                </a:lnTo>
                <a:lnTo>
                  <a:pt x="758" y="620"/>
                </a:lnTo>
                <a:lnTo>
                  <a:pt x="760" y="578"/>
                </a:lnTo>
                <a:lnTo>
                  <a:pt x="758" y="538"/>
                </a:lnTo>
                <a:lnTo>
                  <a:pt x="750" y="496"/>
                </a:lnTo>
                <a:lnTo>
                  <a:pt x="742" y="466"/>
                </a:lnTo>
                <a:lnTo>
                  <a:pt x="730" y="436"/>
                </a:lnTo>
                <a:lnTo>
                  <a:pt x="714" y="410"/>
                </a:lnTo>
                <a:lnTo>
                  <a:pt x="696" y="384"/>
                </a:lnTo>
                <a:lnTo>
                  <a:pt x="676" y="358"/>
                </a:lnTo>
                <a:lnTo>
                  <a:pt x="654" y="336"/>
                </a:lnTo>
                <a:lnTo>
                  <a:pt x="632" y="314"/>
                </a:lnTo>
                <a:lnTo>
                  <a:pt x="608" y="294"/>
                </a:lnTo>
                <a:lnTo>
                  <a:pt x="576" y="270"/>
                </a:lnTo>
                <a:lnTo>
                  <a:pt x="518" y="228"/>
                </a:lnTo>
                <a:lnTo>
                  <a:pt x="486" y="206"/>
                </a:lnTo>
                <a:lnTo>
                  <a:pt x="460" y="190"/>
                </a:lnTo>
                <a:lnTo>
                  <a:pt x="440" y="180"/>
                </a:lnTo>
                <a:lnTo>
                  <a:pt x="434" y="178"/>
                </a:lnTo>
                <a:lnTo>
                  <a:pt x="430" y="180"/>
                </a:lnTo>
                <a:lnTo>
                  <a:pt x="534" y="0"/>
                </a:lnTo>
                <a:close/>
              </a:path>
            </a:pathLst>
          </a:custGeom>
          <a:gradFill>
            <a:gsLst>
              <a:gs pos="0">
                <a:schemeClr val="bg2">
                  <a:lumMod val="75000"/>
                </a:schemeClr>
              </a:gs>
              <a:gs pos="100000">
                <a:schemeClr val="bg1">
                  <a:lumMod val="85000"/>
                </a:schemeClr>
              </a:gs>
            </a:gsLst>
            <a:lin ang="16200000" scaled="1"/>
          </a:gradFill>
          <a:ln w="12700">
            <a:noFill/>
            <a:round/>
          </a:ln>
        </p:spPr>
        <p:txBody>
          <a:bodyPr/>
          <a:lstStyle/>
          <a:p>
            <a:pPr marL="0" marR="0" lvl="0" indent="0" algn="l" defTabSz="683605" rtl="0" eaLnBrk="1" fontAlgn="auto" latinLnBrk="0" hangingPunct="1">
              <a:lnSpc>
                <a:spcPct val="100000"/>
              </a:lnSpc>
              <a:spcBef>
                <a:spcPts val="0"/>
              </a:spcBef>
              <a:spcAft>
                <a:spcPts val="0"/>
              </a:spcAft>
              <a:buClrTx/>
              <a:buSzTx/>
              <a:buFontTx/>
              <a:buNone/>
              <a:tabLst/>
              <a:defRPr/>
            </a:pPr>
            <a:endParaRPr kumimoji="0" lang="zh-CN" altLang="en-US" sz="879"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
        <p:nvSpPr>
          <p:cNvPr id="4" name="Freeform 4440"/>
          <p:cNvSpPr/>
          <p:nvPr/>
        </p:nvSpPr>
        <p:spPr bwMode="auto">
          <a:xfrm rot="14400000">
            <a:off x="4368441" y="887716"/>
            <a:ext cx="971056" cy="1490126"/>
          </a:xfrm>
          <a:custGeom>
            <a:avLst/>
            <a:gdLst>
              <a:gd name="T0" fmla="*/ 2147483647 w 760"/>
              <a:gd name="T1" fmla="*/ 2147483647 h 1166"/>
              <a:gd name="T2" fmla="*/ 2147483647 w 760"/>
              <a:gd name="T3" fmla="*/ 2147483647 h 1166"/>
              <a:gd name="T4" fmla="*/ 2147483647 w 760"/>
              <a:gd name="T5" fmla="*/ 2147483647 h 1166"/>
              <a:gd name="T6" fmla="*/ 2147483647 w 760"/>
              <a:gd name="T7" fmla="*/ 2147483647 h 1166"/>
              <a:gd name="T8" fmla="*/ 2147483647 w 760"/>
              <a:gd name="T9" fmla="*/ 2147483647 h 1166"/>
              <a:gd name="T10" fmla="*/ 2147483647 w 760"/>
              <a:gd name="T11" fmla="*/ 2147483647 h 1166"/>
              <a:gd name="T12" fmla="*/ 2147483647 w 760"/>
              <a:gd name="T13" fmla="*/ 2147483647 h 1166"/>
              <a:gd name="T14" fmla="*/ 2147483647 w 760"/>
              <a:gd name="T15" fmla="*/ 2147483647 h 1166"/>
              <a:gd name="T16" fmla="*/ 2147483647 w 760"/>
              <a:gd name="T17" fmla="*/ 2147483647 h 1166"/>
              <a:gd name="T18" fmla="*/ 2147483647 w 760"/>
              <a:gd name="T19" fmla="*/ 2147483647 h 1166"/>
              <a:gd name="T20" fmla="*/ 2147483647 w 760"/>
              <a:gd name="T21" fmla="*/ 2147483647 h 1166"/>
              <a:gd name="T22" fmla="*/ 2147483647 w 760"/>
              <a:gd name="T23" fmla="*/ 2147483647 h 1166"/>
              <a:gd name="T24" fmla="*/ 2147483647 w 760"/>
              <a:gd name="T25" fmla="*/ 2147483647 h 1166"/>
              <a:gd name="T26" fmla="*/ 2147483647 w 760"/>
              <a:gd name="T27" fmla="*/ 2147483647 h 1166"/>
              <a:gd name="T28" fmla="*/ 2147483647 w 760"/>
              <a:gd name="T29" fmla="*/ 2147483647 h 1166"/>
              <a:gd name="T30" fmla="*/ 2147483647 w 760"/>
              <a:gd name="T31" fmla="*/ 2147483647 h 1166"/>
              <a:gd name="T32" fmla="*/ 2147483647 w 760"/>
              <a:gd name="T33" fmla="*/ 2147483647 h 1166"/>
              <a:gd name="T34" fmla="*/ 2147483647 w 760"/>
              <a:gd name="T35" fmla="*/ 2147483647 h 1166"/>
              <a:gd name="T36" fmla="*/ 2147483647 w 760"/>
              <a:gd name="T37" fmla="*/ 2147483647 h 1166"/>
              <a:gd name="T38" fmla="*/ 2147483647 w 760"/>
              <a:gd name="T39" fmla="*/ 2147483647 h 1166"/>
              <a:gd name="T40" fmla="*/ 2147483647 w 760"/>
              <a:gd name="T41" fmla="*/ 2147483647 h 1166"/>
              <a:gd name="T42" fmla="*/ 2147483647 w 760"/>
              <a:gd name="T43" fmla="*/ 2147483647 h 1166"/>
              <a:gd name="T44" fmla="*/ 2147483647 w 760"/>
              <a:gd name="T45" fmla="*/ 2147483647 h 1166"/>
              <a:gd name="T46" fmla="*/ 2147483647 w 760"/>
              <a:gd name="T47" fmla="*/ 2147483647 h 1166"/>
              <a:gd name="T48" fmla="*/ 2147483647 w 760"/>
              <a:gd name="T49" fmla="*/ 2147483647 h 1166"/>
              <a:gd name="T50" fmla="*/ 2147483647 w 760"/>
              <a:gd name="T51" fmla="*/ 2147483647 h 1166"/>
              <a:gd name="T52" fmla="*/ 2147483647 w 760"/>
              <a:gd name="T53" fmla="*/ 2147483647 h 1166"/>
              <a:gd name="T54" fmla="*/ 2147483647 w 760"/>
              <a:gd name="T55" fmla="*/ 2147483647 h 1166"/>
              <a:gd name="T56" fmla="*/ 2147483647 w 760"/>
              <a:gd name="T57" fmla="*/ 2147483647 h 1166"/>
              <a:gd name="T58" fmla="*/ 2147483647 w 760"/>
              <a:gd name="T59" fmla="*/ 2147483647 h 1166"/>
              <a:gd name="T60" fmla="*/ 2147483647 w 760"/>
              <a:gd name="T61" fmla="*/ 2147483647 h 1166"/>
              <a:gd name="T62" fmla="*/ 2147483647 w 760"/>
              <a:gd name="T63" fmla="*/ 2147483647 h 1166"/>
              <a:gd name="T64" fmla="*/ 2147483647 w 760"/>
              <a:gd name="T65" fmla="*/ 2147483647 h 1166"/>
              <a:gd name="T66" fmla="*/ 2147483647 w 760"/>
              <a:gd name="T67" fmla="*/ 2147483647 h 1166"/>
              <a:gd name="T68" fmla="*/ 2147483647 w 760"/>
              <a:gd name="T69" fmla="*/ 2147483647 h 1166"/>
              <a:gd name="T70" fmla="*/ 2147483647 w 760"/>
              <a:gd name="T71" fmla="*/ 2147483647 h 1166"/>
              <a:gd name="T72" fmla="*/ 2147483647 w 760"/>
              <a:gd name="T73" fmla="*/ 2147483647 h 1166"/>
              <a:gd name="T74" fmla="*/ 2147483647 w 760"/>
              <a:gd name="T75" fmla="*/ 2147483647 h 1166"/>
              <a:gd name="T76" fmla="*/ 2147483647 w 760"/>
              <a:gd name="T77" fmla="*/ 2147483647 h 1166"/>
              <a:gd name="T78" fmla="*/ 2147483647 w 760"/>
              <a:gd name="T79" fmla="*/ 2147483647 h 1166"/>
              <a:gd name="T80" fmla="*/ 2147483647 w 760"/>
              <a:gd name="T81" fmla="*/ 2147483647 h 1166"/>
              <a:gd name="T82" fmla="*/ 2147483647 w 760"/>
              <a:gd name="T83" fmla="*/ 2147483647 h 1166"/>
              <a:gd name="T84" fmla="*/ 2147483647 w 760"/>
              <a:gd name="T85" fmla="*/ 2147483647 h 1166"/>
              <a:gd name="T86" fmla="*/ 2147483647 w 760"/>
              <a:gd name="T87" fmla="*/ 2147483647 h 1166"/>
              <a:gd name="T88" fmla="*/ 2147483647 w 760"/>
              <a:gd name="T89" fmla="*/ 0 h 116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w 760"/>
              <a:gd name="T136" fmla="*/ 0 h 1166"/>
              <a:gd name="T137" fmla="*/ 760 w 760"/>
              <a:gd name="T138" fmla="*/ 1166 h 1166"/>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T135" t="T136" r="T137" b="T138"/>
            <a:pathLst>
              <a:path w="760" h="1166">
                <a:moveTo>
                  <a:pt x="534" y="0"/>
                </a:moveTo>
                <a:lnTo>
                  <a:pt x="234" y="2"/>
                </a:lnTo>
                <a:lnTo>
                  <a:pt x="0" y="407"/>
                </a:lnTo>
                <a:lnTo>
                  <a:pt x="152" y="662"/>
                </a:lnTo>
                <a:lnTo>
                  <a:pt x="260" y="476"/>
                </a:lnTo>
                <a:lnTo>
                  <a:pt x="262" y="474"/>
                </a:lnTo>
                <a:lnTo>
                  <a:pt x="268" y="472"/>
                </a:lnTo>
                <a:lnTo>
                  <a:pt x="284" y="472"/>
                </a:lnTo>
                <a:lnTo>
                  <a:pt x="306" y="476"/>
                </a:lnTo>
                <a:lnTo>
                  <a:pt x="330" y="482"/>
                </a:lnTo>
                <a:lnTo>
                  <a:pt x="376" y="496"/>
                </a:lnTo>
                <a:lnTo>
                  <a:pt x="402" y="506"/>
                </a:lnTo>
                <a:lnTo>
                  <a:pt x="424" y="516"/>
                </a:lnTo>
                <a:lnTo>
                  <a:pt x="444" y="528"/>
                </a:lnTo>
                <a:lnTo>
                  <a:pt x="464" y="542"/>
                </a:lnTo>
                <a:lnTo>
                  <a:pt x="484" y="556"/>
                </a:lnTo>
                <a:lnTo>
                  <a:pt x="502" y="574"/>
                </a:lnTo>
                <a:lnTo>
                  <a:pt x="518" y="590"/>
                </a:lnTo>
                <a:lnTo>
                  <a:pt x="532" y="610"/>
                </a:lnTo>
                <a:lnTo>
                  <a:pt x="546" y="630"/>
                </a:lnTo>
                <a:lnTo>
                  <a:pt x="556" y="652"/>
                </a:lnTo>
                <a:lnTo>
                  <a:pt x="566" y="676"/>
                </a:lnTo>
                <a:lnTo>
                  <a:pt x="572" y="700"/>
                </a:lnTo>
                <a:lnTo>
                  <a:pt x="576" y="726"/>
                </a:lnTo>
                <a:lnTo>
                  <a:pt x="576" y="752"/>
                </a:lnTo>
                <a:lnTo>
                  <a:pt x="576" y="776"/>
                </a:lnTo>
                <a:lnTo>
                  <a:pt x="574" y="804"/>
                </a:lnTo>
                <a:lnTo>
                  <a:pt x="570" y="830"/>
                </a:lnTo>
                <a:lnTo>
                  <a:pt x="564" y="856"/>
                </a:lnTo>
                <a:lnTo>
                  <a:pt x="556" y="880"/>
                </a:lnTo>
                <a:lnTo>
                  <a:pt x="548" y="906"/>
                </a:lnTo>
                <a:lnTo>
                  <a:pt x="538" y="930"/>
                </a:lnTo>
                <a:lnTo>
                  <a:pt x="516" y="978"/>
                </a:lnTo>
                <a:lnTo>
                  <a:pt x="492" y="1020"/>
                </a:lnTo>
                <a:lnTo>
                  <a:pt x="476" y="1042"/>
                </a:lnTo>
                <a:lnTo>
                  <a:pt x="458" y="1064"/>
                </a:lnTo>
                <a:lnTo>
                  <a:pt x="438" y="1084"/>
                </a:lnTo>
                <a:lnTo>
                  <a:pt x="418" y="1104"/>
                </a:lnTo>
                <a:lnTo>
                  <a:pt x="396" y="1124"/>
                </a:lnTo>
                <a:lnTo>
                  <a:pt x="374" y="1140"/>
                </a:lnTo>
                <a:lnTo>
                  <a:pt x="350" y="1154"/>
                </a:lnTo>
                <a:lnTo>
                  <a:pt x="324" y="1166"/>
                </a:lnTo>
                <a:lnTo>
                  <a:pt x="384" y="1138"/>
                </a:lnTo>
                <a:lnTo>
                  <a:pt x="412" y="1122"/>
                </a:lnTo>
                <a:lnTo>
                  <a:pt x="440" y="1104"/>
                </a:lnTo>
                <a:lnTo>
                  <a:pt x="468" y="1086"/>
                </a:lnTo>
                <a:lnTo>
                  <a:pt x="494" y="1068"/>
                </a:lnTo>
                <a:lnTo>
                  <a:pt x="520" y="1048"/>
                </a:lnTo>
                <a:lnTo>
                  <a:pt x="546" y="1026"/>
                </a:lnTo>
                <a:lnTo>
                  <a:pt x="568" y="1004"/>
                </a:lnTo>
                <a:lnTo>
                  <a:pt x="592" y="980"/>
                </a:lnTo>
                <a:lnTo>
                  <a:pt x="614" y="956"/>
                </a:lnTo>
                <a:lnTo>
                  <a:pt x="634" y="932"/>
                </a:lnTo>
                <a:lnTo>
                  <a:pt x="652" y="904"/>
                </a:lnTo>
                <a:lnTo>
                  <a:pt x="670" y="878"/>
                </a:lnTo>
                <a:lnTo>
                  <a:pt x="688" y="848"/>
                </a:lnTo>
                <a:lnTo>
                  <a:pt x="702" y="820"/>
                </a:lnTo>
                <a:lnTo>
                  <a:pt x="720" y="782"/>
                </a:lnTo>
                <a:lnTo>
                  <a:pt x="734" y="744"/>
                </a:lnTo>
                <a:lnTo>
                  <a:pt x="744" y="702"/>
                </a:lnTo>
                <a:lnTo>
                  <a:pt x="752" y="662"/>
                </a:lnTo>
                <a:lnTo>
                  <a:pt x="758" y="620"/>
                </a:lnTo>
                <a:lnTo>
                  <a:pt x="760" y="578"/>
                </a:lnTo>
                <a:lnTo>
                  <a:pt x="758" y="538"/>
                </a:lnTo>
                <a:lnTo>
                  <a:pt x="750" y="496"/>
                </a:lnTo>
                <a:lnTo>
                  <a:pt x="742" y="466"/>
                </a:lnTo>
                <a:lnTo>
                  <a:pt x="730" y="436"/>
                </a:lnTo>
                <a:lnTo>
                  <a:pt x="714" y="410"/>
                </a:lnTo>
                <a:lnTo>
                  <a:pt x="696" y="384"/>
                </a:lnTo>
                <a:lnTo>
                  <a:pt x="676" y="358"/>
                </a:lnTo>
                <a:lnTo>
                  <a:pt x="654" y="336"/>
                </a:lnTo>
                <a:lnTo>
                  <a:pt x="632" y="314"/>
                </a:lnTo>
                <a:lnTo>
                  <a:pt x="608" y="294"/>
                </a:lnTo>
                <a:lnTo>
                  <a:pt x="576" y="270"/>
                </a:lnTo>
                <a:lnTo>
                  <a:pt x="518" y="228"/>
                </a:lnTo>
                <a:lnTo>
                  <a:pt x="486" y="206"/>
                </a:lnTo>
                <a:lnTo>
                  <a:pt x="460" y="190"/>
                </a:lnTo>
                <a:lnTo>
                  <a:pt x="440" y="180"/>
                </a:lnTo>
                <a:lnTo>
                  <a:pt x="434" y="178"/>
                </a:lnTo>
                <a:lnTo>
                  <a:pt x="430" y="180"/>
                </a:lnTo>
                <a:lnTo>
                  <a:pt x="534" y="0"/>
                </a:lnTo>
                <a:close/>
              </a:path>
            </a:pathLst>
          </a:custGeom>
          <a:gradFill>
            <a:gsLst>
              <a:gs pos="0">
                <a:srgbClr val="740000"/>
              </a:gs>
              <a:gs pos="100000">
                <a:srgbClr val="FF0000"/>
              </a:gs>
            </a:gsLst>
            <a:lin ang="16200000" scaled="1"/>
          </a:gradFill>
          <a:ln w="12700">
            <a:noFill/>
            <a:round/>
          </a:ln>
        </p:spPr>
        <p:txBody>
          <a:bodyPr/>
          <a:lstStyle/>
          <a:p>
            <a:pPr marL="0" marR="0" lvl="0" indent="0" algn="l" defTabSz="683605" rtl="0" eaLnBrk="1" fontAlgn="auto" latinLnBrk="0" hangingPunct="1">
              <a:lnSpc>
                <a:spcPct val="100000"/>
              </a:lnSpc>
              <a:spcBef>
                <a:spcPts val="0"/>
              </a:spcBef>
              <a:spcAft>
                <a:spcPts val="0"/>
              </a:spcAft>
              <a:buClrTx/>
              <a:buSzTx/>
              <a:buFontTx/>
              <a:buNone/>
              <a:tabLst/>
              <a:defRPr/>
            </a:pPr>
            <a:endParaRPr kumimoji="0" lang="zh-CN" altLang="en-US" sz="879"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
        <p:nvSpPr>
          <p:cNvPr id="5" name="Freeform 4444"/>
          <p:cNvSpPr/>
          <p:nvPr/>
        </p:nvSpPr>
        <p:spPr bwMode="auto">
          <a:xfrm rot="10800000">
            <a:off x="3192837" y="1274821"/>
            <a:ext cx="971055" cy="1489025"/>
          </a:xfrm>
          <a:custGeom>
            <a:avLst/>
            <a:gdLst>
              <a:gd name="T0" fmla="*/ 2147483647 w 760"/>
              <a:gd name="T1" fmla="*/ 2147483647 h 1166"/>
              <a:gd name="T2" fmla="*/ 2147483647 w 760"/>
              <a:gd name="T3" fmla="*/ 2147483647 h 1166"/>
              <a:gd name="T4" fmla="*/ 2147483647 w 760"/>
              <a:gd name="T5" fmla="*/ 2147483647 h 1166"/>
              <a:gd name="T6" fmla="*/ 2147483647 w 760"/>
              <a:gd name="T7" fmla="*/ 2147483647 h 1166"/>
              <a:gd name="T8" fmla="*/ 2147483647 w 760"/>
              <a:gd name="T9" fmla="*/ 2147483647 h 1166"/>
              <a:gd name="T10" fmla="*/ 2147483647 w 760"/>
              <a:gd name="T11" fmla="*/ 2147483647 h 1166"/>
              <a:gd name="T12" fmla="*/ 2147483647 w 760"/>
              <a:gd name="T13" fmla="*/ 2147483647 h 1166"/>
              <a:gd name="T14" fmla="*/ 2147483647 w 760"/>
              <a:gd name="T15" fmla="*/ 2147483647 h 1166"/>
              <a:gd name="T16" fmla="*/ 2147483647 w 760"/>
              <a:gd name="T17" fmla="*/ 2147483647 h 1166"/>
              <a:gd name="T18" fmla="*/ 2147483647 w 760"/>
              <a:gd name="T19" fmla="*/ 2147483647 h 1166"/>
              <a:gd name="T20" fmla="*/ 2147483647 w 760"/>
              <a:gd name="T21" fmla="*/ 2147483647 h 1166"/>
              <a:gd name="T22" fmla="*/ 2147483647 w 760"/>
              <a:gd name="T23" fmla="*/ 2147483647 h 1166"/>
              <a:gd name="T24" fmla="*/ 2147483647 w 760"/>
              <a:gd name="T25" fmla="*/ 2147483647 h 1166"/>
              <a:gd name="T26" fmla="*/ 2147483647 w 760"/>
              <a:gd name="T27" fmla="*/ 2147483647 h 1166"/>
              <a:gd name="T28" fmla="*/ 2147483647 w 760"/>
              <a:gd name="T29" fmla="*/ 2147483647 h 1166"/>
              <a:gd name="T30" fmla="*/ 2147483647 w 760"/>
              <a:gd name="T31" fmla="*/ 2147483647 h 1166"/>
              <a:gd name="T32" fmla="*/ 2147483647 w 760"/>
              <a:gd name="T33" fmla="*/ 2147483647 h 1166"/>
              <a:gd name="T34" fmla="*/ 2147483647 w 760"/>
              <a:gd name="T35" fmla="*/ 2147483647 h 1166"/>
              <a:gd name="T36" fmla="*/ 2147483647 w 760"/>
              <a:gd name="T37" fmla="*/ 2147483647 h 1166"/>
              <a:gd name="T38" fmla="*/ 2147483647 w 760"/>
              <a:gd name="T39" fmla="*/ 2147483647 h 1166"/>
              <a:gd name="T40" fmla="*/ 2147483647 w 760"/>
              <a:gd name="T41" fmla="*/ 2147483647 h 1166"/>
              <a:gd name="T42" fmla="*/ 2147483647 w 760"/>
              <a:gd name="T43" fmla="*/ 2147483647 h 1166"/>
              <a:gd name="T44" fmla="*/ 2147483647 w 760"/>
              <a:gd name="T45" fmla="*/ 2147483647 h 1166"/>
              <a:gd name="T46" fmla="*/ 2147483647 w 760"/>
              <a:gd name="T47" fmla="*/ 2147483647 h 1166"/>
              <a:gd name="T48" fmla="*/ 2147483647 w 760"/>
              <a:gd name="T49" fmla="*/ 2147483647 h 1166"/>
              <a:gd name="T50" fmla="*/ 2147483647 w 760"/>
              <a:gd name="T51" fmla="*/ 2147483647 h 1166"/>
              <a:gd name="T52" fmla="*/ 2147483647 w 760"/>
              <a:gd name="T53" fmla="*/ 2147483647 h 1166"/>
              <a:gd name="T54" fmla="*/ 2147483647 w 760"/>
              <a:gd name="T55" fmla="*/ 2147483647 h 1166"/>
              <a:gd name="T56" fmla="*/ 2147483647 w 760"/>
              <a:gd name="T57" fmla="*/ 2147483647 h 1166"/>
              <a:gd name="T58" fmla="*/ 2147483647 w 760"/>
              <a:gd name="T59" fmla="*/ 2147483647 h 1166"/>
              <a:gd name="T60" fmla="*/ 2147483647 w 760"/>
              <a:gd name="T61" fmla="*/ 2147483647 h 1166"/>
              <a:gd name="T62" fmla="*/ 2147483647 w 760"/>
              <a:gd name="T63" fmla="*/ 2147483647 h 1166"/>
              <a:gd name="T64" fmla="*/ 2147483647 w 760"/>
              <a:gd name="T65" fmla="*/ 2147483647 h 1166"/>
              <a:gd name="T66" fmla="*/ 2147483647 w 760"/>
              <a:gd name="T67" fmla="*/ 2147483647 h 1166"/>
              <a:gd name="T68" fmla="*/ 2147483647 w 760"/>
              <a:gd name="T69" fmla="*/ 2147483647 h 1166"/>
              <a:gd name="T70" fmla="*/ 2147483647 w 760"/>
              <a:gd name="T71" fmla="*/ 2147483647 h 1166"/>
              <a:gd name="T72" fmla="*/ 2147483647 w 760"/>
              <a:gd name="T73" fmla="*/ 2147483647 h 1166"/>
              <a:gd name="T74" fmla="*/ 2147483647 w 760"/>
              <a:gd name="T75" fmla="*/ 2147483647 h 1166"/>
              <a:gd name="T76" fmla="*/ 2147483647 w 760"/>
              <a:gd name="T77" fmla="*/ 2147483647 h 1166"/>
              <a:gd name="T78" fmla="*/ 2147483647 w 760"/>
              <a:gd name="T79" fmla="*/ 2147483647 h 1166"/>
              <a:gd name="T80" fmla="*/ 2147483647 w 760"/>
              <a:gd name="T81" fmla="*/ 2147483647 h 1166"/>
              <a:gd name="T82" fmla="*/ 2147483647 w 760"/>
              <a:gd name="T83" fmla="*/ 2147483647 h 1166"/>
              <a:gd name="T84" fmla="*/ 2147483647 w 760"/>
              <a:gd name="T85" fmla="*/ 2147483647 h 1166"/>
              <a:gd name="T86" fmla="*/ 2147483647 w 760"/>
              <a:gd name="T87" fmla="*/ 2147483647 h 1166"/>
              <a:gd name="T88" fmla="*/ 2147483647 w 760"/>
              <a:gd name="T89" fmla="*/ 0 h 116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w 760"/>
              <a:gd name="T136" fmla="*/ 0 h 1166"/>
              <a:gd name="T137" fmla="*/ 760 w 760"/>
              <a:gd name="T138" fmla="*/ 1166 h 1166"/>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T135" t="T136" r="T137" b="T138"/>
            <a:pathLst>
              <a:path w="760" h="1166">
                <a:moveTo>
                  <a:pt x="534" y="0"/>
                </a:moveTo>
                <a:lnTo>
                  <a:pt x="234" y="2"/>
                </a:lnTo>
                <a:lnTo>
                  <a:pt x="0" y="407"/>
                </a:lnTo>
                <a:lnTo>
                  <a:pt x="152" y="662"/>
                </a:lnTo>
                <a:lnTo>
                  <a:pt x="260" y="476"/>
                </a:lnTo>
                <a:lnTo>
                  <a:pt x="262" y="474"/>
                </a:lnTo>
                <a:lnTo>
                  <a:pt x="268" y="472"/>
                </a:lnTo>
                <a:lnTo>
                  <a:pt x="284" y="472"/>
                </a:lnTo>
                <a:lnTo>
                  <a:pt x="306" y="476"/>
                </a:lnTo>
                <a:lnTo>
                  <a:pt x="330" y="482"/>
                </a:lnTo>
                <a:lnTo>
                  <a:pt x="376" y="496"/>
                </a:lnTo>
                <a:lnTo>
                  <a:pt x="402" y="506"/>
                </a:lnTo>
                <a:lnTo>
                  <a:pt x="424" y="516"/>
                </a:lnTo>
                <a:lnTo>
                  <a:pt x="444" y="528"/>
                </a:lnTo>
                <a:lnTo>
                  <a:pt x="464" y="542"/>
                </a:lnTo>
                <a:lnTo>
                  <a:pt x="484" y="556"/>
                </a:lnTo>
                <a:lnTo>
                  <a:pt x="502" y="574"/>
                </a:lnTo>
                <a:lnTo>
                  <a:pt x="518" y="590"/>
                </a:lnTo>
                <a:lnTo>
                  <a:pt x="532" y="610"/>
                </a:lnTo>
                <a:lnTo>
                  <a:pt x="546" y="630"/>
                </a:lnTo>
                <a:lnTo>
                  <a:pt x="556" y="652"/>
                </a:lnTo>
                <a:lnTo>
                  <a:pt x="566" y="676"/>
                </a:lnTo>
                <a:lnTo>
                  <a:pt x="572" y="700"/>
                </a:lnTo>
                <a:lnTo>
                  <a:pt x="576" y="726"/>
                </a:lnTo>
                <a:lnTo>
                  <a:pt x="576" y="752"/>
                </a:lnTo>
                <a:lnTo>
                  <a:pt x="576" y="776"/>
                </a:lnTo>
                <a:lnTo>
                  <a:pt x="574" y="804"/>
                </a:lnTo>
                <a:lnTo>
                  <a:pt x="570" y="830"/>
                </a:lnTo>
                <a:lnTo>
                  <a:pt x="564" y="856"/>
                </a:lnTo>
                <a:lnTo>
                  <a:pt x="556" y="880"/>
                </a:lnTo>
                <a:lnTo>
                  <a:pt x="548" y="906"/>
                </a:lnTo>
                <a:lnTo>
                  <a:pt x="538" y="930"/>
                </a:lnTo>
                <a:lnTo>
                  <a:pt x="516" y="978"/>
                </a:lnTo>
                <a:lnTo>
                  <a:pt x="492" y="1020"/>
                </a:lnTo>
                <a:lnTo>
                  <a:pt x="476" y="1042"/>
                </a:lnTo>
                <a:lnTo>
                  <a:pt x="458" y="1064"/>
                </a:lnTo>
                <a:lnTo>
                  <a:pt x="438" y="1084"/>
                </a:lnTo>
                <a:lnTo>
                  <a:pt x="418" y="1104"/>
                </a:lnTo>
                <a:lnTo>
                  <a:pt x="396" y="1124"/>
                </a:lnTo>
                <a:lnTo>
                  <a:pt x="374" y="1140"/>
                </a:lnTo>
                <a:lnTo>
                  <a:pt x="350" y="1154"/>
                </a:lnTo>
                <a:lnTo>
                  <a:pt x="324" y="1166"/>
                </a:lnTo>
                <a:lnTo>
                  <a:pt x="384" y="1138"/>
                </a:lnTo>
                <a:lnTo>
                  <a:pt x="412" y="1122"/>
                </a:lnTo>
                <a:lnTo>
                  <a:pt x="440" y="1104"/>
                </a:lnTo>
                <a:lnTo>
                  <a:pt x="468" y="1086"/>
                </a:lnTo>
                <a:lnTo>
                  <a:pt x="494" y="1068"/>
                </a:lnTo>
                <a:lnTo>
                  <a:pt x="520" y="1048"/>
                </a:lnTo>
                <a:lnTo>
                  <a:pt x="546" y="1026"/>
                </a:lnTo>
                <a:lnTo>
                  <a:pt x="568" y="1004"/>
                </a:lnTo>
                <a:lnTo>
                  <a:pt x="592" y="980"/>
                </a:lnTo>
                <a:lnTo>
                  <a:pt x="614" y="956"/>
                </a:lnTo>
                <a:lnTo>
                  <a:pt x="634" y="932"/>
                </a:lnTo>
                <a:lnTo>
                  <a:pt x="652" y="904"/>
                </a:lnTo>
                <a:lnTo>
                  <a:pt x="670" y="878"/>
                </a:lnTo>
                <a:lnTo>
                  <a:pt x="688" y="848"/>
                </a:lnTo>
                <a:lnTo>
                  <a:pt x="702" y="820"/>
                </a:lnTo>
                <a:lnTo>
                  <a:pt x="720" y="782"/>
                </a:lnTo>
                <a:lnTo>
                  <a:pt x="734" y="744"/>
                </a:lnTo>
                <a:lnTo>
                  <a:pt x="744" y="702"/>
                </a:lnTo>
                <a:lnTo>
                  <a:pt x="752" y="662"/>
                </a:lnTo>
                <a:lnTo>
                  <a:pt x="758" y="620"/>
                </a:lnTo>
                <a:lnTo>
                  <a:pt x="760" y="578"/>
                </a:lnTo>
                <a:lnTo>
                  <a:pt x="758" y="538"/>
                </a:lnTo>
                <a:lnTo>
                  <a:pt x="750" y="496"/>
                </a:lnTo>
                <a:lnTo>
                  <a:pt x="742" y="466"/>
                </a:lnTo>
                <a:lnTo>
                  <a:pt x="730" y="436"/>
                </a:lnTo>
                <a:lnTo>
                  <a:pt x="714" y="410"/>
                </a:lnTo>
                <a:lnTo>
                  <a:pt x="696" y="384"/>
                </a:lnTo>
                <a:lnTo>
                  <a:pt x="676" y="358"/>
                </a:lnTo>
                <a:lnTo>
                  <a:pt x="654" y="336"/>
                </a:lnTo>
                <a:lnTo>
                  <a:pt x="632" y="314"/>
                </a:lnTo>
                <a:lnTo>
                  <a:pt x="608" y="294"/>
                </a:lnTo>
                <a:lnTo>
                  <a:pt x="576" y="270"/>
                </a:lnTo>
                <a:lnTo>
                  <a:pt x="518" y="228"/>
                </a:lnTo>
                <a:lnTo>
                  <a:pt x="486" y="206"/>
                </a:lnTo>
                <a:lnTo>
                  <a:pt x="460" y="190"/>
                </a:lnTo>
                <a:lnTo>
                  <a:pt x="440" y="180"/>
                </a:lnTo>
                <a:lnTo>
                  <a:pt x="434" y="178"/>
                </a:lnTo>
                <a:lnTo>
                  <a:pt x="430" y="180"/>
                </a:lnTo>
                <a:lnTo>
                  <a:pt x="534" y="0"/>
                </a:lnTo>
                <a:close/>
              </a:path>
            </a:pathLst>
          </a:custGeom>
          <a:gradFill>
            <a:gsLst>
              <a:gs pos="0">
                <a:schemeClr val="bg1">
                  <a:lumMod val="85000"/>
                </a:schemeClr>
              </a:gs>
              <a:gs pos="100000">
                <a:schemeClr val="bg1">
                  <a:lumMod val="85000"/>
                </a:schemeClr>
              </a:gs>
            </a:gsLst>
            <a:lin ang="5400000" scaled="1"/>
          </a:gradFill>
          <a:ln w="12700">
            <a:noFill/>
            <a:round/>
          </a:ln>
        </p:spPr>
        <p:txBody>
          <a:bodyPr/>
          <a:lstStyle/>
          <a:p>
            <a:pPr marL="0" marR="0" lvl="0" indent="0" algn="l" defTabSz="683605" rtl="0" eaLnBrk="1" fontAlgn="auto" latinLnBrk="0" hangingPunct="1">
              <a:lnSpc>
                <a:spcPct val="100000"/>
              </a:lnSpc>
              <a:spcBef>
                <a:spcPts val="0"/>
              </a:spcBef>
              <a:spcAft>
                <a:spcPts val="0"/>
              </a:spcAft>
              <a:buClrTx/>
              <a:buSzTx/>
              <a:buFontTx/>
              <a:buNone/>
              <a:tabLst/>
              <a:defRPr/>
            </a:pPr>
            <a:endParaRPr kumimoji="0" lang="zh-CN" altLang="en-US" sz="879"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
        <p:nvSpPr>
          <p:cNvPr id="6" name="Freeform 4445"/>
          <p:cNvSpPr/>
          <p:nvPr/>
        </p:nvSpPr>
        <p:spPr bwMode="auto">
          <a:xfrm rot="7212422">
            <a:off x="2937151" y="2554348"/>
            <a:ext cx="971055" cy="1489026"/>
          </a:xfrm>
          <a:custGeom>
            <a:avLst/>
            <a:gdLst>
              <a:gd name="T0" fmla="*/ 2147483647 w 760"/>
              <a:gd name="T1" fmla="*/ 2147483647 h 1166"/>
              <a:gd name="T2" fmla="*/ 2147483647 w 760"/>
              <a:gd name="T3" fmla="*/ 2147483647 h 1166"/>
              <a:gd name="T4" fmla="*/ 2147483647 w 760"/>
              <a:gd name="T5" fmla="*/ 2147483647 h 1166"/>
              <a:gd name="T6" fmla="*/ 2147483647 w 760"/>
              <a:gd name="T7" fmla="*/ 2147483647 h 1166"/>
              <a:gd name="T8" fmla="*/ 2147483647 w 760"/>
              <a:gd name="T9" fmla="*/ 2147483647 h 1166"/>
              <a:gd name="T10" fmla="*/ 2147483647 w 760"/>
              <a:gd name="T11" fmla="*/ 2147483647 h 1166"/>
              <a:gd name="T12" fmla="*/ 2147483647 w 760"/>
              <a:gd name="T13" fmla="*/ 2147483647 h 1166"/>
              <a:gd name="T14" fmla="*/ 2147483647 w 760"/>
              <a:gd name="T15" fmla="*/ 2147483647 h 1166"/>
              <a:gd name="T16" fmla="*/ 2147483647 w 760"/>
              <a:gd name="T17" fmla="*/ 2147483647 h 1166"/>
              <a:gd name="T18" fmla="*/ 2147483647 w 760"/>
              <a:gd name="T19" fmla="*/ 2147483647 h 1166"/>
              <a:gd name="T20" fmla="*/ 2147483647 w 760"/>
              <a:gd name="T21" fmla="*/ 2147483647 h 1166"/>
              <a:gd name="T22" fmla="*/ 2147483647 w 760"/>
              <a:gd name="T23" fmla="*/ 2147483647 h 1166"/>
              <a:gd name="T24" fmla="*/ 2147483647 w 760"/>
              <a:gd name="T25" fmla="*/ 2147483647 h 1166"/>
              <a:gd name="T26" fmla="*/ 2147483647 w 760"/>
              <a:gd name="T27" fmla="*/ 2147483647 h 1166"/>
              <a:gd name="T28" fmla="*/ 2147483647 w 760"/>
              <a:gd name="T29" fmla="*/ 2147483647 h 1166"/>
              <a:gd name="T30" fmla="*/ 2147483647 w 760"/>
              <a:gd name="T31" fmla="*/ 2147483647 h 1166"/>
              <a:gd name="T32" fmla="*/ 2147483647 w 760"/>
              <a:gd name="T33" fmla="*/ 2147483647 h 1166"/>
              <a:gd name="T34" fmla="*/ 2147483647 w 760"/>
              <a:gd name="T35" fmla="*/ 2147483647 h 1166"/>
              <a:gd name="T36" fmla="*/ 2147483647 w 760"/>
              <a:gd name="T37" fmla="*/ 2147483647 h 1166"/>
              <a:gd name="T38" fmla="*/ 2147483647 w 760"/>
              <a:gd name="T39" fmla="*/ 2147483647 h 1166"/>
              <a:gd name="T40" fmla="*/ 2147483647 w 760"/>
              <a:gd name="T41" fmla="*/ 2147483647 h 1166"/>
              <a:gd name="T42" fmla="*/ 2147483647 w 760"/>
              <a:gd name="T43" fmla="*/ 2147483647 h 1166"/>
              <a:gd name="T44" fmla="*/ 2147483647 w 760"/>
              <a:gd name="T45" fmla="*/ 2147483647 h 1166"/>
              <a:gd name="T46" fmla="*/ 2147483647 w 760"/>
              <a:gd name="T47" fmla="*/ 2147483647 h 1166"/>
              <a:gd name="T48" fmla="*/ 2147483647 w 760"/>
              <a:gd name="T49" fmla="*/ 2147483647 h 1166"/>
              <a:gd name="T50" fmla="*/ 2147483647 w 760"/>
              <a:gd name="T51" fmla="*/ 2147483647 h 1166"/>
              <a:gd name="T52" fmla="*/ 2147483647 w 760"/>
              <a:gd name="T53" fmla="*/ 2147483647 h 1166"/>
              <a:gd name="T54" fmla="*/ 2147483647 w 760"/>
              <a:gd name="T55" fmla="*/ 2147483647 h 1166"/>
              <a:gd name="T56" fmla="*/ 2147483647 w 760"/>
              <a:gd name="T57" fmla="*/ 2147483647 h 1166"/>
              <a:gd name="T58" fmla="*/ 2147483647 w 760"/>
              <a:gd name="T59" fmla="*/ 2147483647 h 1166"/>
              <a:gd name="T60" fmla="*/ 2147483647 w 760"/>
              <a:gd name="T61" fmla="*/ 2147483647 h 1166"/>
              <a:gd name="T62" fmla="*/ 2147483647 w 760"/>
              <a:gd name="T63" fmla="*/ 2147483647 h 1166"/>
              <a:gd name="T64" fmla="*/ 2147483647 w 760"/>
              <a:gd name="T65" fmla="*/ 2147483647 h 1166"/>
              <a:gd name="T66" fmla="*/ 2147483647 w 760"/>
              <a:gd name="T67" fmla="*/ 2147483647 h 1166"/>
              <a:gd name="T68" fmla="*/ 2147483647 w 760"/>
              <a:gd name="T69" fmla="*/ 2147483647 h 1166"/>
              <a:gd name="T70" fmla="*/ 2147483647 w 760"/>
              <a:gd name="T71" fmla="*/ 2147483647 h 1166"/>
              <a:gd name="T72" fmla="*/ 2147483647 w 760"/>
              <a:gd name="T73" fmla="*/ 2147483647 h 1166"/>
              <a:gd name="T74" fmla="*/ 2147483647 w 760"/>
              <a:gd name="T75" fmla="*/ 2147483647 h 1166"/>
              <a:gd name="T76" fmla="*/ 2147483647 w 760"/>
              <a:gd name="T77" fmla="*/ 2147483647 h 1166"/>
              <a:gd name="T78" fmla="*/ 2147483647 w 760"/>
              <a:gd name="T79" fmla="*/ 2147483647 h 1166"/>
              <a:gd name="T80" fmla="*/ 2147483647 w 760"/>
              <a:gd name="T81" fmla="*/ 2147483647 h 1166"/>
              <a:gd name="T82" fmla="*/ 2147483647 w 760"/>
              <a:gd name="T83" fmla="*/ 2147483647 h 1166"/>
              <a:gd name="T84" fmla="*/ 2147483647 w 760"/>
              <a:gd name="T85" fmla="*/ 2147483647 h 1166"/>
              <a:gd name="T86" fmla="*/ 2147483647 w 760"/>
              <a:gd name="T87" fmla="*/ 2147483647 h 1166"/>
              <a:gd name="T88" fmla="*/ 2147483647 w 760"/>
              <a:gd name="T89" fmla="*/ 0 h 116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w 760"/>
              <a:gd name="T136" fmla="*/ 0 h 1166"/>
              <a:gd name="T137" fmla="*/ 760 w 760"/>
              <a:gd name="T138" fmla="*/ 1166 h 1166"/>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T135" t="T136" r="T137" b="T138"/>
            <a:pathLst>
              <a:path w="760" h="1166">
                <a:moveTo>
                  <a:pt x="534" y="0"/>
                </a:moveTo>
                <a:lnTo>
                  <a:pt x="234" y="2"/>
                </a:lnTo>
                <a:lnTo>
                  <a:pt x="0" y="407"/>
                </a:lnTo>
                <a:lnTo>
                  <a:pt x="152" y="662"/>
                </a:lnTo>
                <a:lnTo>
                  <a:pt x="260" y="476"/>
                </a:lnTo>
                <a:lnTo>
                  <a:pt x="262" y="474"/>
                </a:lnTo>
                <a:lnTo>
                  <a:pt x="268" y="472"/>
                </a:lnTo>
                <a:lnTo>
                  <a:pt x="284" y="472"/>
                </a:lnTo>
                <a:lnTo>
                  <a:pt x="306" y="476"/>
                </a:lnTo>
                <a:lnTo>
                  <a:pt x="330" y="482"/>
                </a:lnTo>
                <a:lnTo>
                  <a:pt x="376" y="496"/>
                </a:lnTo>
                <a:lnTo>
                  <a:pt x="402" y="506"/>
                </a:lnTo>
                <a:lnTo>
                  <a:pt x="424" y="516"/>
                </a:lnTo>
                <a:lnTo>
                  <a:pt x="444" y="528"/>
                </a:lnTo>
                <a:lnTo>
                  <a:pt x="464" y="542"/>
                </a:lnTo>
                <a:lnTo>
                  <a:pt x="484" y="556"/>
                </a:lnTo>
                <a:lnTo>
                  <a:pt x="502" y="574"/>
                </a:lnTo>
                <a:lnTo>
                  <a:pt x="518" y="590"/>
                </a:lnTo>
                <a:lnTo>
                  <a:pt x="532" y="610"/>
                </a:lnTo>
                <a:lnTo>
                  <a:pt x="546" y="630"/>
                </a:lnTo>
                <a:lnTo>
                  <a:pt x="556" y="652"/>
                </a:lnTo>
                <a:lnTo>
                  <a:pt x="566" y="676"/>
                </a:lnTo>
                <a:lnTo>
                  <a:pt x="572" y="700"/>
                </a:lnTo>
                <a:lnTo>
                  <a:pt x="576" y="726"/>
                </a:lnTo>
                <a:lnTo>
                  <a:pt x="576" y="752"/>
                </a:lnTo>
                <a:lnTo>
                  <a:pt x="576" y="776"/>
                </a:lnTo>
                <a:lnTo>
                  <a:pt x="574" y="804"/>
                </a:lnTo>
                <a:lnTo>
                  <a:pt x="570" y="830"/>
                </a:lnTo>
                <a:lnTo>
                  <a:pt x="564" y="856"/>
                </a:lnTo>
                <a:lnTo>
                  <a:pt x="556" y="880"/>
                </a:lnTo>
                <a:lnTo>
                  <a:pt x="548" y="906"/>
                </a:lnTo>
                <a:lnTo>
                  <a:pt x="538" y="930"/>
                </a:lnTo>
                <a:lnTo>
                  <a:pt x="516" y="978"/>
                </a:lnTo>
                <a:lnTo>
                  <a:pt x="492" y="1020"/>
                </a:lnTo>
                <a:lnTo>
                  <a:pt x="476" y="1042"/>
                </a:lnTo>
                <a:lnTo>
                  <a:pt x="458" y="1064"/>
                </a:lnTo>
                <a:lnTo>
                  <a:pt x="438" y="1084"/>
                </a:lnTo>
                <a:lnTo>
                  <a:pt x="418" y="1104"/>
                </a:lnTo>
                <a:lnTo>
                  <a:pt x="396" y="1124"/>
                </a:lnTo>
                <a:lnTo>
                  <a:pt x="374" y="1140"/>
                </a:lnTo>
                <a:lnTo>
                  <a:pt x="350" y="1154"/>
                </a:lnTo>
                <a:lnTo>
                  <a:pt x="324" y="1166"/>
                </a:lnTo>
                <a:lnTo>
                  <a:pt x="384" y="1138"/>
                </a:lnTo>
                <a:lnTo>
                  <a:pt x="412" y="1122"/>
                </a:lnTo>
                <a:lnTo>
                  <a:pt x="440" y="1104"/>
                </a:lnTo>
                <a:lnTo>
                  <a:pt x="468" y="1086"/>
                </a:lnTo>
                <a:lnTo>
                  <a:pt x="494" y="1068"/>
                </a:lnTo>
                <a:lnTo>
                  <a:pt x="520" y="1048"/>
                </a:lnTo>
                <a:lnTo>
                  <a:pt x="546" y="1026"/>
                </a:lnTo>
                <a:lnTo>
                  <a:pt x="568" y="1004"/>
                </a:lnTo>
                <a:lnTo>
                  <a:pt x="592" y="980"/>
                </a:lnTo>
                <a:lnTo>
                  <a:pt x="614" y="956"/>
                </a:lnTo>
                <a:lnTo>
                  <a:pt x="634" y="932"/>
                </a:lnTo>
                <a:lnTo>
                  <a:pt x="652" y="904"/>
                </a:lnTo>
                <a:lnTo>
                  <a:pt x="670" y="878"/>
                </a:lnTo>
                <a:lnTo>
                  <a:pt x="688" y="848"/>
                </a:lnTo>
                <a:lnTo>
                  <a:pt x="702" y="820"/>
                </a:lnTo>
                <a:lnTo>
                  <a:pt x="720" y="782"/>
                </a:lnTo>
                <a:lnTo>
                  <a:pt x="734" y="744"/>
                </a:lnTo>
                <a:lnTo>
                  <a:pt x="744" y="702"/>
                </a:lnTo>
                <a:lnTo>
                  <a:pt x="752" y="662"/>
                </a:lnTo>
                <a:lnTo>
                  <a:pt x="758" y="620"/>
                </a:lnTo>
                <a:lnTo>
                  <a:pt x="760" y="578"/>
                </a:lnTo>
                <a:lnTo>
                  <a:pt x="758" y="538"/>
                </a:lnTo>
                <a:lnTo>
                  <a:pt x="750" y="496"/>
                </a:lnTo>
                <a:lnTo>
                  <a:pt x="742" y="466"/>
                </a:lnTo>
                <a:lnTo>
                  <a:pt x="730" y="436"/>
                </a:lnTo>
                <a:lnTo>
                  <a:pt x="714" y="410"/>
                </a:lnTo>
                <a:lnTo>
                  <a:pt x="696" y="384"/>
                </a:lnTo>
                <a:lnTo>
                  <a:pt x="676" y="358"/>
                </a:lnTo>
                <a:lnTo>
                  <a:pt x="654" y="336"/>
                </a:lnTo>
                <a:lnTo>
                  <a:pt x="632" y="314"/>
                </a:lnTo>
                <a:lnTo>
                  <a:pt x="608" y="294"/>
                </a:lnTo>
                <a:lnTo>
                  <a:pt x="576" y="270"/>
                </a:lnTo>
                <a:lnTo>
                  <a:pt x="518" y="228"/>
                </a:lnTo>
                <a:lnTo>
                  <a:pt x="486" y="206"/>
                </a:lnTo>
                <a:lnTo>
                  <a:pt x="460" y="190"/>
                </a:lnTo>
                <a:lnTo>
                  <a:pt x="440" y="180"/>
                </a:lnTo>
                <a:lnTo>
                  <a:pt x="434" y="178"/>
                </a:lnTo>
                <a:lnTo>
                  <a:pt x="430" y="180"/>
                </a:lnTo>
                <a:lnTo>
                  <a:pt x="534" y="0"/>
                </a:lnTo>
                <a:close/>
              </a:path>
            </a:pathLst>
          </a:custGeom>
          <a:solidFill>
            <a:srgbClr val="C00000"/>
          </a:solidFill>
          <a:ln w="12700">
            <a:noFill/>
            <a:round/>
          </a:ln>
        </p:spPr>
        <p:txBody>
          <a:bodyPr/>
          <a:lstStyle/>
          <a:p>
            <a:pPr marL="0" marR="0" lvl="0" indent="0" algn="l" defTabSz="683605" rtl="0" eaLnBrk="1" fontAlgn="auto" latinLnBrk="0" hangingPunct="1">
              <a:lnSpc>
                <a:spcPct val="100000"/>
              </a:lnSpc>
              <a:spcBef>
                <a:spcPts val="0"/>
              </a:spcBef>
              <a:spcAft>
                <a:spcPts val="0"/>
              </a:spcAft>
              <a:buClrTx/>
              <a:buSzTx/>
              <a:buFontTx/>
              <a:buNone/>
              <a:tabLst/>
              <a:defRPr/>
            </a:pPr>
            <a:endParaRPr kumimoji="0" lang="zh-CN" altLang="en-US" sz="879"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
        <p:nvSpPr>
          <p:cNvPr id="7" name="Freeform 4446"/>
          <p:cNvSpPr/>
          <p:nvPr/>
        </p:nvSpPr>
        <p:spPr bwMode="auto">
          <a:xfrm rot="14400000" flipH="1" flipV="1">
            <a:off x="3895561" y="3378591"/>
            <a:ext cx="971056" cy="1487926"/>
          </a:xfrm>
          <a:custGeom>
            <a:avLst/>
            <a:gdLst>
              <a:gd name="T0" fmla="*/ 2147483647 w 760"/>
              <a:gd name="T1" fmla="*/ 2147483647 h 1166"/>
              <a:gd name="T2" fmla="*/ 2147483647 w 760"/>
              <a:gd name="T3" fmla="*/ 2147483647 h 1166"/>
              <a:gd name="T4" fmla="*/ 2147483647 w 760"/>
              <a:gd name="T5" fmla="*/ 2147483647 h 1166"/>
              <a:gd name="T6" fmla="*/ 2147483647 w 760"/>
              <a:gd name="T7" fmla="*/ 2147483647 h 1166"/>
              <a:gd name="T8" fmla="*/ 2147483647 w 760"/>
              <a:gd name="T9" fmla="*/ 2147483647 h 1166"/>
              <a:gd name="T10" fmla="*/ 2147483647 w 760"/>
              <a:gd name="T11" fmla="*/ 2147483647 h 1166"/>
              <a:gd name="T12" fmla="*/ 2147483647 w 760"/>
              <a:gd name="T13" fmla="*/ 2147483647 h 1166"/>
              <a:gd name="T14" fmla="*/ 2147483647 w 760"/>
              <a:gd name="T15" fmla="*/ 2147483647 h 1166"/>
              <a:gd name="T16" fmla="*/ 2147483647 w 760"/>
              <a:gd name="T17" fmla="*/ 2147483647 h 1166"/>
              <a:gd name="T18" fmla="*/ 2147483647 w 760"/>
              <a:gd name="T19" fmla="*/ 2147483647 h 1166"/>
              <a:gd name="T20" fmla="*/ 2147483647 w 760"/>
              <a:gd name="T21" fmla="*/ 2147483647 h 1166"/>
              <a:gd name="T22" fmla="*/ 2147483647 w 760"/>
              <a:gd name="T23" fmla="*/ 2147483647 h 1166"/>
              <a:gd name="T24" fmla="*/ 2147483647 w 760"/>
              <a:gd name="T25" fmla="*/ 2147483647 h 1166"/>
              <a:gd name="T26" fmla="*/ 2147483647 w 760"/>
              <a:gd name="T27" fmla="*/ 2147483647 h 1166"/>
              <a:gd name="T28" fmla="*/ 2147483647 w 760"/>
              <a:gd name="T29" fmla="*/ 2147483647 h 1166"/>
              <a:gd name="T30" fmla="*/ 2147483647 w 760"/>
              <a:gd name="T31" fmla="*/ 2147483647 h 1166"/>
              <a:gd name="T32" fmla="*/ 2147483647 w 760"/>
              <a:gd name="T33" fmla="*/ 2147483647 h 1166"/>
              <a:gd name="T34" fmla="*/ 2147483647 w 760"/>
              <a:gd name="T35" fmla="*/ 2147483647 h 1166"/>
              <a:gd name="T36" fmla="*/ 2147483647 w 760"/>
              <a:gd name="T37" fmla="*/ 2147483647 h 1166"/>
              <a:gd name="T38" fmla="*/ 2147483647 w 760"/>
              <a:gd name="T39" fmla="*/ 2147483647 h 1166"/>
              <a:gd name="T40" fmla="*/ 2147483647 w 760"/>
              <a:gd name="T41" fmla="*/ 2147483647 h 1166"/>
              <a:gd name="T42" fmla="*/ 2147483647 w 760"/>
              <a:gd name="T43" fmla="*/ 2147483647 h 1166"/>
              <a:gd name="T44" fmla="*/ 2147483647 w 760"/>
              <a:gd name="T45" fmla="*/ 2147483647 h 1166"/>
              <a:gd name="T46" fmla="*/ 2147483647 w 760"/>
              <a:gd name="T47" fmla="*/ 2147483647 h 1166"/>
              <a:gd name="T48" fmla="*/ 2147483647 w 760"/>
              <a:gd name="T49" fmla="*/ 2147483647 h 1166"/>
              <a:gd name="T50" fmla="*/ 2147483647 w 760"/>
              <a:gd name="T51" fmla="*/ 2147483647 h 1166"/>
              <a:gd name="T52" fmla="*/ 2147483647 w 760"/>
              <a:gd name="T53" fmla="*/ 2147483647 h 1166"/>
              <a:gd name="T54" fmla="*/ 2147483647 w 760"/>
              <a:gd name="T55" fmla="*/ 2147483647 h 1166"/>
              <a:gd name="T56" fmla="*/ 2147483647 w 760"/>
              <a:gd name="T57" fmla="*/ 2147483647 h 1166"/>
              <a:gd name="T58" fmla="*/ 2147483647 w 760"/>
              <a:gd name="T59" fmla="*/ 2147483647 h 1166"/>
              <a:gd name="T60" fmla="*/ 2147483647 w 760"/>
              <a:gd name="T61" fmla="*/ 2147483647 h 1166"/>
              <a:gd name="T62" fmla="*/ 2147483647 w 760"/>
              <a:gd name="T63" fmla="*/ 2147483647 h 1166"/>
              <a:gd name="T64" fmla="*/ 2147483647 w 760"/>
              <a:gd name="T65" fmla="*/ 2147483647 h 1166"/>
              <a:gd name="T66" fmla="*/ 2147483647 w 760"/>
              <a:gd name="T67" fmla="*/ 2147483647 h 1166"/>
              <a:gd name="T68" fmla="*/ 2147483647 w 760"/>
              <a:gd name="T69" fmla="*/ 2147483647 h 1166"/>
              <a:gd name="T70" fmla="*/ 2147483647 w 760"/>
              <a:gd name="T71" fmla="*/ 2147483647 h 1166"/>
              <a:gd name="T72" fmla="*/ 2147483647 w 760"/>
              <a:gd name="T73" fmla="*/ 2147483647 h 1166"/>
              <a:gd name="T74" fmla="*/ 2147483647 w 760"/>
              <a:gd name="T75" fmla="*/ 2147483647 h 1166"/>
              <a:gd name="T76" fmla="*/ 2147483647 w 760"/>
              <a:gd name="T77" fmla="*/ 2147483647 h 1166"/>
              <a:gd name="T78" fmla="*/ 2147483647 w 760"/>
              <a:gd name="T79" fmla="*/ 2147483647 h 1166"/>
              <a:gd name="T80" fmla="*/ 2147483647 w 760"/>
              <a:gd name="T81" fmla="*/ 2147483647 h 1166"/>
              <a:gd name="T82" fmla="*/ 2147483647 w 760"/>
              <a:gd name="T83" fmla="*/ 2147483647 h 1166"/>
              <a:gd name="T84" fmla="*/ 2147483647 w 760"/>
              <a:gd name="T85" fmla="*/ 2147483647 h 1166"/>
              <a:gd name="T86" fmla="*/ 2147483647 w 760"/>
              <a:gd name="T87" fmla="*/ 2147483647 h 1166"/>
              <a:gd name="T88" fmla="*/ 2147483647 w 760"/>
              <a:gd name="T89" fmla="*/ 0 h 116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w 760"/>
              <a:gd name="T136" fmla="*/ 0 h 1166"/>
              <a:gd name="T137" fmla="*/ 760 w 760"/>
              <a:gd name="T138" fmla="*/ 1166 h 1166"/>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T135" t="T136" r="T137" b="T138"/>
            <a:pathLst>
              <a:path w="760" h="1166">
                <a:moveTo>
                  <a:pt x="534" y="0"/>
                </a:moveTo>
                <a:lnTo>
                  <a:pt x="234" y="2"/>
                </a:lnTo>
                <a:lnTo>
                  <a:pt x="0" y="407"/>
                </a:lnTo>
                <a:lnTo>
                  <a:pt x="152" y="662"/>
                </a:lnTo>
                <a:lnTo>
                  <a:pt x="260" y="476"/>
                </a:lnTo>
                <a:lnTo>
                  <a:pt x="262" y="474"/>
                </a:lnTo>
                <a:lnTo>
                  <a:pt x="268" y="472"/>
                </a:lnTo>
                <a:lnTo>
                  <a:pt x="284" y="472"/>
                </a:lnTo>
                <a:lnTo>
                  <a:pt x="306" y="476"/>
                </a:lnTo>
                <a:lnTo>
                  <a:pt x="330" y="482"/>
                </a:lnTo>
                <a:lnTo>
                  <a:pt x="376" y="496"/>
                </a:lnTo>
                <a:lnTo>
                  <a:pt x="402" y="506"/>
                </a:lnTo>
                <a:lnTo>
                  <a:pt x="424" y="516"/>
                </a:lnTo>
                <a:lnTo>
                  <a:pt x="444" y="528"/>
                </a:lnTo>
                <a:lnTo>
                  <a:pt x="464" y="542"/>
                </a:lnTo>
                <a:lnTo>
                  <a:pt x="484" y="556"/>
                </a:lnTo>
                <a:lnTo>
                  <a:pt x="502" y="574"/>
                </a:lnTo>
                <a:lnTo>
                  <a:pt x="518" y="590"/>
                </a:lnTo>
                <a:lnTo>
                  <a:pt x="532" y="610"/>
                </a:lnTo>
                <a:lnTo>
                  <a:pt x="546" y="630"/>
                </a:lnTo>
                <a:lnTo>
                  <a:pt x="556" y="652"/>
                </a:lnTo>
                <a:lnTo>
                  <a:pt x="566" y="676"/>
                </a:lnTo>
                <a:lnTo>
                  <a:pt x="572" y="700"/>
                </a:lnTo>
                <a:lnTo>
                  <a:pt x="576" y="726"/>
                </a:lnTo>
                <a:lnTo>
                  <a:pt x="576" y="752"/>
                </a:lnTo>
                <a:lnTo>
                  <a:pt x="576" y="776"/>
                </a:lnTo>
                <a:lnTo>
                  <a:pt x="574" y="804"/>
                </a:lnTo>
                <a:lnTo>
                  <a:pt x="570" y="830"/>
                </a:lnTo>
                <a:lnTo>
                  <a:pt x="564" y="856"/>
                </a:lnTo>
                <a:lnTo>
                  <a:pt x="556" y="880"/>
                </a:lnTo>
                <a:lnTo>
                  <a:pt x="548" y="906"/>
                </a:lnTo>
                <a:lnTo>
                  <a:pt x="538" y="930"/>
                </a:lnTo>
                <a:lnTo>
                  <a:pt x="516" y="978"/>
                </a:lnTo>
                <a:lnTo>
                  <a:pt x="492" y="1020"/>
                </a:lnTo>
                <a:lnTo>
                  <a:pt x="476" y="1042"/>
                </a:lnTo>
                <a:lnTo>
                  <a:pt x="458" y="1064"/>
                </a:lnTo>
                <a:lnTo>
                  <a:pt x="438" y="1084"/>
                </a:lnTo>
                <a:lnTo>
                  <a:pt x="418" y="1104"/>
                </a:lnTo>
                <a:lnTo>
                  <a:pt x="396" y="1124"/>
                </a:lnTo>
                <a:lnTo>
                  <a:pt x="374" y="1140"/>
                </a:lnTo>
                <a:lnTo>
                  <a:pt x="350" y="1154"/>
                </a:lnTo>
                <a:lnTo>
                  <a:pt x="324" y="1166"/>
                </a:lnTo>
                <a:lnTo>
                  <a:pt x="384" y="1138"/>
                </a:lnTo>
                <a:lnTo>
                  <a:pt x="412" y="1122"/>
                </a:lnTo>
                <a:lnTo>
                  <a:pt x="440" y="1104"/>
                </a:lnTo>
                <a:lnTo>
                  <a:pt x="468" y="1086"/>
                </a:lnTo>
                <a:lnTo>
                  <a:pt x="494" y="1068"/>
                </a:lnTo>
                <a:lnTo>
                  <a:pt x="520" y="1048"/>
                </a:lnTo>
                <a:lnTo>
                  <a:pt x="546" y="1026"/>
                </a:lnTo>
                <a:lnTo>
                  <a:pt x="568" y="1004"/>
                </a:lnTo>
                <a:lnTo>
                  <a:pt x="592" y="980"/>
                </a:lnTo>
                <a:lnTo>
                  <a:pt x="614" y="956"/>
                </a:lnTo>
                <a:lnTo>
                  <a:pt x="634" y="932"/>
                </a:lnTo>
                <a:lnTo>
                  <a:pt x="652" y="904"/>
                </a:lnTo>
                <a:lnTo>
                  <a:pt x="670" y="878"/>
                </a:lnTo>
                <a:lnTo>
                  <a:pt x="688" y="848"/>
                </a:lnTo>
                <a:lnTo>
                  <a:pt x="702" y="820"/>
                </a:lnTo>
                <a:lnTo>
                  <a:pt x="720" y="782"/>
                </a:lnTo>
                <a:lnTo>
                  <a:pt x="734" y="744"/>
                </a:lnTo>
                <a:lnTo>
                  <a:pt x="744" y="702"/>
                </a:lnTo>
                <a:lnTo>
                  <a:pt x="752" y="662"/>
                </a:lnTo>
                <a:lnTo>
                  <a:pt x="758" y="620"/>
                </a:lnTo>
                <a:lnTo>
                  <a:pt x="760" y="578"/>
                </a:lnTo>
                <a:lnTo>
                  <a:pt x="758" y="538"/>
                </a:lnTo>
                <a:lnTo>
                  <a:pt x="750" y="496"/>
                </a:lnTo>
                <a:lnTo>
                  <a:pt x="742" y="466"/>
                </a:lnTo>
                <a:lnTo>
                  <a:pt x="730" y="436"/>
                </a:lnTo>
                <a:lnTo>
                  <a:pt x="714" y="410"/>
                </a:lnTo>
                <a:lnTo>
                  <a:pt x="696" y="384"/>
                </a:lnTo>
                <a:lnTo>
                  <a:pt x="676" y="358"/>
                </a:lnTo>
                <a:lnTo>
                  <a:pt x="654" y="336"/>
                </a:lnTo>
                <a:lnTo>
                  <a:pt x="632" y="314"/>
                </a:lnTo>
                <a:lnTo>
                  <a:pt x="608" y="294"/>
                </a:lnTo>
                <a:lnTo>
                  <a:pt x="576" y="270"/>
                </a:lnTo>
                <a:lnTo>
                  <a:pt x="518" y="228"/>
                </a:lnTo>
                <a:lnTo>
                  <a:pt x="486" y="206"/>
                </a:lnTo>
                <a:lnTo>
                  <a:pt x="460" y="190"/>
                </a:lnTo>
                <a:lnTo>
                  <a:pt x="440" y="180"/>
                </a:lnTo>
                <a:lnTo>
                  <a:pt x="434" y="178"/>
                </a:lnTo>
                <a:lnTo>
                  <a:pt x="430" y="180"/>
                </a:lnTo>
                <a:lnTo>
                  <a:pt x="534" y="0"/>
                </a:lnTo>
                <a:close/>
              </a:path>
            </a:pathLst>
          </a:custGeom>
          <a:gradFill>
            <a:gsLst>
              <a:gs pos="0">
                <a:schemeClr val="bg2">
                  <a:lumMod val="75000"/>
                </a:schemeClr>
              </a:gs>
              <a:gs pos="100000">
                <a:schemeClr val="bg1">
                  <a:lumMod val="85000"/>
                </a:schemeClr>
              </a:gs>
            </a:gsLst>
            <a:lin ang="16200000" scaled="1"/>
          </a:gradFill>
          <a:ln w="12700">
            <a:noFill/>
            <a:round/>
          </a:ln>
        </p:spPr>
        <p:txBody>
          <a:bodyPr/>
          <a:lstStyle/>
          <a:p>
            <a:pPr marL="0" marR="0" lvl="0" indent="0" algn="l" defTabSz="683605" rtl="0" eaLnBrk="1" fontAlgn="auto" latinLnBrk="0" hangingPunct="1">
              <a:lnSpc>
                <a:spcPct val="100000"/>
              </a:lnSpc>
              <a:spcBef>
                <a:spcPts val="0"/>
              </a:spcBef>
              <a:spcAft>
                <a:spcPts val="0"/>
              </a:spcAft>
              <a:buClrTx/>
              <a:buSzTx/>
              <a:buFontTx/>
              <a:buNone/>
              <a:tabLst/>
              <a:defRPr/>
            </a:pPr>
            <a:endParaRPr kumimoji="0" lang="zh-CN" altLang="en-US" sz="879"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
        <p:nvSpPr>
          <p:cNvPr id="8" name="TextBox 49"/>
          <p:cNvSpPr txBox="1"/>
          <p:nvPr/>
        </p:nvSpPr>
        <p:spPr>
          <a:xfrm>
            <a:off x="6011150" y="1370967"/>
            <a:ext cx="2715687" cy="661489"/>
          </a:xfrm>
          <a:prstGeom prst="rect">
            <a:avLst/>
          </a:prstGeom>
          <a:noFill/>
        </p:spPr>
        <p:txBody>
          <a:bodyPr wrap="square" rtlCol="0">
            <a:spAutoFit/>
          </a:bodyPr>
          <a:lstStyle/>
          <a:p>
            <a:pPr marL="0" marR="0" lvl="0" indent="0" algn="l" defTabSz="683605" rtl="0" eaLnBrk="1" fontAlgn="auto" latinLnBrk="0" hangingPunct="1">
              <a:lnSpc>
                <a:spcPct val="100000"/>
              </a:lnSpc>
              <a:spcBef>
                <a:spcPts val="0"/>
              </a:spcBef>
              <a:spcAft>
                <a:spcPts val="0"/>
              </a:spcAft>
              <a:buClrTx/>
              <a:buSzTx/>
              <a:buFontTx/>
              <a:buNone/>
              <a:tabLst/>
              <a:defRPr/>
            </a:pPr>
            <a:r>
              <a:rPr kumimoji="0" lang="zh-CN" altLang="en-US" sz="1368" b="1" i="0" u="none" strike="noStrike" kern="1200" cap="none" spc="0" normalizeH="0" baseline="0" noProof="0" dirty="0">
                <a:ln>
                  <a:noFill/>
                </a:ln>
                <a:solidFill>
                  <a:srgbClr val="FF0000"/>
                </a:solidFill>
                <a:effectLst/>
                <a:uLnTx/>
                <a:uFillTx/>
                <a:latin typeface="微软雅黑" panose="020B0503020204020204" pitchFamily="34" charset="-122"/>
                <a:ea typeface="微软雅黑" panose="020B0503020204020204" pitchFamily="34" charset="-122"/>
                <a:cs typeface="+mn-cs"/>
              </a:rPr>
              <a:t>项目概要</a:t>
            </a:r>
            <a:endParaRPr kumimoji="0" lang="en-US" altLang="zh-CN" sz="1368" b="1" i="0" u="none" strike="noStrike" kern="1200" cap="none" spc="0" normalizeH="0" baseline="0" noProof="0" dirty="0">
              <a:ln>
                <a:noFill/>
              </a:ln>
              <a:solidFill>
                <a:srgbClr val="FF0000"/>
              </a:solidFill>
              <a:effectLst/>
              <a:uLnTx/>
              <a:uFillTx/>
              <a:latin typeface="微软雅黑" panose="020B0503020204020204" pitchFamily="34" charset="-122"/>
              <a:ea typeface="微软雅黑" panose="020B0503020204020204" pitchFamily="34" charset="-122"/>
              <a:cs typeface="+mn-cs"/>
            </a:endParaRPr>
          </a:p>
          <a:p>
            <a:pPr marL="0" marR="0" lvl="0" indent="0" algn="l" defTabSz="683605" rtl="0" eaLnBrk="1" fontAlgn="auto" latinLnBrk="0" hangingPunct="1">
              <a:lnSpc>
                <a:spcPct val="100000"/>
              </a:lnSpc>
              <a:spcBef>
                <a:spcPts val="0"/>
              </a:spcBef>
              <a:spcAft>
                <a:spcPts val="0"/>
              </a:spcAft>
              <a:buClrTx/>
              <a:buSzTx/>
              <a:buFontTx/>
              <a:buNone/>
              <a:tabLst/>
              <a:defRPr/>
            </a:pPr>
            <a:r>
              <a:rPr kumimoji="0" lang="zh-CN" altLang="en-US" sz="1172" b="0" i="0" u="none" strike="noStrike" kern="1200" cap="none" spc="0" normalizeH="0" baseline="0" noProof="0" dirty="0">
                <a:ln>
                  <a:noFill/>
                </a:ln>
                <a:solidFill>
                  <a:prstClr val="black">
                    <a:lumMod val="65000"/>
                    <a:lumOff val="35000"/>
                  </a:prstClr>
                </a:solidFill>
                <a:effectLst/>
                <a:uLnTx/>
                <a:uFillTx/>
                <a:latin typeface="微软雅黑" panose="020B0503020204020204" pitchFamily="34" charset="-122"/>
                <a:ea typeface="微软雅黑" panose="020B0503020204020204" pitchFamily="34" charset="-122"/>
                <a:cs typeface="+mn-cs"/>
              </a:rPr>
              <a:t>单击此处添加文本单击此处添加文本</a:t>
            </a:r>
            <a:endParaRPr kumimoji="0" lang="en-US" altLang="zh-CN" sz="1172" b="0" i="0" u="none" strike="noStrike" kern="1200" cap="none" spc="0" normalizeH="0" baseline="0" noProof="0" dirty="0">
              <a:ln>
                <a:noFill/>
              </a:ln>
              <a:solidFill>
                <a:prstClr val="black">
                  <a:lumMod val="65000"/>
                  <a:lumOff val="35000"/>
                </a:prstClr>
              </a:solidFill>
              <a:effectLst/>
              <a:uLnTx/>
              <a:uFillTx/>
              <a:latin typeface="微软雅黑" panose="020B0503020204020204" pitchFamily="34" charset="-122"/>
              <a:ea typeface="微软雅黑" panose="020B0503020204020204" pitchFamily="34" charset="-122"/>
              <a:cs typeface="+mn-cs"/>
            </a:endParaRPr>
          </a:p>
          <a:p>
            <a:pPr marL="0" marR="0" lvl="0" indent="0" algn="l" defTabSz="683605" rtl="0" eaLnBrk="1" fontAlgn="auto" latinLnBrk="0" hangingPunct="1">
              <a:lnSpc>
                <a:spcPct val="100000"/>
              </a:lnSpc>
              <a:spcBef>
                <a:spcPts val="0"/>
              </a:spcBef>
              <a:spcAft>
                <a:spcPts val="0"/>
              </a:spcAft>
              <a:buClrTx/>
              <a:buSzTx/>
              <a:buFontTx/>
              <a:buNone/>
              <a:tabLst/>
              <a:defRPr/>
            </a:pPr>
            <a:r>
              <a:rPr kumimoji="0" lang="zh-CN" altLang="en-US" sz="1172" b="0" i="0" u="none" strike="noStrike" kern="1200" cap="none" spc="0" normalizeH="0" baseline="0" noProof="0" dirty="0">
                <a:ln>
                  <a:noFill/>
                </a:ln>
                <a:solidFill>
                  <a:prstClr val="black">
                    <a:lumMod val="65000"/>
                    <a:lumOff val="35000"/>
                  </a:prstClr>
                </a:solidFill>
                <a:effectLst/>
                <a:uLnTx/>
                <a:uFillTx/>
                <a:latin typeface="微软雅黑" panose="020B0503020204020204" pitchFamily="34" charset="-122"/>
                <a:ea typeface="微软雅黑" panose="020B0503020204020204" pitchFamily="34" charset="-122"/>
                <a:cs typeface="+mn-cs"/>
              </a:rPr>
              <a:t>单击此处添加文本</a:t>
            </a:r>
            <a:endParaRPr kumimoji="0" lang="en-US" altLang="zh-CN" sz="1172" b="0" i="0" u="none" strike="noStrike" kern="1200" cap="none" spc="0" normalizeH="0" baseline="0" noProof="0" dirty="0">
              <a:ln>
                <a:noFill/>
              </a:ln>
              <a:solidFill>
                <a:prstClr val="black">
                  <a:lumMod val="65000"/>
                  <a:lumOff val="35000"/>
                </a:prstClr>
              </a:solidFill>
              <a:effectLst/>
              <a:uLnTx/>
              <a:uFillTx/>
              <a:latin typeface="微软雅黑" panose="020B0503020204020204" pitchFamily="34" charset="-122"/>
              <a:ea typeface="微软雅黑" panose="020B0503020204020204" pitchFamily="34" charset="-122"/>
              <a:cs typeface="+mn-cs"/>
            </a:endParaRPr>
          </a:p>
        </p:txBody>
      </p:sp>
      <p:sp>
        <p:nvSpPr>
          <p:cNvPr id="9" name="TextBox 50"/>
          <p:cNvSpPr txBox="1"/>
          <p:nvPr/>
        </p:nvSpPr>
        <p:spPr>
          <a:xfrm>
            <a:off x="6011150" y="2828174"/>
            <a:ext cx="2715687" cy="661489"/>
          </a:xfrm>
          <a:prstGeom prst="rect">
            <a:avLst/>
          </a:prstGeom>
          <a:noFill/>
        </p:spPr>
        <p:txBody>
          <a:bodyPr wrap="square" rtlCol="0">
            <a:spAutoFit/>
          </a:bodyPr>
          <a:lstStyle/>
          <a:p>
            <a:pPr marL="0" marR="0" lvl="0" indent="0" algn="l" defTabSz="683605" rtl="0" eaLnBrk="1" fontAlgn="auto" latinLnBrk="0" hangingPunct="1">
              <a:lnSpc>
                <a:spcPct val="100000"/>
              </a:lnSpc>
              <a:spcBef>
                <a:spcPts val="0"/>
              </a:spcBef>
              <a:spcAft>
                <a:spcPts val="0"/>
              </a:spcAft>
              <a:buClrTx/>
              <a:buSzTx/>
              <a:buFontTx/>
              <a:buNone/>
              <a:tabLst/>
              <a:defRPr/>
            </a:pPr>
            <a:r>
              <a:rPr kumimoji="0" lang="zh-CN" altLang="en-US" sz="1368" b="1" i="0" u="none" strike="noStrike" kern="1200" cap="none" spc="0" normalizeH="0" baseline="0" noProof="0" dirty="0">
                <a:ln>
                  <a:noFill/>
                </a:ln>
                <a:solidFill>
                  <a:srgbClr val="FF0000"/>
                </a:solidFill>
                <a:effectLst/>
                <a:uLnTx/>
                <a:uFillTx/>
                <a:latin typeface="微软雅黑" panose="020B0503020204020204" pitchFamily="34" charset="-122"/>
                <a:ea typeface="微软雅黑" panose="020B0503020204020204" pitchFamily="34" charset="-122"/>
                <a:cs typeface="+mn-cs"/>
              </a:rPr>
              <a:t>项目概要</a:t>
            </a:r>
            <a:endParaRPr kumimoji="0" lang="en-US" altLang="zh-CN" sz="1368" b="1" i="0" u="none" strike="noStrike" kern="1200" cap="none" spc="0" normalizeH="0" baseline="0" noProof="0" dirty="0">
              <a:ln>
                <a:noFill/>
              </a:ln>
              <a:solidFill>
                <a:srgbClr val="FF0000"/>
              </a:solidFill>
              <a:effectLst/>
              <a:uLnTx/>
              <a:uFillTx/>
              <a:latin typeface="微软雅黑" panose="020B0503020204020204" pitchFamily="34" charset="-122"/>
              <a:ea typeface="微软雅黑" panose="020B0503020204020204" pitchFamily="34" charset="-122"/>
              <a:cs typeface="+mn-cs"/>
            </a:endParaRPr>
          </a:p>
          <a:p>
            <a:pPr marL="0" marR="0" lvl="0" indent="0" algn="l" defTabSz="683605" rtl="0" eaLnBrk="1" fontAlgn="auto" latinLnBrk="0" hangingPunct="1">
              <a:lnSpc>
                <a:spcPct val="100000"/>
              </a:lnSpc>
              <a:spcBef>
                <a:spcPts val="0"/>
              </a:spcBef>
              <a:spcAft>
                <a:spcPts val="0"/>
              </a:spcAft>
              <a:buClrTx/>
              <a:buSzTx/>
              <a:buFontTx/>
              <a:buNone/>
              <a:tabLst/>
              <a:defRPr/>
            </a:pPr>
            <a:r>
              <a:rPr kumimoji="0" lang="zh-CN" altLang="en-US" sz="1172" b="0" i="0" u="none" strike="noStrike" kern="1200" cap="none" spc="0" normalizeH="0" baseline="0" noProof="0" dirty="0">
                <a:ln>
                  <a:noFill/>
                </a:ln>
                <a:solidFill>
                  <a:prstClr val="black">
                    <a:lumMod val="65000"/>
                    <a:lumOff val="35000"/>
                  </a:prstClr>
                </a:solidFill>
                <a:effectLst/>
                <a:uLnTx/>
                <a:uFillTx/>
                <a:latin typeface="微软雅黑" panose="020B0503020204020204" pitchFamily="34" charset="-122"/>
                <a:ea typeface="微软雅黑" panose="020B0503020204020204" pitchFamily="34" charset="-122"/>
                <a:cs typeface="+mn-cs"/>
              </a:rPr>
              <a:t>单击此处添加文本单击此处添加文本</a:t>
            </a:r>
            <a:endParaRPr kumimoji="0" lang="en-US" altLang="zh-CN" sz="1172" b="0" i="0" u="none" strike="noStrike" kern="1200" cap="none" spc="0" normalizeH="0" baseline="0" noProof="0" dirty="0">
              <a:ln>
                <a:noFill/>
              </a:ln>
              <a:solidFill>
                <a:prstClr val="black">
                  <a:lumMod val="65000"/>
                  <a:lumOff val="35000"/>
                </a:prstClr>
              </a:solidFill>
              <a:effectLst/>
              <a:uLnTx/>
              <a:uFillTx/>
              <a:latin typeface="微软雅黑" panose="020B0503020204020204" pitchFamily="34" charset="-122"/>
              <a:ea typeface="微软雅黑" panose="020B0503020204020204" pitchFamily="34" charset="-122"/>
              <a:cs typeface="+mn-cs"/>
            </a:endParaRPr>
          </a:p>
          <a:p>
            <a:pPr marL="0" marR="0" lvl="0" indent="0" algn="l" defTabSz="683605" rtl="0" eaLnBrk="1" fontAlgn="auto" latinLnBrk="0" hangingPunct="1">
              <a:lnSpc>
                <a:spcPct val="100000"/>
              </a:lnSpc>
              <a:spcBef>
                <a:spcPts val="0"/>
              </a:spcBef>
              <a:spcAft>
                <a:spcPts val="0"/>
              </a:spcAft>
              <a:buClrTx/>
              <a:buSzTx/>
              <a:buFontTx/>
              <a:buNone/>
              <a:tabLst/>
              <a:defRPr/>
            </a:pPr>
            <a:r>
              <a:rPr kumimoji="0" lang="zh-CN" altLang="en-US" sz="1172" b="0" i="0" u="none" strike="noStrike" kern="1200" cap="none" spc="0" normalizeH="0" baseline="0" noProof="0" dirty="0">
                <a:ln>
                  <a:noFill/>
                </a:ln>
                <a:solidFill>
                  <a:prstClr val="black">
                    <a:lumMod val="65000"/>
                    <a:lumOff val="35000"/>
                  </a:prstClr>
                </a:solidFill>
                <a:effectLst/>
                <a:uLnTx/>
                <a:uFillTx/>
                <a:latin typeface="微软雅黑" panose="020B0503020204020204" pitchFamily="34" charset="-122"/>
                <a:ea typeface="微软雅黑" panose="020B0503020204020204" pitchFamily="34" charset="-122"/>
                <a:cs typeface="+mn-cs"/>
              </a:rPr>
              <a:t>单击此处添加文本</a:t>
            </a:r>
            <a:endParaRPr kumimoji="0" lang="en-US" altLang="zh-CN" sz="1172" b="0" i="0" u="none" strike="noStrike" kern="1200" cap="none" spc="0" normalizeH="0" baseline="0" noProof="0" dirty="0">
              <a:ln>
                <a:noFill/>
              </a:ln>
              <a:solidFill>
                <a:prstClr val="black">
                  <a:lumMod val="65000"/>
                  <a:lumOff val="35000"/>
                </a:prstClr>
              </a:solidFill>
              <a:effectLst/>
              <a:uLnTx/>
              <a:uFillTx/>
              <a:latin typeface="微软雅黑" panose="020B0503020204020204" pitchFamily="34" charset="-122"/>
              <a:ea typeface="微软雅黑" panose="020B0503020204020204" pitchFamily="34" charset="-122"/>
              <a:cs typeface="+mn-cs"/>
            </a:endParaRPr>
          </a:p>
        </p:txBody>
      </p:sp>
      <p:sp>
        <p:nvSpPr>
          <p:cNvPr id="10" name="TextBox 51"/>
          <p:cNvSpPr txBox="1"/>
          <p:nvPr/>
        </p:nvSpPr>
        <p:spPr>
          <a:xfrm>
            <a:off x="6011149" y="3951100"/>
            <a:ext cx="2715687" cy="661489"/>
          </a:xfrm>
          <a:prstGeom prst="rect">
            <a:avLst/>
          </a:prstGeom>
          <a:noFill/>
        </p:spPr>
        <p:txBody>
          <a:bodyPr wrap="square" rtlCol="0">
            <a:spAutoFit/>
          </a:bodyPr>
          <a:lstStyle/>
          <a:p>
            <a:pPr marL="0" marR="0" lvl="0" indent="0" algn="l" defTabSz="683605" rtl="0" eaLnBrk="1" fontAlgn="auto" latinLnBrk="0" hangingPunct="1">
              <a:lnSpc>
                <a:spcPct val="100000"/>
              </a:lnSpc>
              <a:spcBef>
                <a:spcPts val="0"/>
              </a:spcBef>
              <a:spcAft>
                <a:spcPts val="0"/>
              </a:spcAft>
              <a:buClrTx/>
              <a:buSzTx/>
              <a:buFontTx/>
              <a:buNone/>
              <a:tabLst/>
              <a:defRPr/>
            </a:pPr>
            <a:r>
              <a:rPr kumimoji="0" lang="zh-CN" altLang="en-US" sz="1368" b="1" i="0" u="none" strike="noStrike" kern="1200" cap="none" spc="0" normalizeH="0" baseline="0" noProof="0" dirty="0">
                <a:ln>
                  <a:noFill/>
                </a:ln>
                <a:solidFill>
                  <a:srgbClr val="FF0000"/>
                </a:solidFill>
                <a:effectLst/>
                <a:uLnTx/>
                <a:uFillTx/>
                <a:latin typeface="微软雅黑" panose="020B0503020204020204" pitchFamily="34" charset="-122"/>
                <a:ea typeface="微软雅黑" panose="020B0503020204020204" pitchFamily="34" charset="-122"/>
                <a:cs typeface="+mn-cs"/>
              </a:rPr>
              <a:t>项目概要</a:t>
            </a:r>
            <a:endParaRPr kumimoji="0" lang="en-US" altLang="zh-CN" sz="1368" b="1" i="0" u="none" strike="noStrike" kern="1200" cap="none" spc="0" normalizeH="0" baseline="0" noProof="0" dirty="0">
              <a:ln>
                <a:noFill/>
              </a:ln>
              <a:solidFill>
                <a:srgbClr val="FF0000"/>
              </a:solidFill>
              <a:effectLst/>
              <a:uLnTx/>
              <a:uFillTx/>
              <a:latin typeface="微软雅黑" panose="020B0503020204020204" pitchFamily="34" charset="-122"/>
              <a:ea typeface="微软雅黑" panose="020B0503020204020204" pitchFamily="34" charset="-122"/>
              <a:cs typeface="+mn-cs"/>
            </a:endParaRPr>
          </a:p>
          <a:p>
            <a:pPr marL="0" marR="0" lvl="0" indent="0" algn="l" defTabSz="683605" rtl="0" eaLnBrk="1" fontAlgn="auto" latinLnBrk="0" hangingPunct="1">
              <a:lnSpc>
                <a:spcPct val="100000"/>
              </a:lnSpc>
              <a:spcBef>
                <a:spcPts val="0"/>
              </a:spcBef>
              <a:spcAft>
                <a:spcPts val="0"/>
              </a:spcAft>
              <a:buClrTx/>
              <a:buSzTx/>
              <a:buFontTx/>
              <a:buNone/>
              <a:tabLst/>
              <a:defRPr/>
            </a:pPr>
            <a:r>
              <a:rPr kumimoji="0" lang="zh-CN" altLang="en-US" sz="1172" b="0" i="0" u="none" strike="noStrike" kern="1200" cap="none" spc="0" normalizeH="0" baseline="0" noProof="0" dirty="0">
                <a:ln>
                  <a:noFill/>
                </a:ln>
                <a:solidFill>
                  <a:prstClr val="black">
                    <a:lumMod val="65000"/>
                    <a:lumOff val="35000"/>
                  </a:prstClr>
                </a:solidFill>
                <a:effectLst/>
                <a:uLnTx/>
                <a:uFillTx/>
                <a:latin typeface="微软雅黑" panose="020B0503020204020204" pitchFamily="34" charset="-122"/>
                <a:ea typeface="微软雅黑" panose="020B0503020204020204" pitchFamily="34" charset="-122"/>
                <a:cs typeface="+mn-cs"/>
              </a:rPr>
              <a:t>单击此处添加文本单击此处添加文本</a:t>
            </a:r>
            <a:endParaRPr kumimoji="0" lang="en-US" altLang="zh-CN" sz="1172" b="0" i="0" u="none" strike="noStrike" kern="1200" cap="none" spc="0" normalizeH="0" baseline="0" noProof="0" dirty="0">
              <a:ln>
                <a:noFill/>
              </a:ln>
              <a:solidFill>
                <a:prstClr val="black">
                  <a:lumMod val="65000"/>
                  <a:lumOff val="35000"/>
                </a:prstClr>
              </a:solidFill>
              <a:effectLst/>
              <a:uLnTx/>
              <a:uFillTx/>
              <a:latin typeface="微软雅黑" panose="020B0503020204020204" pitchFamily="34" charset="-122"/>
              <a:ea typeface="微软雅黑" panose="020B0503020204020204" pitchFamily="34" charset="-122"/>
              <a:cs typeface="+mn-cs"/>
            </a:endParaRPr>
          </a:p>
          <a:p>
            <a:pPr marL="0" marR="0" lvl="0" indent="0" algn="l" defTabSz="683605" rtl="0" eaLnBrk="1" fontAlgn="auto" latinLnBrk="0" hangingPunct="1">
              <a:lnSpc>
                <a:spcPct val="100000"/>
              </a:lnSpc>
              <a:spcBef>
                <a:spcPts val="0"/>
              </a:spcBef>
              <a:spcAft>
                <a:spcPts val="0"/>
              </a:spcAft>
              <a:buClrTx/>
              <a:buSzTx/>
              <a:buFontTx/>
              <a:buNone/>
              <a:tabLst/>
              <a:defRPr/>
            </a:pPr>
            <a:r>
              <a:rPr kumimoji="0" lang="zh-CN" altLang="en-US" sz="1172" b="0" i="0" u="none" strike="noStrike" kern="1200" cap="none" spc="0" normalizeH="0" baseline="0" noProof="0" dirty="0">
                <a:ln>
                  <a:noFill/>
                </a:ln>
                <a:solidFill>
                  <a:prstClr val="black">
                    <a:lumMod val="65000"/>
                    <a:lumOff val="35000"/>
                  </a:prstClr>
                </a:solidFill>
                <a:effectLst/>
                <a:uLnTx/>
                <a:uFillTx/>
                <a:latin typeface="微软雅黑" panose="020B0503020204020204" pitchFamily="34" charset="-122"/>
                <a:ea typeface="微软雅黑" panose="020B0503020204020204" pitchFamily="34" charset="-122"/>
                <a:cs typeface="+mn-cs"/>
              </a:rPr>
              <a:t>单击此处添加文本</a:t>
            </a:r>
            <a:endParaRPr kumimoji="0" lang="en-US" altLang="zh-CN" sz="1172" b="0" i="0" u="none" strike="noStrike" kern="1200" cap="none" spc="0" normalizeH="0" baseline="0" noProof="0" dirty="0">
              <a:ln>
                <a:noFill/>
              </a:ln>
              <a:solidFill>
                <a:prstClr val="black">
                  <a:lumMod val="65000"/>
                  <a:lumOff val="35000"/>
                </a:prstClr>
              </a:solidFill>
              <a:effectLst/>
              <a:uLnTx/>
              <a:uFillTx/>
              <a:latin typeface="微软雅黑" panose="020B0503020204020204" pitchFamily="34" charset="-122"/>
              <a:ea typeface="微软雅黑" panose="020B0503020204020204" pitchFamily="34" charset="-122"/>
              <a:cs typeface="+mn-cs"/>
            </a:endParaRPr>
          </a:p>
        </p:txBody>
      </p:sp>
      <p:sp>
        <p:nvSpPr>
          <p:cNvPr id="11" name="TextBox 52"/>
          <p:cNvSpPr txBox="1"/>
          <p:nvPr/>
        </p:nvSpPr>
        <p:spPr>
          <a:xfrm>
            <a:off x="681088" y="1370967"/>
            <a:ext cx="2715687" cy="661489"/>
          </a:xfrm>
          <a:prstGeom prst="rect">
            <a:avLst/>
          </a:prstGeom>
          <a:noFill/>
        </p:spPr>
        <p:txBody>
          <a:bodyPr wrap="square" rtlCol="0">
            <a:spAutoFit/>
          </a:bodyPr>
          <a:lstStyle/>
          <a:p>
            <a:pPr marL="0" marR="0" lvl="0" indent="0" algn="l" defTabSz="683605" rtl="0" eaLnBrk="1" fontAlgn="auto" latinLnBrk="0" hangingPunct="1">
              <a:lnSpc>
                <a:spcPct val="100000"/>
              </a:lnSpc>
              <a:spcBef>
                <a:spcPts val="0"/>
              </a:spcBef>
              <a:spcAft>
                <a:spcPts val="0"/>
              </a:spcAft>
              <a:buClrTx/>
              <a:buSzTx/>
              <a:buFontTx/>
              <a:buNone/>
              <a:tabLst/>
              <a:defRPr/>
            </a:pPr>
            <a:r>
              <a:rPr kumimoji="0" lang="zh-CN" altLang="en-US" sz="1368" b="1" i="0" u="none" strike="noStrike" kern="1200" cap="none" spc="0" normalizeH="0" baseline="0" noProof="0" dirty="0">
                <a:ln>
                  <a:noFill/>
                </a:ln>
                <a:solidFill>
                  <a:srgbClr val="FF0000"/>
                </a:solidFill>
                <a:effectLst/>
                <a:uLnTx/>
                <a:uFillTx/>
                <a:latin typeface="微软雅黑" panose="020B0503020204020204" pitchFamily="34" charset="-122"/>
                <a:ea typeface="微软雅黑" panose="020B0503020204020204" pitchFamily="34" charset="-122"/>
                <a:cs typeface="+mn-cs"/>
              </a:rPr>
              <a:t>项目概要</a:t>
            </a:r>
            <a:endParaRPr kumimoji="0" lang="en-US" altLang="zh-CN" sz="1368" b="1" i="0" u="none" strike="noStrike" kern="1200" cap="none" spc="0" normalizeH="0" baseline="0" noProof="0" dirty="0">
              <a:ln>
                <a:noFill/>
              </a:ln>
              <a:solidFill>
                <a:srgbClr val="FF0000"/>
              </a:solidFill>
              <a:effectLst/>
              <a:uLnTx/>
              <a:uFillTx/>
              <a:latin typeface="微软雅黑" panose="020B0503020204020204" pitchFamily="34" charset="-122"/>
              <a:ea typeface="微软雅黑" panose="020B0503020204020204" pitchFamily="34" charset="-122"/>
              <a:cs typeface="+mn-cs"/>
            </a:endParaRPr>
          </a:p>
          <a:p>
            <a:pPr marL="0" marR="0" lvl="0" indent="0" algn="l" defTabSz="683605" rtl="0" eaLnBrk="1" fontAlgn="auto" latinLnBrk="0" hangingPunct="1">
              <a:lnSpc>
                <a:spcPct val="100000"/>
              </a:lnSpc>
              <a:spcBef>
                <a:spcPts val="0"/>
              </a:spcBef>
              <a:spcAft>
                <a:spcPts val="0"/>
              </a:spcAft>
              <a:buClrTx/>
              <a:buSzTx/>
              <a:buFontTx/>
              <a:buNone/>
              <a:tabLst/>
              <a:defRPr/>
            </a:pPr>
            <a:r>
              <a:rPr kumimoji="0" lang="zh-CN" altLang="en-US" sz="1172" b="0" i="0" u="none" strike="noStrike" kern="1200" cap="none" spc="0" normalizeH="0" baseline="0" noProof="0" dirty="0">
                <a:ln>
                  <a:noFill/>
                </a:ln>
                <a:solidFill>
                  <a:prstClr val="black">
                    <a:lumMod val="65000"/>
                    <a:lumOff val="35000"/>
                  </a:prstClr>
                </a:solidFill>
                <a:effectLst/>
                <a:uLnTx/>
                <a:uFillTx/>
                <a:latin typeface="微软雅黑" panose="020B0503020204020204" pitchFamily="34" charset="-122"/>
                <a:ea typeface="微软雅黑" panose="020B0503020204020204" pitchFamily="34" charset="-122"/>
                <a:cs typeface="+mn-cs"/>
              </a:rPr>
              <a:t>单击此处添加文本单击此处添加文本</a:t>
            </a:r>
            <a:endParaRPr kumimoji="0" lang="en-US" altLang="zh-CN" sz="1172" b="0" i="0" u="none" strike="noStrike" kern="1200" cap="none" spc="0" normalizeH="0" baseline="0" noProof="0" dirty="0">
              <a:ln>
                <a:noFill/>
              </a:ln>
              <a:solidFill>
                <a:prstClr val="black">
                  <a:lumMod val="65000"/>
                  <a:lumOff val="35000"/>
                </a:prstClr>
              </a:solidFill>
              <a:effectLst/>
              <a:uLnTx/>
              <a:uFillTx/>
              <a:latin typeface="微软雅黑" panose="020B0503020204020204" pitchFamily="34" charset="-122"/>
              <a:ea typeface="微软雅黑" panose="020B0503020204020204" pitchFamily="34" charset="-122"/>
              <a:cs typeface="+mn-cs"/>
            </a:endParaRPr>
          </a:p>
          <a:p>
            <a:pPr marL="0" marR="0" lvl="0" indent="0" algn="l" defTabSz="683605" rtl="0" eaLnBrk="1" fontAlgn="auto" latinLnBrk="0" hangingPunct="1">
              <a:lnSpc>
                <a:spcPct val="100000"/>
              </a:lnSpc>
              <a:spcBef>
                <a:spcPts val="0"/>
              </a:spcBef>
              <a:spcAft>
                <a:spcPts val="0"/>
              </a:spcAft>
              <a:buClrTx/>
              <a:buSzTx/>
              <a:buFontTx/>
              <a:buNone/>
              <a:tabLst/>
              <a:defRPr/>
            </a:pPr>
            <a:r>
              <a:rPr kumimoji="0" lang="zh-CN" altLang="en-US" sz="1172" b="0" i="0" u="none" strike="noStrike" kern="1200" cap="none" spc="0" normalizeH="0" baseline="0" noProof="0" dirty="0">
                <a:ln>
                  <a:noFill/>
                </a:ln>
                <a:solidFill>
                  <a:prstClr val="black">
                    <a:lumMod val="65000"/>
                    <a:lumOff val="35000"/>
                  </a:prstClr>
                </a:solidFill>
                <a:effectLst/>
                <a:uLnTx/>
                <a:uFillTx/>
                <a:latin typeface="微软雅黑" panose="020B0503020204020204" pitchFamily="34" charset="-122"/>
                <a:ea typeface="微软雅黑" panose="020B0503020204020204" pitchFamily="34" charset="-122"/>
                <a:cs typeface="+mn-cs"/>
              </a:rPr>
              <a:t>单击此处添加文本</a:t>
            </a:r>
            <a:endParaRPr kumimoji="0" lang="en-US" altLang="zh-CN" sz="1172" b="0" i="0" u="none" strike="noStrike" kern="1200" cap="none" spc="0" normalizeH="0" baseline="0" noProof="0" dirty="0">
              <a:ln>
                <a:noFill/>
              </a:ln>
              <a:solidFill>
                <a:prstClr val="black">
                  <a:lumMod val="65000"/>
                  <a:lumOff val="35000"/>
                </a:prstClr>
              </a:solidFill>
              <a:effectLst/>
              <a:uLnTx/>
              <a:uFillTx/>
              <a:latin typeface="微软雅黑" panose="020B0503020204020204" pitchFamily="34" charset="-122"/>
              <a:ea typeface="微软雅黑" panose="020B0503020204020204" pitchFamily="34" charset="-122"/>
              <a:cs typeface="+mn-cs"/>
            </a:endParaRPr>
          </a:p>
        </p:txBody>
      </p:sp>
      <p:sp>
        <p:nvSpPr>
          <p:cNvPr id="12" name="TextBox 53"/>
          <p:cNvSpPr txBox="1"/>
          <p:nvPr/>
        </p:nvSpPr>
        <p:spPr>
          <a:xfrm>
            <a:off x="681088" y="2480182"/>
            <a:ext cx="2715687" cy="661489"/>
          </a:xfrm>
          <a:prstGeom prst="rect">
            <a:avLst/>
          </a:prstGeom>
          <a:noFill/>
        </p:spPr>
        <p:txBody>
          <a:bodyPr wrap="square" rtlCol="0">
            <a:spAutoFit/>
          </a:bodyPr>
          <a:lstStyle/>
          <a:p>
            <a:pPr marL="0" marR="0" lvl="0" indent="0" algn="l" defTabSz="683605" rtl="0" eaLnBrk="1" fontAlgn="auto" latinLnBrk="0" hangingPunct="1">
              <a:lnSpc>
                <a:spcPct val="100000"/>
              </a:lnSpc>
              <a:spcBef>
                <a:spcPts val="0"/>
              </a:spcBef>
              <a:spcAft>
                <a:spcPts val="0"/>
              </a:spcAft>
              <a:buClrTx/>
              <a:buSzTx/>
              <a:buFontTx/>
              <a:buNone/>
              <a:tabLst/>
              <a:defRPr/>
            </a:pPr>
            <a:r>
              <a:rPr kumimoji="0" lang="zh-CN" altLang="en-US" sz="1368" b="1" i="0" u="none" strike="noStrike" kern="1200" cap="none" spc="0" normalizeH="0" baseline="0" noProof="0" dirty="0">
                <a:ln>
                  <a:noFill/>
                </a:ln>
                <a:solidFill>
                  <a:srgbClr val="FF0000"/>
                </a:solidFill>
                <a:effectLst/>
                <a:uLnTx/>
                <a:uFillTx/>
                <a:latin typeface="微软雅黑" panose="020B0503020204020204" pitchFamily="34" charset="-122"/>
                <a:ea typeface="微软雅黑" panose="020B0503020204020204" pitchFamily="34" charset="-122"/>
                <a:cs typeface="+mn-cs"/>
              </a:rPr>
              <a:t>项目概要</a:t>
            </a:r>
            <a:endParaRPr kumimoji="0" lang="en-US" altLang="zh-CN" sz="1368" b="1" i="0" u="none" strike="noStrike" kern="1200" cap="none" spc="0" normalizeH="0" baseline="0" noProof="0" dirty="0">
              <a:ln>
                <a:noFill/>
              </a:ln>
              <a:solidFill>
                <a:srgbClr val="FF0000"/>
              </a:solidFill>
              <a:effectLst/>
              <a:uLnTx/>
              <a:uFillTx/>
              <a:latin typeface="微软雅黑" panose="020B0503020204020204" pitchFamily="34" charset="-122"/>
              <a:ea typeface="微软雅黑" panose="020B0503020204020204" pitchFamily="34" charset="-122"/>
              <a:cs typeface="+mn-cs"/>
            </a:endParaRPr>
          </a:p>
          <a:p>
            <a:pPr marL="0" marR="0" lvl="0" indent="0" algn="l" defTabSz="683605" rtl="0" eaLnBrk="1" fontAlgn="auto" latinLnBrk="0" hangingPunct="1">
              <a:lnSpc>
                <a:spcPct val="100000"/>
              </a:lnSpc>
              <a:spcBef>
                <a:spcPts val="0"/>
              </a:spcBef>
              <a:spcAft>
                <a:spcPts val="0"/>
              </a:spcAft>
              <a:buClrTx/>
              <a:buSzTx/>
              <a:buFontTx/>
              <a:buNone/>
              <a:tabLst/>
              <a:defRPr/>
            </a:pPr>
            <a:r>
              <a:rPr kumimoji="0" lang="zh-CN" altLang="en-US" sz="1172" b="0" i="0" u="none" strike="noStrike" kern="1200" cap="none" spc="0" normalizeH="0" baseline="0" noProof="0" dirty="0">
                <a:ln>
                  <a:noFill/>
                </a:ln>
                <a:solidFill>
                  <a:prstClr val="black">
                    <a:lumMod val="65000"/>
                    <a:lumOff val="35000"/>
                  </a:prstClr>
                </a:solidFill>
                <a:effectLst/>
                <a:uLnTx/>
                <a:uFillTx/>
                <a:latin typeface="微软雅黑" panose="020B0503020204020204" pitchFamily="34" charset="-122"/>
                <a:ea typeface="微软雅黑" panose="020B0503020204020204" pitchFamily="34" charset="-122"/>
                <a:cs typeface="+mn-cs"/>
              </a:rPr>
              <a:t>单击此处添加文本单击此处添加文本</a:t>
            </a:r>
            <a:endParaRPr kumimoji="0" lang="en-US" altLang="zh-CN" sz="1172" b="0" i="0" u="none" strike="noStrike" kern="1200" cap="none" spc="0" normalizeH="0" baseline="0" noProof="0" dirty="0">
              <a:ln>
                <a:noFill/>
              </a:ln>
              <a:solidFill>
                <a:prstClr val="black">
                  <a:lumMod val="65000"/>
                  <a:lumOff val="35000"/>
                </a:prstClr>
              </a:solidFill>
              <a:effectLst/>
              <a:uLnTx/>
              <a:uFillTx/>
              <a:latin typeface="微软雅黑" panose="020B0503020204020204" pitchFamily="34" charset="-122"/>
              <a:ea typeface="微软雅黑" panose="020B0503020204020204" pitchFamily="34" charset="-122"/>
              <a:cs typeface="+mn-cs"/>
            </a:endParaRPr>
          </a:p>
          <a:p>
            <a:pPr marL="0" marR="0" lvl="0" indent="0" algn="l" defTabSz="683605" rtl="0" eaLnBrk="1" fontAlgn="auto" latinLnBrk="0" hangingPunct="1">
              <a:lnSpc>
                <a:spcPct val="100000"/>
              </a:lnSpc>
              <a:spcBef>
                <a:spcPts val="0"/>
              </a:spcBef>
              <a:spcAft>
                <a:spcPts val="0"/>
              </a:spcAft>
              <a:buClrTx/>
              <a:buSzTx/>
              <a:buFontTx/>
              <a:buNone/>
              <a:tabLst/>
              <a:defRPr/>
            </a:pPr>
            <a:r>
              <a:rPr kumimoji="0" lang="zh-CN" altLang="en-US" sz="1172" b="0" i="0" u="none" strike="noStrike" kern="1200" cap="none" spc="0" normalizeH="0" baseline="0" noProof="0" dirty="0">
                <a:ln>
                  <a:noFill/>
                </a:ln>
                <a:solidFill>
                  <a:prstClr val="black">
                    <a:lumMod val="65000"/>
                    <a:lumOff val="35000"/>
                  </a:prstClr>
                </a:solidFill>
                <a:effectLst/>
                <a:uLnTx/>
                <a:uFillTx/>
                <a:latin typeface="微软雅黑" panose="020B0503020204020204" pitchFamily="34" charset="-122"/>
                <a:ea typeface="微软雅黑" panose="020B0503020204020204" pitchFamily="34" charset="-122"/>
                <a:cs typeface="+mn-cs"/>
              </a:rPr>
              <a:t>单击此处添加文本</a:t>
            </a:r>
            <a:endParaRPr kumimoji="0" lang="en-US" altLang="zh-CN" sz="1172" b="0" i="0" u="none" strike="noStrike" kern="1200" cap="none" spc="0" normalizeH="0" baseline="0" noProof="0" dirty="0">
              <a:ln>
                <a:noFill/>
              </a:ln>
              <a:solidFill>
                <a:prstClr val="black">
                  <a:lumMod val="65000"/>
                  <a:lumOff val="35000"/>
                </a:prstClr>
              </a:solidFill>
              <a:effectLst/>
              <a:uLnTx/>
              <a:uFillTx/>
              <a:latin typeface="微软雅黑" panose="020B0503020204020204" pitchFamily="34" charset="-122"/>
              <a:ea typeface="微软雅黑" panose="020B0503020204020204" pitchFamily="34" charset="-122"/>
              <a:cs typeface="+mn-cs"/>
            </a:endParaRPr>
          </a:p>
        </p:txBody>
      </p:sp>
      <p:sp>
        <p:nvSpPr>
          <p:cNvPr id="13" name="TextBox 54"/>
          <p:cNvSpPr txBox="1"/>
          <p:nvPr/>
        </p:nvSpPr>
        <p:spPr>
          <a:xfrm>
            <a:off x="766126" y="3826723"/>
            <a:ext cx="2715687" cy="661489"/>
          </a:xfrm>
          <a:prstGeom prst="rect">
            <a:avLst/>
          </a:prstGeom>
          <a:noFill/>
        </p:spPr>
        <p:txBody>
          <a:bodyPr wrap="square" rtlCol="0">
            <a:spAutoFit/>
          </a:bodyPr>
          <a:lstStyle/>
          <a:p>
            <a:pPr marL="0" marR="0" lvl="0" indent="0" algn="l" defTabSz="683605" rtl="0" eaLnBrk="1" fontAlgn="auto" latinLnBrk="0" hangingPunct="1">
              <a:lnSpc>
                <a:spcPct val="100000"/>
              </a:lnSpc>
              <a:spcBef>
                <a:spcPts val="0"/>
              </a:spcBef>
              <a:spcAft>
                <a:spcPts val="0"/>
              </a:spcAft>
              <a:buClrTx/>
              <a:buSzTx/>
              <a:buFontTx/>
              <a:buNone/>
              <a:tabLst/>
              <a:defRPr/>
            </a:pPr>
            <a:r>
              <a:rPr kumimoji="0" lang="zh-CN" altLang="en-US" sz="1368" b="1" i="0" u="none" strike="noStrike" kern="1200" cap="none" spc="0" normalizeH="0" baseline="0" noProof="0" dirty="0">
                <a:ln>
                  <a:noFill/>
                </a:ln>
                <a:solidFill>
                  <a:srgbClr val="FF0000"/>
                </a:solidFill>
                <a:effectLst/>
                <a:uLnTx/>
                <a:uFillTx/>
                <a:latin typeface="微软雅黑" panose="020B0503020204020204" pitchFamily="34" charset="-122"/>
                <a:ea typeface="微软雅黑" panose="020B0503020204020204" pitchFamily="34" charset="-122"/>
                <a:cs typeface="+mn-cs"/>
              </a:rPr>
              <a:t>项目概要</a:t>
            </a:r>
            <a:endParaRPr kumimoji="0" lang="en-US" altLang="zh-CN" sz="1368" b="1" i="0" u="none" strike="noStrike" kern="1200" cap="none" spc="0" normalizeH="0" baseline="0" noProof="0" dirty="0">
              <a:ln>
                <a:noFill/>
              </a:ln>
              <a:solidFill>
                <a:srgbClr val="FF0000"/>
              </a:solidFill>
              <a:effectLst/>
              <a:uLnTx/>
              <a:uFillTx/>
              <a:latin typeface="微软雅黑" panose="020B0503020204020204" pitchFamily="34" charset="-122"/>
              <a:ea typeface="微软雅黑" panose="020B0503020204020204" pitchFamily="34" charset="-122"/>
              <a:cs typeface="+mn-cs"/>
            </a:endParaRPr>
          </a:p>
          <a:p>
            <a:pPr marL="0" marR="0" lvl="0" indent="0" algn="l" defTabSz="683605" rtl="0" eaLnBrk="1" fontAlgn="auto" latinLnBrk="0" hangingPunct="1">
              <a:lnSpc>
                <a:spcPct val="100000"/>
              </a:lnSpc>
              <a:spcBef>
                <a:spcPts val="0"/>
              </a:spcBef>
              <a:spcAft>
                <a:spcPts val="0"/>
              </a:spcAft>
              <a:buClrTx/>
              <a:buSzTx/>
              <a:buFontTx/>
              <a:buNone/>
              <a:tabLst/>
              <a:defRPr/>
            </a:pPr>
            <a:r>
              <a:rPr kumimoji="0" lang="zh-CN" altLang="en-US" sz="1172" b="0" i="0" u="none" strike="noStrike" kern="1200" cap="none" spc="0" normalizeH="0" baseline="0" noProof="0" dirty="0">
                <a:ln>
                  <a:noFill/>
                </a:ln>
                <a:solidFill>
                  <a:prstClr val="black">
                    <a:lumMod val="65000"/>
                    <a:lumOff val="35000"/>
                  </a:prstClr>
                </a:solidFill>
                <a:effectLst/>
                <a:uLnTx/>
                <a:uFillTx/>
                <a:latin typeface="微软雅黑" panose="020B0503020204020204" pitchFamily="34" charset="-122"/>
                <a:ea typeface="微软雅黑" panose="020B0503020204020204" pitchFamily="34" charset="-122"/>
                <a:cs typeface="+mn-cs"/>
              </a:rPr>
              <a:t>单击此处添加文本单击此处添加文本</a:t>
            </a:r>
            <a:endParaRPr kumimoji="0" lang="en-US" altLang="zh-CN" sz="1172" b="0" i="0" u="none" strike="noStrike" kern="1200" cap="none" spc="0" normalizeH="0" baseline="0" noProof="0" dirty="0">
              <a:ln>
                <a:noFill/>
              </a:ln>
              <a:solidFill>
                <a:prstClr val="black">
                  <a:lumMod val="65000"/>
                  <a:lumOff val="35000"/>
                </a:prstClr>
              </a:solidFill>
              <a:effectLst/>
              <a:uLnTx/>
              <a:uFillTx/>
              <a:latin typeface="微软雅黑" panose="020B0503020204020204" pitchFamily="34" charset="-122"/>
              <a:ea typeface="微软雅黑" panose="020B0503020204020204" pitchFamily="34" charset="-122"/>
              <a:cs typeface="+mn-cs"/>
            </a:endParaRPr>
          </a:p>
          <a:p>
            <a:pPr marL="0" marR="0" lvl="0" indent="0" algn="l" defTabSz="683605" rtl="0" eaLnBrk="1" fontAlgn="auto" latinLnBrk="0" hangingPunct="1">
              <a:lnSpc>
                <a:spcPct val="100000"/>
              </a:lnSpc>
              <a:spcBef>
                <a:spcPts val="0"/>
              </a:spcBef>
              <a:spcAft>
                <a:spcPts val="0"/>
              </a:spcAft>
              <a:buClrTx/>
              <a:buSzTx/>
              <a:buFontTx/>
              <a:buNone/>
              <a:tabLst/>
              <a:defRPr/>
            </a:pPr>
            <a:r>
              <a:rPr kumimoji="0" lang="zh-CN" altLang="en-US" sz="1172" b="0" i="0" u="none" strike="noStrike" kern="1200" cap="none" spc="0" normalizeH="0" baseline="0" noProof="0" dirty="0">
                <a:ln>
                  <a:noFill/>
                </a:ln>
                <a:solidFill>
                  <a:prstClr val="black">
                    <a:lumMod val="65000"/>
                    <a:lumOff val="35000"/>
                  </a:prstClr>
                </a:solidFill>
                <a:effectLst/>
                <a:uLnTx/>
                <a:uFillTx/>
                <a:latin typeface="微软雅黑" panose="020B0503020204020204" pitchFamily="34" charset="-122"/>
                <a:ea typeface="微软雅黑" panose="020B0503020204020204" pitchFamily="34" charset="-122"/>
                <a:cs typeface="+mn-cs"/>
              </a:rPr>
              <a:t>单击此处添加文本</a:t>
            </a:r>
            <a:endParaRPr kumimoji="0" lang="en-US" altLang="zh-CN" sz="1172" b="0" i="0" u="none" strike="noStrike" kern="1200" cap="none" spc="0" normalizeH="0" baseline="0" noProof="0" dirty="0">
              <a:ln>
                <a:noFill/>
              </a:ln>
              <a:solidFill>
                <a:prstClr val="black">
                  <a:lumMod val="65000"/>
                  <a:lumOff val="35000"/>
                </a:prstClr>
              </a:solidFill>
              <a:effectLst/>
              <a:uLnTx/>
              <a:uFillTx/>
              <a:latin typeface="微软雅黑" panose="020B0503020204020204" pitchFamily="34" charset="-122"/>
              <a:ea typeface="微软雅黑" panose="020B0503020204020204" pitchFamily="34" charset="-122"/>
              <a:cs typeface="+mn-cs"/>
            </a:endParaRPr>
          </a:p>
        </p:txBody>
      </p:sp>
      <p:grpSp>
        <p:nvGrpSpPr>
          <p:cNvPr id="14" name="组合 13"/>
          <p:cNvGrpSpPr/>
          <p:nvPr/>
        </p:nvGrpSpPr>
        <p:grpSpPr>
          <a:xfrm>
            <a:off x="3837275" y="2204087"/>
            <a:ext cx="1563807" cy="1352660"/>
            <a:chOff x="3763493" y="2233506"/>
            <a:chExt cx="1600730" cy="1384598"/>
          </a:xfrm>
        </p:grpSpPr>
        <p:grpSp>
          <p:nvGrpSpPr>
            <p:cNvPr id="15" name="组合 14"/>
            <p:cNvGrpSpPr/>
            <p:nvPr/>
          </p:nvGrpSpPr>
          <p:grpSpPr>
            <a:xfrm>
              <a:off x="3763493" y="2233506"/>
              <a:ext cx="1600730" cy="1384598"/>
              <a:chOff x="3763493" y="2233506"/>
              <a:chExt cx="1600730" cy="1384598"/>
            </a:xfrm>
          </p:grpSpPr>
          <p:sp>
            <p:nvSpPr>
              <p:cNvPr id="17" name="AutoShape 4438"/>
              <p:cNvSpPr>
                <a:spLocks noChangeArrowheads="1"/>
              </p:cNvSpPr>
              <p:nvPr/>
            </p:nvSpPr>
            <p:spPr bwMode="auto">
              <a:xfrm>
                <a:off x="3763493" y="2233506"/>
                <a:ext cx="1600730" cy="1384598"/>
              </a:xfrm>
              <a:prstGeom prst="hexagon">
                <a:avLst>
                  <a:gd name="adj" fmla="val 28902"/>
                  <a:gd name="vf" fmla="val 115470"/>
                </a:avLst>
              </a:prstGeom>
              <a:solidFill>
                <a:srgbClr val="5F5F5F"/>
              </a:solidFill>
              <a:ln w="12700" algn="ctr">
                <a:noFill/>
                <a:miter lim="800000"/>
              </a:ln>
            </p:spPr>
            <p:txBody>
              <a:bodyPr wrap="none" lIns="89951" tIns="44976" rIns="89951" bIns="44976" anchor="ctr"/>
              <a:lstStyle/>
              <a:p>
                <a:pPr marL="0" marR="0" lvl="0" indent="0" algn="ctr" defTabSz="683605" rtl="0" eaLnBrk="1" fontAlgn="auto" latinLnBrk="0" hangingPunct="1">
                  <a:lnSpc>
                    <a:spcPct val="100000"/>
                  </a:lnSpc>
                  <a:spcBef>
                    <a:spcPts val="0"/>
                  </a:spcBef>
                  <a:spcAft>
                    <a:spcPts val="0"/>
                  </a:spcAft>
                  <a:buClrTx/>
                  <a:buSzTx/>
                  <a:buFontTx/>
                  <a:buNone/>
                  <a:tabLst/>
                  <a:defRPr/>
                </a:pPr>
                <a:endParaRPr kumimoji="0" lang="zh-CN" altLang="zh-CN" sz="879"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
            <p:nvSpPr>
              <p:cNvPr id="18" name="AutoShape 4448"/>
              <p:cNvSpPr>
                <a:spLocks noChangeArrowheads="1"/>
              </p:cNvSpPr>
              <p:nvPr/>
            </p:nvSpPr>
            <p:spPr bwMode="auto">
              <a:xfrm>
                <a:off x="3833286" y="2294293"/>
                <a:ext cx="1449888" cy="1255143"/>
              </a:xfrm>
              <a:prstGeom prst="hexagon">
                <a:avLst>
                  <a:gd name="adj" fmla="val 28879"/>
                  <a:gd name="vf" fmla="val 115470"/>
                </a:avLst>
              </a:prstGeom>
              <a:solidFill>
                <a:schemeClr val="bg1"/>
              </a:solidFill>
              <a:ln w="12700" algn="ctr">
                <a:noFill/>
                <a:miter lim="800000"/>
              </a:ln>
            </p:spPr>
            <p:txBody>
              <a:bodyPr wrap="none" lIns="89951" tIns="44976" rIns="89951" bIns="44976" anchor="ctr"/>
              <a:lstStyle/>
              <a:p>
                <a:pPr marL="0" marR="0" lvl="0" indent="0" algn="ctr" defTabSz="683605" rtl="0" eaLnBrk="1" fontAlgn="auto" latinLnBrk="0" hangingPunct="1">
                  <a:lnSpc>
                    <a:spcPct val="100000"/>
                  </a:lnSpc>
                  <a:spcBef>
                    <a:spcPts val="0"/>
                  </a:spcBef>
                  <a:spcAft>
                    <a:spcPts val="0"/>
                  </a:spcAft>
                  <a:buClrTx/>
                  <a:buSzTx/>
                  <a:buFontTx/>
                  <a:buNone/>
                  <a:tabLst/>
                  <a:defRPr/>
                </a:pPr>
                <a:endParaRPr kumimoji="0" lang="zh-CN" altLang="zh-CN" sz="879"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grpSp>
        <p:sp>
          <p:nvSpPr>
            <p:cNvPr id="16" name="TextBox 2059"/>
            <p:cNvSpPr txBox="1"/>
            <p:nvPr/>
          </p:nvSpPr>
          <p:spPr>
            <a:xfrm>
              <a:off x="3929804" y="2672273"/>
              <a:ext cx="1340605" cy="400110"/>
            </a:xfrm>
            <a:prstGeom prst="rect">
              <a:avLst/>
            </a:prstGeom>
          </p:spPr>
          <p:txBody>
            <a:bodyPr wrap="square">
              <a:spAutoFit/>
            </a:bodyPr>
            <a:lstStyle>
              <a:defPPr>
                <a:defRPr lang="zh-CN"/>
              </a:defPPr>
              <a:lvl1pPr>
                <a:defRPr>
                  <a:solidFill>
                    <a:schemeClr val="tx1">
                      <a:lumMod val="65000"/>
                      <a:lumOff val="35000"/>
                    </a:schemeClr>
                  </a:solidFill>
                  <a:latin typeface="微软雅黑" panose="020B0503020204020204" pitchFamily="34" charset="-122"/>
                  <a:ea typeface="微软雅黑" panose="020B0503020204020204" pitchFamily="34" charset="-122"/>
                </a:defRPr>
              </a:lvl1pPr>
            </a:lstStyle>
            <a:p>
              <a:pPr marL="0" marR="0" lvl="0" indent="0" algn="ctr" defTabSz="683605" rtl="0" eaLnBrk="1" fontAlgn="auto" latinLnBrk="0" hangingPunct="1">
                <a:lnSpc>
                  <a:spcPct val="100000"/>
                </a:lnSpc>
                <a:spcBef>
                  <a:spcPts val="0"/>
                </a:spcBef>
                <a:spcAft>
                  <a:spcPts val="0"/>
                </a:spcAft>
                <a:buClrTx/>
                <a:buSzTx/>
                <a:buFontTx/>
                <a:buNone/>
                <a:tabLst/>
                <a:defRPr/>
              </a:pPr>
              <a:r>
                <a:rPr kumimoji="0" lang="zh-CN" altLang="en-US" sz="1954" b="1" i="0" u="none" strike="noStrike" kern="1200" cap="none" spc="0" normalizeH="0" baseline="0" noProof="0" dirty="0">
                  <a:ln>
                    <a:noFill/>
                  </a:ln>
                  <a:solidFill>
                    <a:srgbClr val="C00000"/>
                  </a:solidFill>
                  <a:effectLst/>
                  <a:uLnTx/>
                  <a:uFillTx/>
                  <a:latin typeface="微软雅黑" panose="020B0503020204020204" pitchFamily="34" charset="-122"/>
                  <a:ea typeface="微软雅黑" panose="020B0503020204020204" pitchFamily="34" charset="-122"/>
                  <a:cs typeface="+mn-cs"/>
                </a:rPr>
                <a:t>添加内容</a:t>
              </a:r>
            </a:p>
          </p:txBody>
        </p:sp>
      </p:grpSp>
    </p:spTree>
    <p:extLst>
      <p:ext uri="{BB962C8B-B14F-4D97-AF65-F5344CB8AC3E}">
        <p14:creationId xmlns:p14="http://schemas.microsoft.com/office/powerpoint/2010/main" val="1055264070"/>
      </p:ext>
    </p:extLst>
  </p:cSld>
  <p:clrMapOvr>
    <a:masterClrMapping/>
  </p:clrMapOvr>
  <p:transition spd="slow" advClick="0" advTm="6263">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5" presetClass="entr" presetSubtype="0" fill="hold" nodeType="after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2000"/>
                                        <p:tgtEl>
                                          <p:spTgt spid="14"/>
                                        </p:tgtEl>
                                      </p:cBhvr>
                                    </p:animEffect>
                                    <p:anim calcmode="lin" valueType="num">
                                      <p:cBhvr>
                                        <p:cTn id="8" dur="2000" fill="hold"/>
                                        <p:tgtEl>
                                          <p:spTgt spid="14"/>
                                        </p:tgtEl>
                                        <p:attrNameLst>
                                          <p:attrName>ppt_w</p:attrName>
                                        </p:attrNameLst>
                                      </p:cBhvr>
                                      <p:tavLst>
                                        <p:tav tm="0" fmla="#ppt_w*sin(2.5*pi*$)">
                                          <p:val>
                                            <p:fltVal val="0"/>
                                          </p:val>
                                        </p:tav>
                                        <p:tav tm="100000">
                                          <p:val>
                                            <p:fltVal val="1"/>
                                          </p:val>
                                        </p:tav>
                                      </p:tavLst>
                                    </p:anim>
                                    <p:anim calcmode="lin" valueType="num">
                                      <p:cBhvr>
                                        <p:cTn id="9" dur="2000" fill="hold"/>
                                        <p:tgtEl>
                                          <p:spTgt spid="14"/>
                                        </p:tgtEl>
                                        <p:attrNameLst>
                                          <p:attrName>ppt_h</p:attrName>
                                        </p:attrNameLst>
                                      </p:cBhvr>
                                      <p:tavLst>
                                        <p:tav tm="0">
                                          <p:val>
                                            <p:strVal val="#ppt_h"/>
                                          </p:val>
                                        </p:tav>
                                        <p:tav tm="100000">
                                          <p:val>
                                            <p:strVal val="#ppt_h"/>
                                          </p:val>
                                        </p:tav>
                                      </p:tavLst>
                                    </p:anim>
                                  </p:childTnLst>
                                </p:cTn>
                              </p:par>
                            </p:childTnLst>
                          </p:cTn>
                        </p:par>
                        <p:par>
                          <p:cTn id="10" fill="hold">
                            <p:stCondLst>
                              <p:cond delay="2000"/>
                            </p:stCondLst>
                            <p:childTnLst>
                              <p:par>
                                <p:cTn id="11" presetID="53" presetClass="entr" presetSubtype="16" fill="hold" grpId="0" nodeType="afterEffect">
                                  <p:stCondLst>
                                    <p:cond delay="0"/>
                                  </p:stCondLst>
                                  <p:childTnLst>
                                    <p:set>
                                      <p:cBhvr>
                                        <p:cTn id="12" dur="1" fill="hold">
                                          <p:stCondLst>
                                            <p:cond delay="0"/>
                                          </p:stCondLst>
                                        </p:cTn>
                                        <p:tgtEl>
                                          <p:spTgt spid="4"/>
                                        </p:tgtEl>
                                        <p:attrNameLst>
                                          <p:attrName>style.visibility</p:attrName>
                                        </p:attrNameLst>
                                      </p:cBhvr>
                                      <p:to>
                                        <p:strVal val="visible"/>
                                      </p:to>
                                    </p:set>
                                    <p:anim calcmode="lin" valueType="num">
                                      <p:cBhvr>
                                        <p:cTn id="13" dur="500" fill="hold"/>
                                        <p:tgtEl>
                                          <p:spTgt spid="4"/>
                                        </p:tgtEl>
                                        <p:attrNameLst>
                                          <p:attrName>ppt_w</p:attrName>
                                        </p:attrNameLst>
                                      </p:cBhvr>
                                      <p:tavLst>
                                        <p:tav tm="0">
                                          <p:val>
                                            <p:fltVal val="0"/>
                                          </p:val>
                                        </p:tav>
                                        <p:tav tm="100000">
                                          <p:val>
                                            <p:strVal val="#ppt_w"/>
                                          </p:val>
                                        </p:tav>
                                      </p:tavLst>
                                    </p:anim>
                                    <p:anim calcmode="lin" valueType="num">
                                      <p:cBhvr>
                                        <p:cTn id="14" dur="500" fill="hold"/>
                                        <p:tgtEl>
                                          <p:spTgt spid="4"/>
                                        </p:tgtEl>
                                        <p:attrNameLst>
                                          <p:attrName>ppt_h</p:attrName>
                                        </p:attrNameLst>
                                      </p:cBhvr>
                                      <p:tavLst>
                                        <p:tav tm="0">
                                          <p:val>
                                            <p:fltVal val="0"/>
                                          </p:val>
                                        </p:tav>
                                        <p:tav tm="100000">
                                          <p:val>
                                            <p:strVal val="#ppt_h"/>
                                          </p:val>
                                        </p:tav>
                                      </p:tavLst>
                                    </p:anim>
                                    <p:animEffect transition="in" filter="fade">
                                      <p:cBhvr>
                                        <p:cTn id="15" dur="500"/>
                                        <p:tgtEl>
                                          <p:spTgt spid="4"/>
                                        </p:tgtEl>
                                      </p:cBhvr>
                                    </p:animEffect>
                                  </p:childTnLst>
                                </p:cTn>
                              </p:par>
                            </p:childTnLst>
                          </p:cTn>
                        </p:par>
                        <p:par>
                          <p:cTn id="16" fill="hold">
                            <p:stCondLst>
                              <p:cond delay="2500"/>
                            </p:stCondLst>
                            <p:childTnLst>
                              <p:par>
                                <p:cTn id="17" presetID="53" presetClass="entr" presetSubtype="16" fill="hold" grpId="0" nodeType="afterEffect">
                                  <p:stCondLst>
                                    <p:cond delay="0"/>
                                  </p:stCondLst>
                                  <p:childTnLst>
                                    <p:set>
                                      <p:cBhvr>
                                        <p:cTn id="18" dur="1" fill="hold">
                                          <p:stCondLst>
                                            <p:cond delay="0"/>
                                          </p:stCondLst>
                                        </p:cTn>
                                        <p:tgtEl>
                                          <p:spTgt spid="5"/>
                                        </p:tgtEl>
                                        <p:attrNameLst>
                                          <p:attrName>style.visibility</p:attrName>
                                        </p:attrNameLst>
                                      </p:cBhvr>
                                      <p:to>
                                        <p:strVal val="visible"/>
                                      </p:to>
                                    </p:set>
                                    <p:anim calcmode="lin" valueType="num">
                                      <p:cBhvr>
                                        <p:cTn id="19" dur="500" fill="hold"/>
                                        <p:tgtEl>
                                          <p:spTgt spid="5"/>
                                        </p:tgtEl>
                                        <p:attrNameLst>
                                          <p:attrName>ppt_w</p:attrName>
                                        </p:attrNameLst>
                                      </p:cBhvr>
                                      <p:tavLst>
                                        <p:tav tm="0">
                                          <p:val>
                                            <p:fltVal val="0"/>
                                          </p:val>
                                        </p:tav>
                                        <p:tav tm="100000">
                                          <p:val>
                                            <p:strVal val="#ppt_w"/>
                                          </p:val>
                                        </p:tav>
                                      </p:tavLst>
                                    </p:anim>
                                    <p:anim calcmode="lin" valueType="num">
                                      <p:cBhvr>
                                        <p:cTn id="20" dur="500" fill="hold"/>
                                        <p:tgtEl>
                                          <p:spTgt spid="5"/>
                                        </p:tgtEl>
                                        <p:attrNameLst>
                                          <p:attrName>ppt_h</p:attrName>
                                        </p:attrNameLst>
                                      </p:cBhvr>
                                      <p:tavLst>
                                        <p:tav tm="0">
                                          <p:val>
                                            <p:fltVal val="0"/>
                                          </p:val>
                                        </p:tav>
                                        <p:tav tm="100000">
                                          <p:val>
                                            <p:strVal val="#ppt_h"/>
                                          </p:val>
                                        </p:tav>
                                      </p:tavLst>
                                    </p:anim>
                                    <p:animEffect transition="in" filter="fade">
                                      <p:cBhvr>
                                        <p:cTn id="21" dur="500"/>
                                        <p:tgtEl>
                                          <p:spTgt spid="5"/>
                                        </p:tgtEl>
                                      </p:cBhvr>
                                    </p:animEffect>
                                  </p:childTnLst>
                                </p:cTn>
                              </p:par>
                            </p:childTnLst>
                          </p:cTn>
                        </p:par>
                        <p:par>
                          <p:cTn id="22" fill="hold">
                            <p:stCondLst>
                              <p:cond delay="3000"/>
                            </p:stCondLst>
                            <p:childTnLst>
                              <p:par>
                                <p:cTn id="23" presetID="53" presetClass="entr" presetSubtype="16" fill="hold" grpId="0" nodeType="afterEffect">
                                  <p:stCondLst>
                                    <p:cond delay="0"/>
                                  </p:stCondLst>
                                  <p:childTnLst>
                                    <p:set>
                                      <p:cBhvr>
                                        <p:cTn id="24" dur="1" fill="hold">
                                          <p:stCondLst>
                                            <p:cond delay="0"/>
                                          </p:stCondLst>
                                        </p:cTn>
                                        <p:tgtEl>
                                          <p:spTgt spid="3"/>
                                        </p:tgtEl>
                                        <p:attrNameLst>
                                          <p:attrName>style.visibility</p:attrName>
                                        </p:attrNameLst>
                                      </p:cBhvr>
                                      <p:to>
                                        <p:strVal val="visible"/>
                                      </p:to>
                                    </p:set>
                                    <p:anim calcmode="lin" valueType="num">
                                      <p:cBhvr>
                                        <p:cTn id="25" dur="500" fill="hold"/>
                                        <p:tgtEl>
                                          <p:spTgt spid="3"/>
                                        </p:tgtEl>
                                        <p:attrNameLst>
                                          <p:attrName>ppt_w</p:attrName>
                                        </p:attrNameLst>
                                      </p:cBhvr>
                                      <p:tavLst>
                                        <p:tav tm="0">
                                          <p:val>
                                            <p:fltVal val="0"/>
                                          </p:val>
                                        </p:tav>
                                        <p:tav tm="100000">
                                          <p:val>
                                            <p:strVal val="#ppt_w"/>
                                          </p:val>
                                        </p:tav>
                                      </p:tavLst>
                                    </p:anim>
                                    <p:anim calcmode="lin" valueType="num">
                                      <p:cBhvr>
                                        <p:cTn id="26" dur="500" fill="hold"/>
                                        <p:tgtEl>
                                          <p:spTgt spid="3"/>
                                        </p:tgtEl>
                                        <p:attrNameLst>
                                          <p:attrName>ppt_h</p:attrName>
                                        </p:attrNameLst>
                                      </p:cBhvr>
                                      <p:tavLst>
                                        <p:tav tm="0">
                                          <p:val>
                                            <p:fltVal val="0"/>
                                          </p:val>
                                        </p:tav>
                                        <p:tav tm="100000">
                                          <p:val>
                                            <p:strVal val="#ppt_h"/>
                                          </p:val>
                                        </p:tav>
                                      </p:tavLst>
                                    </p:anim>
                                    <p:animEffect transition="in" filter="fade">
                                      <p:cBhvr>
                                        <p:cTn id="27" dur="500"/>
                                        <p:tgtEl>
                                          <p:spTgt spid="3"/>
                                        </p:tgtEl>
                                      </p:cBhvr>
                                    </p:animEffect>
                                  </p:childTnLst>
                                </p:cTn>
                              </p:par>
                            </p:childTnLst>
                          </p:cTn>
                        </p:par>
                        <p:par>
                          <p:cTn id="28" fill="hold">
                            <p:stCondLst>
                              <p:cond delay="3500"/>
                            </p:stCondLst>
                            <p:childTnLst>
                              <p:par>
                                <p:cTn id="29" presetID="53" presetClass="entr" presetSubtype="16" fill="hold" grpId="0" nodeType="afterEffect">
                                  <p:stCondLst>
                                    <p:cond delay="0"/>
                                  </p:stCondLst>
                                  <p:childTnLst>
                                    <p:set>
                                      <p:cBhvr>
                                        <p:cTn id="30" dur="1" fill="hold">
                                          <p:stCondLst>
                                            <p:cond delay="0"/>
                                          </p:stCondLst>
                                        </p:cTn>
                                        <p:tgtEl>
                                          <p:spTgt spid="2"/>
                                        </p:tgtEl>
                                        <p:attrNameLst>
                                          <p:attrName>style.visibility</p:attrName>
                                        </p:attrNameLst>
                                      </p:cBhvr>
                                      <p:to>
                                        <p:strVal val="visible"/>
                                      </p:to>
                                    </p:set>
                                    <p:anim calcmode="lin" valueType="num">
                                      <p:cBhvr>
                                        <p:cTn id="31" dur="500" fill="hold"/>
                                        <p:tgtEl>
                                          <p:spTgt spid="2"/>
                                        </p:tgtEl>
                                        <p:attrNameLst>
                                          <p:attrName>ppt_w</p:attrName>
                                        </p:attrNameLst>
                                      </p:cBhvr>
                                      <p:tavLst>
                                        <p:tav tm="0">
                                          <p:val>
                                            <p:fltVal val="0"/>
                                          </p:val>
                                        </p:tav>
                                        <p:tav tm="100000">
                                          <p:val>
                                            <p:strVal val="#ppt_w"/>
                                          </p:val>
                                        </p:tav>
                                      </p:tavLst>
                                    </p:anim>
                                    <p:anim calcmode="lin" valueType="num">
                                      <p:cBhvr>
                                        <p:cTn id="32" dur="500" fill="hold"/>
                                        <p:tgtEl>
                                          <p:spTgt spid="2"/>
                                        </p:tgtEl>
                                        <p:attrNameLst>
                                          <p:attrName>ppt_h</p:attrName>
                                        </p:attrNameLst>
                                      </p:cBhvr>
                                      <p:tavLst>
                                        <p:tav tm="0">
                                          <p:val>
                                            <p:fltVal val="0"/>
                                          </p:val>
                                        </p:tav>
                                        <p:tav tm="100000">
                                          <p:val>
                                            <p:strVal val="#ppt_h"/>
                                          </p:val>
                                        </p:tav>
                                      </p:tavLst>
                                    </p:anim>
                                    <p:animEffect transition="in" filter="fade">
                                      <p:cBhvr>
                                        <p:cTn id="33" dur="500"/>
                                        <p:tgtEl>
                                          <p:spTgt spid="2"/>
                                        </p:tgtEl>
                                      </p:cBhvr>
                                    </p:animEffect>
                                  </p:childTnLst>
                                </p:cTn>
                              </p:par>
                            </p:childTnLst>
                          </p:cTn>
                        </p:par>
                        <p:par>
                          <p:cTn id="34" fill="hold">
                            <p:stCondLst>
                              <p:cond delay="4000"/>
                            </p:stCondLst>
                            <p:childTnLst>
                              <p:par>
                                <p:cTn id="35" presetID="53" presetClass="entr" presetSubtype="16" fill="hold" grpId="0" nodeType="afterEffect">
                                  <p:stCondLst>
                                    <p:cond delay="0"/>
                                  </p:stCondLst>
                                  <p:childTnLst>
                                    <p:set>
                                      <p:cBhvr>
                                        <p:cTn id="36" dur="1" fill="hold">
                                          <p:stCondLst>
                                            <p:cond delay="0"/>
                                          </p:stCondLst>
                                        </p:cTn>
                                        <p:tgtEl>
                                          <p:spTgt spid="7"/>
                                        </p:tgtEl>
                                        <p:attrNameLst>
                                          <p:attrName>style.visibility</p:attrName>
                                        </p:attrNameLst>
                                      </p:cBhvr>
                                      <p:to>
                                        <p:strVal val="visible"/>
                                      </p:to>
                                    </p:set>
                                    <p:anim calcmode="lin" valueType="num">
                                      <p:cBhvr>
                                        <p:cTn id="37" dur="500" fill="hold"/>
                                        <p:tgtEl>
                                          <p:spTgt spid="7"/>
                                        </p:tgtEl>
                                        <p:attrNameLst>
                                          <p:attrName>ppt_w</p:attrName>
                                        </p:attrNameLst>
                                      </p:cBhvr>
                                      <p:tavLst>
                                        <p:tav tm="0">
                                          <p:val>
                                            <p:fltVal val="0"/>
                                          </p:val>
                                        </p:tav>
                                        <p:tav tm="100000">
                                          <p:val>
                                            <p:strVal val="#ppt_w"/>
                                          </p:val>
                                        </p:tav>
                                      </p:tavLst>
                                    </p:anim>
                                    <p:anim calcmode="lin" valueType="num">
                                      <p:cBhvr>
                                        <p:cTn id="38" dur="500" fill="hold"/>
                                        <p:tgtEl>
                                          <p:spTgt spid="7"/>
                                        </p:tgtEl>
                                        <p:attrNameLst>
                                          <p:attrName>ppt_h</p:attrName>
                                        </p:attrNameLst>
                                      </p:cBhvr>
                                      <p:tavLst>
                                        <p:tav tm="0">
                                          <p:val>
                                            <p:fltVal val="0"/>
                                          </p:val>
                                        </p:tav>
                                        <p:tav tm="100000">
                                          <p:val>
                                            <p:strVal val="#ppt_h"/>
                                          </p:val>
                                        </p:tav>
                                      </p:tavLst>
                                    </p:anim>
                                    <p:animEffect transition="in" filter="fade">
                                      <p:cBhvr>
                                        <p:cTn id="39" dur="500"/>
                                        <p:tgtEl>
                                          <p:spTgt spid="7"/>
                                        </p:tgtEl>
                                      </p:cBhvr>
                                    </p:animEffect>
                                  </p:childTnLst>
                                </p:cTn>
                              </p:par>
                            </p:childTnLst>
                          </p:cTn>
                        </p:par>
                        <p:par>
                          <p:cTn id="40" fill="hold">
                            <p:stCondLst>
                              <p:cond delay="4500"/>
                            </p:stCondLst>
                            <p:childTnLst>
                              <p:par>
                                <p:cTn id="41" presetID="53" presetClass="entr" presetSubtype="16" fill="hold" grpId="0" nodeType="afterEffect">
                                  <p:stCondLst>
                                    <p:cond delay="0"/>
                                  </p:stCondLst>
                                  <p:childTnLst>
                                    <p:set>
                                      <p:cBhvr>
                                        <p:cTn id="42" dur="1" fill="hold">
                                          <p:stCondLst>
                                            <p:cond delay="0"/>
                                          </p:stCondLst>
                                        </p:cTn>
                                        <p:tgtEl>
                                          <p:spTgt spid="6"/>
                                        </p:tgtEl>
                                        <p:attrNameLst>
                                          <p:attrName>style.visibility</p:attrName>
                                        </p:attrNameLst>
                                      </p:cBhvr>
                                      <p:to>
                                        <p:strVal val="visible"/>
                                      </p:to>
                                    </p:set>
                                    <p:anim calcmode="lin" valueType="num">
                                      <p:cBhvr>
                                        <p:cTn id="43" dur="500" fill="hold"/>
                                        <p:tgtEl>
                                          <p:spTgt spid="6"/>
                                        </p:tgtEl>
                                        <p:attrNameLst>
                                          <p:attrName>ppt_w</p:attrName>
                                        </p:attrNameLst>
                                      </p:cBhvr>
                                      <p:tavLst>
                                        <p:tav tm="0">
                                          <p:val>
                                            <p:fltVal val="0"/>
                                          </p:val>
                                        </p:tav>
                                        <p:tav tm="100000">
                                          <p:val>
                                            <p:strVal val="#ppt_w"/>
                                          </p:val>
                                        </p:tav>
                                      </p:tavLst>
                                    </p:anim>
                                    <p:anim calcmode="lin" valueType="num">
                                      <p:cBhvr>
                                        <p:cTn id="44" dur="500" fill="hold"/>
                                        <p:tgtEl>
                                          <p:spTgt spid="6"/>
                                        </p:tgtEl>
                                        <p:attrNameLst>
                                          <p:attrName>ppt_h</p:attrName>
                                        </p:attrNameLst>
                                      </p:cBhvr>
                                      <p:tavLst>
                                        <p:tav tm="0">
                                          <p:val>
                                            <p:fltVal val="0"/>
                                          </p:val>
                                        </p:tav>
                                        <p:tav tm="100000">
                                          <p:val>
                                            <p:strVal val="#ppt_h"/>
                                          </p:val>
                                        </p:tav>
                                      </p:tavLst>
                                    </p:anim>
                                    <p:animEffect transition="in" filter="fade">
                                      <p:cBhvr>
                                        <p:cTn id="45" dur="500"/>
                                        <p:tgtEl>
                                          <p:spTgt spid="6"/>
                                        </p:tgtEl>
                                      </p:cBhvr>
                                    </p:animEffect>
                                  </p:childTnLst>
                                </p:cTn>
                              </p:par>
                              <p:par>
                                <p:cTn id="46" presetID="10" presetClass="entr" presetSubtype="0" fill="hold" grpId="0" nodeType="withEffect">
                                  <p:stCondLst>
                                    <p:cond delay="500"/>
                                  </p:stCondLst>
                                  <p:childTnLst>
                                    <p:set>
                                      <p:cBhvr>
                                        <p:cTn id="47" dur="1" fill="hold">
                                          <p:stCondLst>
                                            <p:cond delay="0"/>
                                          </p:stCondLst>
                                        </p:cTn>
                                        <p:tgtEl>
                                          <p:spTgt spid="8"/>
                                        </p:tgtEl>
                                        <p:attrNameLst>
                                          <p:attrName>style.visibility</p:attrName>
                                        </p:attrNameLst>
                                      </p:cBhvr>
                                      <p:to>
                                        <p:strVal val="visible"/>
                                      </p:to>
                                    </p:set>
                                    <p:animEffect transition="in" filter="fade">
                                      <p:cBhvr>
                                        <p:cTn id="48" dur="500"/>
                                        <p:tgtEl>
                                          <p:spTgt spid="8"/>
                                        </p:tgtEl>
                                      </p:cBhvr>
                                    </p:animEffect>
                                  </p:childTnLst>
                                </p:cTn>
                              </p:par>
                              <p:par>
                                <p:cTn id="49" presetID="10" presetClass="entr" presetSubtype="0" fill="hold" grpId="0" nodeType="withEffect">
                                  <p:stCondLst>
                                    <p:cond delay="500"/>
                                  </p:stCondLst>
                                  <p:childTnLst>
                                    <p:set>
                                      <p:cBhvr>
                                        <p:cTn id="50" dur="1" fill="hold">
                                          <p:stCondLst>
                                            <p:cond delay="0"/>
                                          </p:stCondLst>
                                        </p:cTn>
                                        <p:tgtEl>
                                          <p:spTgt spid="9"/>
                                        </p:tgtEl>
                                        <p:attrNameLst>
                                          <p:attrName>style.visibility</p:attrName>
                                        </p:attrNameLst>
                                      </p:cBhvr>
                                      <p:to>
                                        <p:strVal val="visible"/>
                                      </p:to>
                                    </p:set>
                                    <p:animEffect transition="in" filter="fade">
                                      <p:cBhvr>
                                        <p:cTn id="51" dur="500"/>
                                        <p:tgtEl>
                                          <p:spTgt spid="9"/>
                                        </p:tgtEl>
                                      </p:cBhvr>
                                    </p:animEffect>
                                  </p:childTnLst>
                                </p:cTn>
                              </p:par>
                              <p:par>
                                <p:cTn id="52" presetID="10" presetClass="entr" presetSubtype="0" fill="hold" grpId="0" nodeType="withEffect">
                                  <p:stCondLst>
                                    <p:cond delay="500"/>
                                  </p:stCondLst>
                                  <p:childTnLst>
                                    <p:set>
                                      <p:cBhvr>
                                        <p:cTn id="53" dur="1" fill="hold">
                                          <p:stCondLst>
                                            <p:cond delay="0"/>
                                          </p:stCondLst>
                                        </p:cTn>
                                        <p:tgtEl>
                                          <p:spTgt spid="10"/>
                                        </p:tgtEl>
                                        <p:attrNameLst>
                                          <p:attrName>style.visibility</p:attrName>
                                        </p:attrNameLst>
                                      </p:cBhvr>
                                      <p:to>
                                        <p:strVal val="visible"/>
                                      </p:to>
                                    </p:set>
                                    <p:animEffect transition="in" filter="fade">
                                      <p:cBhvr>
                                        <p:cTn id="54" dur="500"/>
                                        <p:tgtEl>
                                          <p:spTgt spid="10"/>
                                        </p:tgtEl>
                                      </p:cBhvr>
                                    </p:animEffect>
                                  </p:childTnLst>
                                </p:cTn>
                              </p:par>
                              <p:par>
                                <p:cTn id="55" presetID="10" presetClass="entr" presetSubtype="0" fill="hold" grpId="0" nodeType="withEffect">
                                  <p:stCondLst>
                                    <p:cond delay="500"/>
                                  </p:stCondLst>
                                  <p:childTnLst>
                                    <p:set>
                                      <p:cBhvr>
                                        <p:cTn id="56" dur="1" fill="hold">
                                          <p:stCondLst>
                                            <p:cond delay="0"/>
                                          </p:stCondLst>
                                        </p:cTn>
                                        <p:tgtEl>
                                          <p:spTgt spid="11"/>
                                        </p:tgtEl>
                                        <p:attrNameLst>
                                          <p:attrName>style.visibility</p:attrName>
                                        </p:attrNameLst>
                                      </p:cBhvr>
                                      <p:to>
                                        <p:strVal val="visible"/>
                                      </p:to>
                                    </p:set>
                                    <p:animEffect transition="in" filter="fade">
                                      <p:cBhvr>
                                        <p:cTn id="57" dur="500"/>
                                        <p:tgtEl>
                                          <p:spTgt spid="11"/>
                                        </p:tgtEl>
                                      </p:cBhvr>
                                    </p:animEffect>
                                  </p:childTnLst>
                                </p:cTn>
                              </p:par>
                              <p:par>
                                <p:cTn id="58" presetID="10" presetClass="entr" presetSubtype="0" fill="hold" grpId="0" nodeType="withEffect">
                                  <p:stCondLst>
                                    <p:cond delay="500"/>
                                  </p:stCondLst>
                                  <p:childTnLst>
                                    <p:set>
                                      <p:cBhvr>
                                        <p:cTn id="59" dur="1" fill="hold">
                                          <p:stCondLst>
                                            <p:cond delay="0"/>
                                          </p:stCondLst>
                                        </p:cTn>
                                        <p:tgtEl>
                                          <p:spTgt spid="12"/>
                                        </p:tgtEl>
                                        <p:attrNameLst>
                                          <p:attrName>style.visibility</p:attrName>
                                        </p:attrNameLst>
                                      </p:cBhvr>
                                      <p:to>
                                        <p:strVal val="visible"/>
                                      </p:to>
                                    </p:set>
                                    <p:animEffect transition="in" filter="fade">
                                      <p:cBhvr>
                                        <p:cTn id="60" dur="500"/>
                                        <p:tgtEl>
                                          <p:spTgt spid="12"/>
                                        </p:tgtEl>
                                      </p:cBhvr>
                                    </p:animEffect>
                                  </p:childTnLst>
                                </p:cTn>
                              </p:par>
                              <p:par>
                                <p:cTn id="61" presetID="10" presetClass="entr" presetSubtype="0" fill="hold" grpId="0" nodeType="withEffect">
                                  <p:stCondLst>
                                    <p:cond delay="500"/>
                                  </p:stCondLst>
                                  <p:childTnLst>
                                    <p:set>
                                      <p:cBhvr>
                                        <p:cTn id="62" dur="1" fill="hold">
                                          <p:stCondLst>
                                            <p:cond delay="0"/>
                                          </p:stCondLst>
                                        </p:cTn>
                                        <p:tgtEl>
                                          <p:spTgt spid="13"/>
                                        </p:tgtEl>
                                        <p:attrNameLst>
                                          <p:attrName>style.visibility</p:attrName>
                                        </p:attrNameLst>
                                      </p:cBhvr>
                                      <p:to>
                                        <p:strVal val="visible"/>
                                      </p:to>
                                    </p:set>
                                    <p:animEffect transition="in" filter="fade">
                                      <p:cBhvr>
                                        <p:cTn id="63"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P spid="6" grpId="0" animBg="1"/>
      <p:bldP spid="7" grpId="0" animBg="1"/>
      <p:bldP spid="8" grpId="0"/>
      <p:bldP spid="9" grpId="0"/>
      <p:bldP spid="10" grpId="0"/>
      <p:bldP spid="11" grpId="0"/>
      <p:bldP spid="12" grpId="0"/>
      <p:bldP spid="13"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组合 4"/>
          <p:cNvGrpSpPr/>
          <p:nvPr/>
        </p:nvGrpSpPr>
        <p:grpSpPr>
          <a:xfrm>
            <a:off x="2862310" y="1153291"/>
            <a:ext cx="3331088" cy="3331087"/>
            <a:chOff x="2929892" y="860442"/>
            <a:chExt cx="3409739" cy="3409738"/>
          </a:xfrm>
        </p:grpSpPr>
        <p:sp>
          <p:nvSpPr>
            <p:cNvPr id="23" name="空心弧 22"/>
            <p:cNvSpPr/>
            <p:nvPr/>
          </p:nvSpPr>
          <p:spPr>
            <a:xfrm>
              <a:off x="2929892" y="860442"/>
              <a:ext cx="3409739" cy="3409738"/>
            </a:xfrm>
            <a:prstGeom prst="blockArc">
              <a:avLst>
                <a:gd name="adj1" fmla="val 1140662"/>
                <a:gd name="adj2" fmla="val 5047389"/>
                <a:gd name="adj3" fmla="val 26154"/>
              </a:avLst>
            </a:prstGeom>
            <a:gradFill flip="none" rotWithShape="1">
              <a:gsLst>
                <a:gs pos="100000">
                  <a:srgbClr val="C1C1C1"/>
                </a:gs>
                <a:gs pos="0">
                  <a:srgbClr val="D9D9D9"/>
                </a:gs>
              </a:gsLst>
              <a:path path="circle">
                <a:fillToRect l="100000" t="100000"/>
              </a:path>
              <a:tileRect r="-100000" b="-100000"/>
            </a:gradFill>
            <a:ln>
              <a:no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3605" rtl="0" eaLnBrk="1" fontAlgn="auto" latinLnBrk="0" hangingPunct="1">
                <a:lnSpc>
                  <a:spcPct val="100000"/>
                </a:lnSpc>
                <a:spcBef>
                  <a:spcPts val="0"/>
                </a:spcBef>
                <a:spcAft>
                  <a:spcPts val="0"/>
                </a:spcAft>
                <a:buClrTx/>
                <a:buSzTx/>
                <a:buFontTx/>
                <a:buNone/>
                <a:tabLst/>
                <a:defRPr/>
              </a:pPr>
              <a:endParaRPr kumimoji="0" lang="zh-CN" altLang="en-US" sz="1563"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
          <p:nvSpPr>
            <p:cNvPr id="35" name="文本框 34"/>
            <p:cNvSpPr txBox="1"/>
            <p:nvPr/>
          </p:nvSpPr>
          <p:spPr>
            <a:xfrm>
              <a:off x="4827430" y="3557523"/>
              <a:ext cx="694451" cy="415498"/>
            </a:xfrm>
            <a:prstGeom prst="rect">
              <a:avLst/>
            </a:prstGeom>
            <a:noFill/>
          </p:spPr>
          <p:txBody>
            <a:bodyPr wrap="square" rtlCol="0">
              <a:spAutoFit/>
            </a:bodyPr>
            <a:lstStyle>
              <a:defPPr>
                <a:defRPr lang="zh-CN"/>
              </a:defPPr>
              <a:lvl1pPr>
                <a:defRPr sz="1200">
                  <a:solidFill>
                    <a:schemeClr val="bg1">
                      <a:lumMod val="50000"/>
                    </a:schemeClr>
                  </a:solidFill>
                  <a:latin typeface="微软雅黑" panose="020B0503020204020204" pitchFamily="34" charset="-122"/>
                  <a:ea typeface="微软雅黑" panose="020B0503020204020204" pitchFamily="34" charset="-122"/>
                </a:defRPr>
              </a:lvl1pPr>
            </a:lstStyle>
            <a:p>
              <a:pPr marL="0" marR="0" lvl="0" indent="0" algn="l" defTabSz="683605" rtl="0" eaLnBrk="1" fontAlgn="auto" latinLnBrk="0" hangingPunct="1">
                <a:lnSpc>
                  <a:spcPct val="100000"/>
                </a:lnSpc>
                <a:spcBef>
                  <a:spcPts val="0"/>
                </a:spcBef>
                <a:spcAft>
                  <a:spcPts val="0"/>
                </a:spcAft>
                <a:buClrTx/>
                <a:buSzTx/>
                <a:buFontTx/>
                <a:buNone/>
                <a:tabLst/>
                <a:defRPr/>
              </a:pPr>
              <a:r>
                <a:rPr kumimoji="0" lang="zh-CN" altLang="en-US" sz="1026" b="0" i="0" u="none" strike="noStrike" kern="1200" cap="none" spc="0" normalizeH="0" baseline="0" noProof="0" dirty="0">
                  <a:ln>
                    <a:noFill/>
                  </a:ln>
                  <a:solidFill>
                    <a:prstClr val="white">
                      <a:lumMod val="50000"/>
                    </a:prstClr>
                  </a:solidFill>
                  <a:effectLst/>
                  <a:uLnTx/>
                  <a:uFillTx/>
                  <a:latin typeface="微软雅黑" panose="020B0503020204020204" pitchFamily="34" charset="-122"/>
                  <a:ea typeface="微软雅黑" panose="020B0503020204020204" pitchFamily="34" charset="-122"/>
                  <a:cs typeface="+mn-cs"/>
                </a:rPr>
                <a:t>点击插入文本</a:t>
              </a:r>
            </a:p>
          </p:txBody>
        </p:sp>
      </p:grpSp>
      <p:grpSp>
        <p:nvGrpSpPr>
          <p:cNvPr id="21" name="组合 20"/>
          <p:cNvGrpSpPr/>
          <p:nvPr/>
        </p:nvGrpSpPr>
        <p:grpSpPr>
          <a:xfrm>
            <a:off x="5978915" y="2129378"/>
            <a:ext cx="1256070" cy="1190782"/>
            <a:chOff x="6023394" y="2102380"/>
            <a:chExt cx="1175464" cy="1114366"/>
          </a:xfrm>
        </p:grpSpPr>
        <p:sp>
          <p:nvSpPr>
            <p:cNvPr id="39" name="右箭头 38"/>
            <p:cNvSpPr/>
            <p:nvPr/>
          </p:nvSpPr>
          <p:spPr>
            <a:xfrm>
              <a:off x="6023394" y="2102380"/>
              <a:ext cx="1175464" cy="1114366"/>
            </a:xfrm>
            <a:prstGeom prst="rightArrow">
              <a:avLst>
                <a:gd name="adj1" fmla="val 82794"/>
                <a:gd name="adj2" fmla="val 49387"/>
              </a:avLst>
            </a:prstGeom>
            <a:gradFill flip="none" rotWithShape="1">
              <a:gsLst>
                <a:gs pos="100000">
                  <a:srgbClr val="FF0000"/>
                </a:gs>
                <a:gs pos="47000">
                  <a:srgbClr val="C00000"/>
                </a:gs>
              </a:gsLst>
              <a:lin ang="13500000" scaled="1"/>
              <a:tileRect/>
            </a:gra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3605" rtl="0" eaLnBrk="1" fontAlgn="auto" latinLnBrk="0" hangingPunct="1">
                <a:lnSpc>
                  <a:spcPct val="100000"/>
                </a:lnSpc>
                <a:spcBef>
                  <a:spcPts val="0"/>
                </a:spcBef>
                <a:spcAft>
                  <a:spcPts val="0"/>
                </a:spcAft>
                <a:buClrTx/>
                <a:buSzTx/>
                <a:buFontTx/>
                <a:buNone/>
                <a:tabLst/>
                <a:defRPr/>
              </a:pPr>
              <a:endParaRPr kumimoji="0" lang="zh-CN" altLang="en-US" sz="1563"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40" name="文本框 39"/>
            <p:cNvSpPr txBox="1"/>
            <p:nvPr/>
          </p:nvSpPr>
          <p:spPr>
            <a:xfrm>
              <a:off x="6238657" y="2511716"/>
              <a:ext cx="791211" cy="253244"/>
            </a:xfrm>
            <a:prstGeom prst="rect">
              <a:avLst/>
            </a:prstGeom>
            <a:noFill/>
          </p:spPr>
          <p:txBody>
            <a:bodyPr wrap="square" rtlCol="0">
              <a:spAutoFit/>
            </a:bodyPr>
            <a:lstStyle/>
            <a:p>
              <a:pPr marL="0" marR="0" lvl="0" indent="0" algn="l" defTabSz="683605" rtl="0" eaLnBrk="1" fontAlgn="auto" latinLnBrk="0" hangingPunct="1">
                <a:lnSpc>
                  <a:spcPct val="100000"/>
                </a:lnSpc>
                <a:spcBef>
                  <a:spcPts val="0"/>
                </a:spcBef>
                <a:spcAft>
                  <a:spcPts val="0"/>
                </a:spcAft>
                <a:buClrTx/>
                <a:buSzTx/>
                <a:buFontTx/>
                <a:buNone/>
                <a:tabLst/>
                <a:defRPr/>
              </a:pPr>
              <a:r>
                <a:rPr kumimoji="0" lang="zh-CN" altLang="en-US" sz="1172"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插入文本</a:t>
              </a:r>
            </a:p>
          </p:txBody>
        </p:sp>
      </p:grpSp>
      <p:grpSp>
        <p:nvGrpSpPr>
          <p:cNvPr id="22" name="组合 21"/>
          <p:cNvGrpSpPr/>
          <p:nvPr/>
        </p:nvGrpSpPr>
        <p:grpSpPr>
          <a:xfrm>
            <a:off x="1803172" y="2175363"/>
            <a:ext cx="1256070" cy="1190782"/>
            <a:chOff x="6023394" y="2102380"/>
            <a:chExt cx="1175464" cy="1114366"/>
          </a:xfrm>
        </p:grpSpPr>
        <p:sp>
          <p:nvSpPr>
            <p:cNvPr id="37" name="右箭头 36"/>
            <p:cNvSpPr/>
            <p:nvPr/>
          </p:nvSpPr>
          <p:spPr>
            <a:xfrm flipH="1">
              <a:off x="6023394" y="2102380"/>
              <a:ext cx="1175464" cy="1114366"/>
            </a:xfrm>
            <a:prstGeom prst="rightArrow">
              <a:avLst>
                <a:gd name="adj1" fmla="val 82794"/>
                <a:gd name="adj2" fmla="val 49387"/>
              </a:avLst>
            </a:prstGeom>
            <a:gradFill flip="none" rotWithShape="1">
              <a:gsLst>
                <a:gs pos="100000">
                  <a:srgbClr val="FF0000"/>
                </a:gs>
                <a:gs pos="47000">
                  <a:srgbClr val="C00000"/>
                </a:gs>
              </a:gsLst>
              <a:lin ang="13500000" scaled="1"/>
              <a:tileRect/>
            </a:gra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3605" rtl="0" eaLnBrk="1" fontAlgn="auto" latinLnBrk="0" hangingPunct="1">
                <a:lnSpc>
                  <a:spcPct val="100000"/>
                </a:lnSpc>
                <a:spcBef>
                  <a:spcPts val="0"/>
                </a:spcBef>
                <a:spcAft>
                  <a:spcPts val="0"/>
                </a:spcAft>
                <a:buClrTx/>
                <a:buSzTx/>
                <a:buFontTx/>
                <a:buNone/>
                <a:tabLst/>
                <a:defRPr/>
              </a:pPr>
              <a:endParaRPr kumimoji="0" lang="zh-CN" altLang="en-US" sz="1563"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38" name="文本框 37"/>
            <p:cNvSpPr txBox="1"/>
            <p:nvPr/>
          </p:nvSpPr>
          <p:spPr>
            <a:xfrm>
              <a:off x="6238657" y="2511716"/>
              <a:ext cx="791211" cy="253244"/>
            </a:xfrm>
            <a:prstGeom prst="rect">
              <a:avLst/>
            </a:prstGeom>
            <a:noFill/>
          </p:spPr>
          <p:txBody>
            <a:bodyPr wrap="square" rtlCol="0">
              <a:spAutoFit/>
            </a:bodyPr>
            <a:lstStyle/>
            <a:p>
              <a:pPr marL="0" marR="0" lvl="0" indent="0" algn="l" defTabSz="683605" rtl="0" eaLnBrk="1" fontAlgn="auto" latinLnBrk="0" hangingPunct="1">
                <a:lnSpc>
                  <a:spcPct val="100000"/>
                </a:lnSpc>
                <a:spcBef>
                  <a:spcPts val="0"/>
                </a:spcBef>
                <a:spcAft>
                  <a:spcPts val="0"/>
                </a:spcAft>
                <a:buClrTx/>
                <a:buSzTx/>
                <a:buFontTx/>
                <a:buNone/>
                <a:tabLst/>
                <a:defRPr/>
              </a:pPr>
              <a:r>
                <a:rPr kumimoji="0" lang="zh-CN" altLang="en-US" sz="1172"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插入文本</a:t>
              </a:r>
            </a:p>
          </p:txBody>
        </p:sp>
      </p:grpSp>
      <p:sp>
        <p:nvSpPr>
          <p:cNvPr id="29" name="文本框 28"/>
          <p:cNvSpPr txBox="1"/>
          <p:nvPr/>
        </p:nvSpPr>
        <p:spPr>
          <a:xfrm>
            <a:off x="3809990" y="2640795"/>
            <a:ext cx="1466711" cy="330745"/>
          </a:xfrm>
          <a:prstGeom prst="rect">
            <a:avLst/>
          </a:prstGeom>
          <a:noFill/>
        </p:spPr>
        <p:txBody>
          <a:bodyPr wrap="square" rtlCol="0">
            <a:spAutoFit/>
          </a:bodyPr>
          <a:lstStyle/>
          <a:p>
            <a:pPr marL="0" marR="0" lvl="0" indent="0" algn="ctr" defTabSz="683605" rtl="0" eaLnBrk="1" fontAlgn="auto" latinLnBrk="0" hangingPunct="1">
              <a:lnSpc>
                <a:spcPct val="100000"/>
              </a:lnSpc>
              <a:spcBef>
                <a:spcPts val="0"/>
              </a:spcBef>
              <a:spcAft>
                <a:spcPts val="0"/>
              </a:spcAft>
              <a:buClrTx/>
              <a:buSzTx/>
              <a:buFontTx/>
              <a:buNone/>
              <a:tabLst/>
              <a:defRPr/>
            </a:pPr>
            <a:r>
              <a:rPr kumimoji="0" lang="zh-CN" altLang="en-US" sz="1563" b="1" i="0" u="none" strike="noStrike" kern="1200" cap="none" spc="0" normalizeH="0" baseline="0" noProof="0" dirty="0">
                <a:ln>
                  <a:noFill/>
                </a:ln>
                <a:solidFill>
                  <a:srgbClr val="C00000"/>
                </a:solidFill>
                <a:effectLst/>
                <a:uLnTx/>
                <a:uFillTx/>
                <a:latin typeface="微软雅黑" panose="020B0503020204020204" pitchFamily="34" charset="-122"/>
                <a:ea typeface="微软雅黑" panose="020B0503020204020204" pitchFamily="34" charset="-122"/>
                <a:cs typeface="+mn-cs"/>
              </a:rPr>
              <a:t>插入标签文本</a:t>
            </a:r>
          </a:p>
        </p:txBody>
      </p:sp>
      <p:grpSp>
        <p:nvGrpSpPr>
          <p:cNvPr id="8" name="组合 7"/>
          <p:cNvGrpSpPr/>
          <p:nvPr/>
        </p:nvGrpSpPr>
        <p:grpSpPr>
          <a:xfrm>
            <a:off x="2748430" y="887857"/>
            <a:ext cx="3636682" cy="3765795"/>
            <a:chOff x="2813324" y="588741"/>
            <a:chExt cx="3722548" cy="3854710"/>
          </a:xfrm>
        </p:grpSpPr>
        <p:sp>
          <p:nvSpPr>
            <p:cNvPr id="28" name="环形箭头 27"/>
            <p:cNvSpPr/>
            <p:nvPr/>
          </p:nvSpPr>
          <p:spPr>
            <a:xfrm rot="3586347">
              <a:off x="2747243" y="654822"/>
              <a:ext cx="3854710" cy="3722548"/>
            </a:xfrm>
            <a:prstGeom prst="circularArrow">
              <a:avLst>
                <a:gd name="adj1" fmla="val 24453"/>
                <a:gd name="adj2" fmla="val 1294546"/>
                <a:gd name="adj3" fmla="val 20267486"/>
                <a:gd name="adj4" fmla="val 16014129"/>
                <a:gd name="adj5" fmla="val 17650"/>
              </a:avLst>
            </a:prstGeom>
            <a:gradFill>
              <a:gsLst>
                <a:gs pos="100000">
                  <a:srgbClr val="FF0000"/>
                </a:gs>
                <a:gs pos="46000">
                  <a:srgbClr val="C00000"/>
                </a:gs>
              </a:gsLst>
              <a:path path="circle">
                <a:fillToRect l="100000" t="100000"/>
              </a:path>
            </a:gradFill>
            <a:ln>
              <a:noFill/>
            </a:ln>
            <a:effectLst>
              <a:outerShdw blurRad="50800" dist="25400" algn="l" rotWithShape="0">
                <a:prstClr val="black">
                  <a:alpha val="4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3605" rtl="0" eaLnBrk="1" fontAlgn="auto" latinLnBrk="0" hangingPunct="1">
                <a:lnSpc>
                  <a:spcPct val="100000"/>
                </a:lnSpc>
                <a:spcBef>
                  <a:spcPts val="0"/>
                </a:spcBef>
                <a:spcAft>
                  <a:spcPts val="0"/>
                </a:spcAft>
                <a:buClrTx/>
                <a:buSzTx/>
                <a:buFontTx/>
                <a:buNone/>
                <a:tabLst/>
                <a:defRPr/>
              </a:pPr>
              <a:endParaRPr kumimoji="0" lang="zh-CN" altLang="en-US" sz="1563"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
          <p:nvSpPr>
            <p:cNvPr id="30" name="文本框 29"/>
            <p:cNvSpPr txBox="1"/>
            <p:nvPr/>
          </p:nvSpPr>
          <p:spPr>
            <a:xfrm>
              <a:off x="5548972" y="2418426"/>
              <a:ext cx="694451" cy="415498"/>
            </a:xfrm>
            <a:prstGeom prst="rect">
              <a:avLst/>
            </a:prstGeom>
            <a:noFill/>
          </p:spPr>
          <p:txBody>
            <a:bodyPr wrap="square" rtlCol="0">
              <a:spAutoFit/>
            </a:bodyPr>
            <a:lstStyle/>
            <a:p>
              <a:pPr marL="0" marR="0" lvl="0" indent="0" algn="l" defTabSz="683605" rtl="0" eaLnBrk="1" fontAlgn="auto" latinLnBrk="0" hangingPunct="1">
                <a:lnSpc>
                  <a:spcPct val="100000"/>
                </a:lnSpc>
                <a:spcBef>
                  <a:spcPts val="0"/>
                </a:spcBef>
                <a:spcAft>
                  <a:spcPts val="0"/>
                </a:spcAft>
                <a:buClrTx/>
                <a:buSzTx/>
                <a:buFontTx/>
                <a:buNone/>
                <a:tabLst/>
                <a:defRPr/>
              </a:pPr>
              <a:r>
                <a:rPr kumimoji="0" lang="zh-CN" altLang="en-US" sz="1026"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点击插入文本</a:t>
              </a:r>
            </a:p>
          </p:txBody>
        </p:sp>
      </p:grpSp>
      <p:grpSp>
        <p:nvGrpSpPr>
          <p:cNvPr id="4" name="组合 3"/>
          <p:cNvGrpSpPr/>
          <p:nvPr/>
        </p:nvGrpSpPr>
        <p:grpSpPr>
          <a:xfrm>
            <a:off x="2862308" y="1153290"/>
            <a:ext cx="3331088" cy="3331087"/>
            <a:chOff x="2929890" y="860441"/>
            <a:chExt cx="3409739" cy="3409738"/>
          </a:xfrm>
        </p:grpSpPr>
        <p:sp>
          <p:nvSpPr>
            <p:cNvPr id="24" name="空心弧 23"/>
            <p:cNvSpPr/>
            <p:nvPr/>
          </p:nvSpPr>
          <p:spPr>
            <a:xfrm>
              <a:off x="2929890" y="860441"/>
              <a:ext cx="3409739" cy="3409738"/>
            </a:xfrm>
            <a:prstGeom prst="blockArc">
              <a:avLst>
                <a:gd name="adj1" fmla="val 16010834"/>
                <a:gd name="adj2" fmla="val 19395561"/>
                <a:gd name="adj3" fmla="val 26154"/>
              </a:avLst>
            </a:prstGeom>
            <a:gradFill flip="none" rotWithShape="1">
              <a:gsLst>
                <a:gs pos="100000">
                  <a:schemeClr val="bg1">
                    <a:lumMod val="75000"/>
                  </a:schemeClr>
                </a:gs>
                <a:gs pos="0">
                  <a:schemeClr val="bg1">
                    <a:lumMod val="85000"/>
                  </a:schemeClr>
                </a:gs>
              </a:gsLst>
              <a:lin ang="10800000" scaled="1"/>
              <a:tileRect/>
            </a:gradFill>
            <a:ln>
              <a:no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3605" rtl="0" eaLnBrk="1" fontAlgn="auto" latinLnBrk="0" hangingPunct="1">
                <a:lnSpc>
                  <a:spcPct val="100000"/>
                </a:lnSpc>
                <a:spcBef>
                  <a:spcPts val="0"/>
                </a:spcBef>
                <a:spcAft>
                  <a:spcPts val="0"/>
                </a:spcAft>
                <a:buClrTx/>
                <a:buSzTx/>
                <a:buFontTx/>
                <a:buNone/>
                <a:tabLst/>
                <a:defRPr/>
              </a:pPr>
              <a:endParaRPr kumimoji="0" lang="zh-CN" altLang="en-US" sz="1563"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
          <p:nvSpPr>
            <p:cNvPr id="31" name="文本框 30"/>
            <p:cNvSpPr txBox="1"/>
            <p:nvPr/>
          </p:nvSpPr>
          <p:spPr>
            <a:xfrm>
              <a:off x="4831440" y="1218554"/>
              <a:ext cx="694451" cy="415498"/>
            </a:xfrm>
            <a:prstGeom prst="rect">
              <a:avLst/>
            </a:prstGeom>
            <a:noFill/>
          </p:spPr>
          <p:txBody>
            <a:bodyPr wrap="square" rtlCol="0">
              <a:spAutoFit/>
            </a:bodyPr>
            <a:lstStyle>
              <a:defPPr>
                <a:defRPr lang="zh-CN"/>
              </a:defPPr>
              <a:lvl1pPr>
                <a:defRPr sz="1200">
                  <a:solidFill>
                    <a:schemeClr val="bg1">
                      <a:lumMod val="50000"/>
                    </a:schemeClr>
                  </a:solidFill>
                  <a:latin typeface="微软雅黑" panose="020B0503020204020204" pitchFamily="34" charset="-122"/>
                  <a:ea typeface="微软雅黑" panose="020B0503020204020204" pitchFamily="34" charset="-122"/>
                </a:defRPr>
              </a:lvl1pPr>
            </a:lstStyle>
            <a:p>
              <a:pPr marL="0" marR="0" lvl="0" indent="0" algn="l" defTabSz="683605" rtl="0" eaLnBrk="1" fontAlgn="auto" latinLnBrk="0" hangingPunct="1">
                <a:lnSpc>
                  <a:spcPct val="100000"/>
                </a:lnSpc>
                <a:spcBef>
                  <a:spcPts val="0"/>
                </a:spcBef>
                <a:spcAft>
                  <a:spcPts val="0"/>
                </a:spcAft>
                <a:buClrTx/>
                <a:buSzTx/>
                <a:buFontTx/>
                <a:buNone/>
                <a:tabLst/>
                <a:defRPr/>
              </a:pPr>
              <a:r>
                <a:rPr kumimoji="0" lang="zh-CN" altLang="en-US" sz="1026" b="0" i="0" u="none" strike="noStrike" kern="1200" cap="none" spc="0" normalizeH="0" baseline="0" noProof="0" dirty="0">
                  <a:ln>
                    <a:noFill/>
                  </a:ln>
                  <a:solidFill>
                    <a:prstClr val="white">
                      <a:lumMod val="50000"/>
                    </a:prstClr>
                  </a:solidFill>
                  <a:effectLst/>
                  <a:uLnTx/>
                  <a:uFillTx/>
                  <a:latin typeface="微软雅黑" panose="020B0503020204020204" pitchFamily="34" charset="-122"/>
                  <a:ea typeface="微软雅黑" panose="020B0503020204020204" pitchFamily="34" charset="-122"/>
                  <a:cs typeface="+mn-cs"/>
                </a:rPr>
                <a:t>点击插入文本</a:t>
              </a:r>
            </a:p>
          </p:txBody>
        </p:sp>
      </p:grpSp>
      <p:grpSp>
        <p:nvGrpSpPr>
          <p:cNvPr id="3" name="组合 2"/>
          <p:cNvGrpSpPr/>
          <p:nvPr/>
        </p:nvGrpSpPr>
        <p:grpSpPr>
          <a:xfrm>
            <a:off x="2862307" y="1153290"/>
            <a:ext cx="3331088" cy="3331087"/>
            <a:chOff x="2929889" y="860441"/>
            <a:chExt cx="3409739" cy="3409738"/>
          </a:xfrm>
        </p:grpSpPr>
        <p:sp>
          <p:nvSpPr>
            <p:cNvPr id="25" name="空心弧 24"/>
            <p:cNvSpPr/>
            <p:nvPr/>
          </p:nvSpPr>
          <p:spPr>
            <a:xfrm>
              <a:off x="2929889" y="860441"/>
              <a:ext cx="3409739" cy="3409738"/>
            </a:xfrm>
            <a:prstGeom prst="blockArc">
              <a:avLst>
                <a:gd name="adj1" fmla="val 12426747"/>
                <a:gd name="adj2" fmla="val 15847260"/>
                <a:gd name="adj3" fmla="val 26154"/>
              </a:avLst>
            </a:prstGeom>
            <a:gradFill flip="none" rotWithShape="1">
              <a:gsLst>
                <a:gs pos="100000">
                  <a:srgbClr val="C5C5C5"/>
                </a:gs>
                <a:gs pos="0">
                  <a:srgbClr val="D9D9D9"/>
                </a:gs>
              </a:gsLst>
              <a:lin ang="8100000" scaled="1"/>
              <a:tileRect/>
            </a:gradFill>
            <a:ln>
              <a:no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3605" rtl="0" eaLnBrk="1" fontAlgn="auto" latinLnBrk="0" hangingPunct="1">
                <a:lnSpc>
                  <a:spcPct val="100000"/>
                </a:lnSpc>
                <a:spcBef>
                  <a:spcPts val="0"/>
                </a:spcBef>
                <a:spcAft>
                  <a:spcPts val="0"/>
                </a:spcAft>
                <a:buClrTx/>
                <a:buSzTx/>
                <a:buFontTx/>
                <a:buNone/>
                <a:tabLst/>
                <a:defRPr/>
              </a:pPr>
              <a:endParaRPr kumimoji="0" lang="zh-CN" altLang="en-US" sz="1563"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
          <p:nvSpPr>
            <p:cNvPr id="32" name="文本框 31"/>
            <p:cNvSpPr txBox="1"/>
            <p:nvPr/>
          </p:nvSpPr>
          <p:spPr>
            <a:xfrm>
              <a:off x="3598480" y="1354363"/>
              <a:ext cx="694451" cy="415498"/>
            </a:xfrm>
            <a:prstGeom prst="rect">
              <a:avLst/>
            </a:prstGeom>
            <a:noFill/>
          </p:spPr>
          <p:txBody>
            <a:bodyPr wrap="square" rtlCol="0">
              <a:spAutoFit/>
            </a:bodyPr>
            <a:lstStyle/>
            <a:p>
              <a:pPr marL="0" marR="0" lvl="0" indent="0" algn="l" defTabSz="683605" rtl="0" eaLnBrk="1" fontAlgn="auto" latinLnBrk="0" hangingPunct="1">
                <a:lnSpc>
                  <a:spcPct val="100000"/>
                </a:lnSpc>
                <a:spcBef>
                  <a:spcPts val="0"/>
                </a:spcBef>
                <a:spcAft>
                  <a:spcPts val="0"/>
                </a:spcAft>
                <a:buClrTx/>
                <a:buSzTx/>
                <a:buFontTx/>
                <a:buNone/>
                <a:tabLst/>
                <a:defRPr/>
              </a:pPr>
              <a:r>
                <a:rPr kumimoji="0" lang="zh-CN" altLang="en-US" sz="1026" b="0" i="0" u="none" strike="noStrike" kern="1200" cap="none" spc="0" normalizeH="0" baseline="0" noProof="0" dirty="0">
                  <a:ln>
                    <a:noFill/>
                  </a:ln>
                  <a:solidFill>
                    <a:prstClr val="white">
                      <a:lumMod val="50000"/>
                    </a:prstClr>
                  </a:solidFill>
                  <a:effectLst/>
                  <a:uLnTx/>
                  <a:uFillTx/>
                  <a:latin typeface="微软雅黑" panose="020B0503020204020204" pitchFamily="34" charset="-122"/>
                  <a:ea typeface="微软雅黑" panose="020B0503020204020204" pitchFamily="34" charset="-122"/>
                  <a:cs typeface="+mn-cs"/>
                </a:rPr>
                <a:t>点击插入文本</a:t>
              </a:r>
            </a:p>
          </p:txBody>
        </p:sp>
      </p:grpSp>
      <p:grpSp>
        <p:nvGrpSpPr>
          <p:cNvPr id="2" name="组合 1"/>
          <p:cNvGrpSpPr/>
          <p:nvPr/>
        </p:nvGrpSpPr>
        <p:grpSpPr>
          <a:xfrm>
            <a:off x="2862306" y="1153288"/>
            <a:ext cx="3331088" cy="3331087"/>
            <a:chOff x="2929888" y="860439"/>
            <a:chExt cx="3409739" cy="3409738"/>
          </a:xfrm>
        </p:grpSpPr>
        <p:sp>
          <p:nvSpPr>
            <p:cNvPr id="26" name="空心弧 25"/>
            <p:cNvSpPr/>
            <p:nvPr/>
          </p:nvSpPr>
          <p:spPr>
            <a:xfrm>
              <a:off x="2929888" y="860439"/>
              <a:ext cx="3409739" cy="3409738"/>
            </a:xfrm>
            <a:prstGeom prst="blockArc">
              <a:avLst>
                <a:gd name="adj1" fmla="val 8833634"/>
                <a:gd name="adj2" fmla="val 12267924"/>
                <a:gd name="adj3" fmla="val 25855"/>
              </a:avLst>
            </a:prstGeom>
            <a:gradFill flip="none" rotWithShape="1">
              <a:gsLst>
                <a:gs pos="100000">
                  <a:srgbClr val="BEBEBE"/>
                </a:gs>
                <a:gs pos="0">
                  <a:srgbClr val="D0D0D0"/>
                </a:gs>
              </a:gsLst>
              <a:lin ang="0" scaled="1"/>
              <a:tileRect/>
            </a:gradFill>
            <a:ln>
              <a:no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3605" rtl="0" eaLnBrk="1" fontAlgn="auto" latinLnBrk="0" hangingPunct="1">
                <a:lnSpc>
                  <a:spcPct val="100000"/>
                </a:lnSpc>
                <a:spcBef>
                  <a:spcPts val="0"/>
                </a:spcBef>
                <a:spcAft>
                  <a:spcPts val="0"/>
                </a:spcAft>
                <a:buClrTx/>
                <a:buSzTx/>
                <a:buFontTx/>
                <a:buNone/>
                <a:tabLst/>
                <a:defRPr/>
              </a:pPr>
              <a:endParaRPr kumimoji="0" lang="zh-CN" altLang="en-US" sz="1563"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
          <p:nvSpPr>
            <p:cNvPr id="33" name="文本框 32"/>
            <p:cNvSpPr txBox="1"/>
            <p:nvPr/>
          </p:nvSpPr>
          <p:spPr>
            <a:xfrm>
              <a:off x="3178757" y="2633412"/>
              <a:ext cx="694451" cy="415498"/>
            </a:xfrm>
            <a:prstGeom prst="rect">
              <a:avLst/>
            </a:prstGeom>
            <a:noFill/>
          </p:spPr>
          <p:txBody>
            <a:bodyPr wrap="square" rtlCol="0">
              <a:spAutoFit/>
            </a:bodyPr>
            <a:lstStyle>
              <a:defPPr>
                <a:defRPr lang="zh-CN"/>
              </a:defPPr>
              <a:lvl1pPr>
                <a:defRPr sz="1200">
                  <a:solidFill>
                    <a:schemeClr val="bg1">
                      <a:lumMod val="50000"/>
                    </a:schemeClr>
                  </a:solidFill>
                  <a:latin typeface="微软雅黑" panose="020B0503020204020204" pitchFamily="34" charset="-122"/>
                  <a:ea typeface="微软雅黑" panose="020B0503020204020204" pitchFamily="34" charset="-122"/>
                </a:defRPr>
              </a:lvl1pPr>
            </a:lstStyle>
            <a:p>
              <a:pPr marL="0" marR="0" lvl="0" indent="0" algn="l" defTabSz="683605" rtl="0" eaLnBrk="1" fontAlgn="auto" latinLnBrk="0" hangingPunct="1">
                <a:lnSpc>
                  <a:spcPct val="100000"/>
                </a:lnSpc>
                <a:spcBef>
                  <a:spcPts val="0"/>
                </a:spcBef>
                <a:spcAft>
                  <a:spcPts val="0"/>
                </a:spcAft>
                <a:buClrTx/>
                <a:buSzTx/>
                <a:buFontTx/>
                <a:buNone/>
                <a:tabLst/>
                <a:defRPr/>
              </a:pPr>
              <a:r>
                <a:rPr kumimoji="0" lang="zh-CN" altLang="en-US" sz="1026" b="0" i="0" u="none" strike="noStrike" kern="1200" cap="none" spc="0" normalizeH="0" baseline="0" noProof="0" dirty="0">
                  <a:ln>
                    <a:noFill/>
                  </a:ln>
                  <a:solidFill>
                    <a:prstClr val="white">
                      <a:lumMod val="50000"/>
                    </a:prstClr>
                  </a:solidFill>
                  <a:effectLst/>
                  <a:uLnTx/>
                  <a:uFillTx/>
                  <a:latin typeface="微软雅黑" panose="020B0503020204020204" pitchFamily="34" charset="-122"/>
                  <a:ea typeface="微软雅黑" panose="020B0503020204020204" pitchFamily="34" charset="-122"/>
                  <a:cs typeface="+mn-cs"/>
                </a:rPr>
                <a:t>点击插入文本</a:t>
              </a:r>
            </a:p>
          </p:txBody>
        </p:sp>
      </p:grpSp>
      <p:grpSp>
        <p:nvGrpSpPr>
          <p:cNvPr id="7" name="组合 6"/>
          <p:cNvGrpSpPr/>
          <p:nvPr/>
        </p:nvGrpSpPr>
        <p:grpSpPr>
          <a:xfrm>
            <a:off x="2862306" y="1153284"/>
            <a:ext cx="3331088" cy="3331087"/>
            <a:chOff x="2929888" y="860435"/>
            <a:chExt cx="3409739" cy="3409738"/>
          </a:xfrm>
        </p:grpSpPr>
        <p:sp>
          <p:nvSpPr>
            <p:cNvPr id="27" name="空心弧 26"/>
            <p:cNvSpPr/>
            <p:nvPr/>
          </p:nvSpPr>
          <p:spPr>
            <a:xfrm>
              <a:off x="2929888" y="860435"/>
              <a:ext cx="3409739" cy="3409738"/>
            </a:xfrm>
            <a:prstGeom prst="blockArc">
              <a:avLst>
                <a:gd name="adj1" fmla="val 5202372"/>
                <a:gd name="adj2" fmla="val 8696403"/>
                <a:gd name="adj3" fmla="val 25709"/>
              </a:avLst>
            </a:prstGeom>
            <a:gradFill flip="none" rotWithShape="1">
              <a:gsLst>
                <a:gs pos="100000">
                  <a:srgbClr val="C0C0C0"/>
                </a:gs>
                <a:gs pos="0">
                  <a:srgbClr val="D5D5D5"/>
                </a:gs>
              </a:gsLst>
              <a:lin ang="18900000" scaled="1"/>
              <a:tileRect/>
            </a:gradFill>
            <a:ln>
              <a:no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3605" rtl="0" eaLnBrk="1" fontAlgn="auto" latinLnBrk="0" hangingPunct="1">
                <a:lnSpc>
                  <a:spcPct val="100000"/>
                </a:lnSpc>
                <a:spcBef>
                  <a:spcPts val="0"/>
                </a:spcBef>
                <a:spcAft>
                  <a:spcPts val="0"/>
                </a:spcAft>
                <a:buClrTx/>
                <a:buSzTx/>
                <a:buFontTx/>
                <a:buNone/>
                <a:tabLst/>
                <a:defRPr/>
              </a:pPr>
              <a:endParaRPr kumimoji="0" lang="zh-CN" altLang="en-US" sz="1563"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
          <p:nvSpPr>
            <p:cNvPr id="34" name="文本框 33"/>
            <p:cNvSpPr txBox="1"/>
            <p:nvPr/>
          </p:nvSpPr>
          <p:spPr>
            <a:xfrm>
              <a:off x="3797418" y="3501895"/>
              <a:ext cx="694451" cy="415498"/>
            </a:xfrm>
            <a:prstGeom prst="rect">
              <a:avLst/>
            </a:prstGeom>
            <a:noFill/>
          </p:spPr>
          <p:txBody>
            <a:bodyPr wrap="square" rtlCol="0">
              <a:spAutoFit/>
            </a:bodyPr>
            <a:lstStyle>
              <a:defPPr>
                <a:defRPr lang="zh-CN"/>
              </a:defPPr>
              <a:lvl1pPr>
                <a:defRPr sz="1200">
                  <a:solidFill>
                    <a:schemeClr val="bg1">
                      <a:lumMod val="50000"/>
                    </a:schemeClr>
                  </a:solidFill>
                  <a:latin typeface="微软雅黑" panose="020B0503020204020204" pitchFamily="34" charset="-122"/>
                  <a:ea typeface="微软雅黑" panose="020B0503020204020204" pitchFamily="34" charset="-122"/>
                </a:defRPr>
              </a:lvl1pPr>
            </a:lstStyle>
            <a:p>
              <a:pPr marL="0" marR="0" lvl="0" indent="0" algn="l" defTabSz="683605" rtl="0" eaLnBrk="1" fontAlgn="auto" latinLnBrk="0" hangingPunct="1">
                <a:lnSpc>
                  <a:spcPct val="100000"/>
                </a:lnSpc>
                <a:spcBef>
                  <a:spcPts val="0"/>
                </a:spcBef>
                <a:spcAft>
                  <a:spcPts val="0"/>
                </a:spcAft>
                <a:buClrTx/>
                <a:buSzTx/>
                <a:buFontTx/>
                <a:buNone/>
                <a:tabLst/>
                <a:defRPr/>
              </a:pPr>
              <a:r>
                <a:rPr kumimoji="0" lang="zh-CN" altLang="en-US" sz="1026" b="0" i="0" u="none" strike="noStrike" kern="1200" cap="none" spc="0" normalizeH="0" baseline="0" noProof="0" dirty="0">
                  <a:ln>
                    <a:noFill/>
                  </a:ln>
                  <a:solidFill>
                    <a:prstClr val="white">
                      <a:lumMod val="50000"/>
                    </a:prstClr>
                  </a:solidFill>
                  <a:effectLst/>
                  <a:uLnTx/>
                  <a:uFillTx/>
                  <a:latin typeface="微软雅黑" panose="020B0503020204020204" pitchFamily="34" charset="-122"/>
                  <a:ea typeface="微软雅黑" panose="020B0503020204020204" pitchFamily="34" charset="-122"/>
                  <a:cs typeface="+mn-cs"/>
                </a:rPr>
                <a:t>点击插入文本</a:t>
              </a:r>
            </a:p>
          </p:txBody>
        </p:sp>
      </p:grpSp>
      <p:sp>
        <p:nvSpPr>
          <p:cNvPr id="36" name="椭圆 35"/>
          <p:cNvSpPr/>
          <p:nvPr/>
        </p:nvSpPr>
        <p:spPr>
          <a:xfrm>
            <a:off x="3430279" y="4628417"/>
            <a:ext cx="2326367" cy="411571"/>
          </a:xfrm>
          <a:prstGeom prst="ellipse">
            <a:avLst/>
          </a:prstGeom>
          <a:gradFill flip="none" rotWithShape="1">
            <a:gsLst>
              <a:gs pos="100000">
                <a:srgbClr val="A3A3A3">
                  <a:alpha val="0"/>
                </a:srgbClr>
              </a:gs>
              <a:gs pos="0">
                <a:srgbClr val="A3A3A3">
                  <a:alpha val="70000"/>
                </a:srgbClr>
              </a:gs>
            </a:gsLst>
            <a:path path="shap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3605" rtl="0" eaLnBrk="1" fontAlgn="auto" latinLnBrk="0" hangingPunct="1">
              <a:lnSpc>
                <a:spcPct val="100000"/>
              </a:lnSpc>
              <a:spcBef>
                <a:spcPts val="0"/>
              </a:spcBef>
              <a:spcAft>
                <a:spcPts val="0"/>
              </a:spcAft>
              <a:buClrTx/>
              <a:buSzTx/>
              <a:buFontTx/>
              <a:buNone/>
              <a:tabLst/>
              <a:defRPr/>
            </a:pPr>
            <a:endParaRPr kumimoji="0" lang="zh-CN" altLang="en-US" sz="1563"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Tree>
    <p:extLst>
      <p:ext uri="{BB962C8B-B14F-4D97-AF65-F5344CB8AC3E}">
        <p14:creationId xmlns:p14="http://schemas.microsoft.com/office/powerpoint/2010/main" val="927229340"/>
      </p:ext>
    </p:extLst>
  </p:cSld>
  <p:clrMapOvr>
    <a:masterClrMapping/>
  </p:clrMapOvr>
  <p:transition spd="slow" advClick="0" advTm="6263">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right)">
                                      <p:cBhvr>
                                        <p:cTn id="7" dur="500"/>
                                        <p:tgtEl>
                                          <p:spTgt spid="5"/>
                                        </p:tgtEl>
                                      </p:cBhvr>
                                    </p:animEffect>
                                  </p:childTnLst>
                                </p:cTn>
                              </p:par>
                            </p:childTnLst>
                          </p:cTn>
                        </p:par>
                        <p:par>
                          <p:cTn id="8" fill="hold">
                            <p:stCondLst>
                              <p:cond delay="500"/>
                            </p:stCondLst>
                            <p:childTnLst>
                              <p:par>
                                <p:cTn id="9" presetID="22" presetClass="entr" presetSubtype="2" fill="hold" nodeType="after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wipe(right)">
                                      <p:cBhvr>
                                        <p:cTn id="11" dur="500"/>
                                        <p:tgtEl>
                                          <p:spTgt spid="7"/>
                                        </p:tgtEl>
                                      </p:cBhvr>
                                    </p:animEffect>
                                  </p:childTnLst>
                                </p:cTn>
                              </p:par>
                            </p:childTnLst>
                          </p:cTn>
                        </p:par>
                        <p:par>
                          <p:cTn id="12" fill="hold">
                            <p:stCondLst>
                              <p:cond delay="1000"/>
                            </p:stCondLst>
                            <p:childTnLst>
                              <p:par>
                                <p:cTn id="13" presetID="22" presetClass="entr" presetSubtype="4" fill="hold" nodeType="afterEffect">
                                  <p:stCondLst>
                                    <p:cond delay="0"/>
                                  </p:stCondLst>
                                  <p:childTnLst>
                                    <p:set>
                                      <p:cBhvr>
                                        <p:cTn id="14" dur="1" fill="hold">
                                          <p:stCondLst>
                                            <p:cond delay="0"/>
                                          </p:stCondLst>
                                        </p:cTn>
                                        <p:tgtEl>
                                          <p:spTgt spid="2"/>
                                        </p:tgtEl>
                                        <p:attrNameLst>
                                          <p:attrName>style.visibility</p:attrName>
                                        </p:attrNameLst>
                                      </p:cBhvr>
                                      <p:to>
                                        <p:strVal val="visible"/>
                                      </p:to>
                                    </p:set>
                                    <p:animEffect transition="in" filter="wipe(down)">
                                      <p:cBhvr>
                                        <p:cTn id="15" dur="500"/>
                                        <p:tgtEl>
                                          <p:spTgt spid="2"/>
                                        </p:tgtEl>
                                      </p:cBhvr>
                                    </p:animEffect>
                                  </p:childTnLst>
                                </p:cTn>
                              </p:par>
                            </p:childTnLst>
                          </p:cTn>
                        </p:par>
                        <p:par>
                          <p:cTn id="16" fill="hold">
                            <p:stCondLst>
                              <p:cond delay="1500"/>
                            </p:stCondLst>
                            <p:childTnLst>
                              <p:par>
                                <p:cTn id="17" presetID="22" presetClass="entr" presetSubtype="8" fill="hold" nodeType="afterEffect">
                                  <p:stCondLst>
                                    <p:cond delay="0"/>
                                  </p:stCondLst>
                                  <p:childTnLst>
                                    <p:set>
                                      <p:cBhvr>
                                        <p:cTn id="18" dur="1" fill="hold">
                                          <p:stCondLst>
                                            <p:cond delay="0"/>
                                          </p:stCondLst>
                                        </p:cTn>
                                        <p:tgtEl>
                                          <p:spTgt spid="3"/>
                                        </p:tgtEl>
                                        <p:attrNameLst>
                                          <p:attrName>style.visibility</p:attrName>
                                        </p:attrNameLst>
                                      </p:cBhvr>
                                      <p:to>
                                        <p:strVal val="visible"/>
                                      </p:to>
                                    </p:set>
                                    <p:animEffect transition="in" filter="wipe(left)">
                                      <p:cBhvr>
                                        <p:cTn id="19" dur="500"/>
                                        <p:tgtEl>
                                          <p:spTgt spid="3"/>
                                        </p:tgtEl>
                                      </p:cBhvr>
                                    </p:animEffect>
                                  </p:childTnLst>
                                </p:cTn>
                              </p:par>
                            </p:childTnLst>
                          </p:cTn>
                        </p:par>
                        <p:par>
                          <p:cTn id="20" fill="hold">
                            <p:stCondLst>
                              <p:cond delay="2000"/>
                            </p:stCondLst>
                            <p:childTnLst>
                              <p:par>
                                <p:cTn id="21" presetID="22" presetClass="entr" presetSubtype="8" fill="hold" nodeType="afterEffect">
                                  <p:stCondLst>
                                    <p:cond delay="0"/>
                                  </p:stCondLst>
                                  <p:childTnLst>
                                    <p:set>
                                      <p:cBhvr>
                                        <p:cTn id="22" dur="1" fill="hold">
                                          <p:stCondLst>
                                            <p:cond delay="0"/>
                                          </p:stCondLst>
                                        </p:cTn>
                                        <p:tgtEl>
                                          <p:spTgt spid="4"/>
                                        </p:tgtEl>
                                        <p:attrNameLst>
                                          <p:attrName>style.visibility</p:attrName>
                                        </p:attrNameLst>
                                      </p:cBhvr>
                                      <p:to>
                                        <p:strVal val="visible"/>
                                      </p:to>
                                    </p:set>
                                    <p:animEffect transition="in" filter="wipe(left)">
                                      <p:cBhvr>
                                        <p:cTn id="23" dur="500"/>
                                        <p:tgtEl>
                                          <p:spTgt spid="4"/>
                                        </p:tgtEl>
                                      </p:cBhvr>
                                    </p:animEffect>
                                  </p:childTnLst>
                                </p:cTn>
                              </p:par>
                            </p:childTnLst>
                          </p:cTn>
                        </p:par>
                        <p:par>
                          <p:cTn id="24" fill="hold">
                            <p:stCondLst>
                              <p:cond delay="2500"/>
                            </p:stCondLst>
                            <p:childTnLst>
                              <p:par>
                                <p:cTn id="25" presetID="22" presetClass="entr" presetSubtype="1" fill="hold" nodeType="afterEffect">
                                  <p:stCondLst>
                                    <p:cond delay="0"/>
                                  </p:stCondLst>
                                  <p:childTnLst>
                                    <p:set>
                                      <p:cBhvr>
                                        <p:cTn id="26" dur="1" fill="hold">
                                          <p:stCondLst>
                                            <p:cond delay="0"/>
                                          </p:stCondLst>
                                        </p:cTn>
                                        <p:tgtEl>
                                          <p:spTgt spid="8"/>
                                        </p:tgtEl>
                                        <p:attrNameLst>
                                          <p:attrName>style.visibility</p:attrName>
                                        </p:attrNameLst>
                                      </p:cBhvr>
                                      <p:to>
                                        <p:strVal val="visible"/>
                                      </p:to>
                                    </p:set>
                                    <p:animEffect transition="in" filter="wipe(up)">
                                      <p:cBhvr>
                                        <p:cTn id="27" dur="500"/>
                                        <p:tgtEl>
                                          <p:spTgt spid="8"/>
                                        </p:tgtEl>
                                      </p:cBhvr>
                                    </p:animEffect>
                                  </p:childTnLst>
                                </p:cTn>
                              </p:par>
                            </p:childTnLst>
                          </p:cTn>
                        </p:par>
                        <p:par>
                          <p:cTn id="28" fill="hold">
                            <p:stCondLst>
                              <p:cond delay="3000"/>
                            </p:stCondLst>
                            <p:childTnLst>
                              <p:par>
                                <p:cTn id="29" presetID="22" presetClass="entr" presetSubtype="8" fill="hold" grpId="0" nodeType="afterEffect">
                                  <p:stCondLst>
                                    <p:cond delay="0"/>
                                  </p:stCondLst>
                                  <p:childTnLst>
                                    <p:set>
                                      <p:cBhvr>
                                        <p:cTn id="30" dur="1" fill="hold">
                                          <p:stCondLst>
                                            <p:cond delay="0"/>
                                          </p:stCondLst>
                                        </p:cTn>
                                        <p:tgtEl>
                                          <p:spTgt spid="29"/>
                                        </p:tgtEl>
                                        <p:attrNameLst>
                                          <p:attrName>style.visibility</p:attrName>
                                        </p:attrNameLst>
                                      </p:cBhvr>
                                      <p:to>
                                        <p:strVal val="visible"/>
                                      </p:to>
                                    </p:set>
                                    <p:animEffect transition="in" filter="wipe(left)">
                                      <p:cBhvr>
                                        <p:cTn id="31" dur="500"/>
                                        <p:tgtEl>
                                          <p:spTgt spid="29"/>
                                        </p:tgtEl>
                                      </p:cBhvr>
                                    </p:animEffect>
                                  </p:childTnLst>
                                </p:cTn>
                              </p:par>
                            </p:childTnLst>
                          </p:cTn>
                        </p:par>
                        <p:par>
                          <p:cTn id="32" fill="hold">
                            <p:stCondLst>
                              <p:cond delay="3500"/>
                            </p:stCondLst>
                            <p:childTnLst>
                              <p:par>
                                <p:cTn id="33" presetID="22" presetClass="entr" presetSubtype="8" fill="hold" grpId="0" nodeType="afterEffect">
                                  <p:stCondLst>
                                    <p:cond delay="0"/>
                                  </p:stCondLst>
                                  <p:childTnLst>
                                    <p:set>
                                      <p:cBhvr>
                                        <p:cTn id="34" dur="1" fill="hold">
                                          <p:stCondLst>
                                            <p:cond delay="0"/>
                                          </p:stCondLst>
                                        </p:cTn>
                                        <p:tgtEl>
                                          <p:spTgt spid="36"/>
                                        </p:tgtEl>
                                        <p:attrNameLst>
                                          <p:attrName>style.visibility</p:attrName>
                                        </p:attrNameLst>
                                      </p:cBhvr>
                                      <p:to>
                                        <p:strVal val="visible"/>
                                      </p:to>
                                    </p:set>
                                    <p:animEffect transition="in" filter="wipe(left)">
                                      <p:cBhvr>
                                        <p:cTn id="35" dur="500"/>
                                        <p:tgtEl>
                                          <p:spTgt spid="36"/>
                                        </p:tgtEl>
                                      </p:cBhvr>
                                    </p:animEffect>
                                  </p:childTnLst>
                                </p:cTn>
                              </p:par>
                            </p:childTnLst>
                          </p:cTn>
                        </p:par>
                        <p:par>
                          <p:cTn id="36" fill="hold">
                            <p:stCondLst>
                              <p:cond delay="4000"/>
                            </p:stCondLst>
                            <p:childTnLst>
                              <p:par>
                                <p:cTn id="37" presetID="2" presetClass="entr" presetSubtype="8" fill="hold" nodeType="afterEffect">
                                  <p:stCondLst>
                                    <p:cond delay="0"/>
                                  </p:stCondLst>
                                  <p:childTnLst>
                                    <p:set>
                                      <p:cBhvr>
                                        <p:cTn id="38" dur="1" fill="hold">
                                          <p:stCondLst>
                                            <p:cond delay="0"/>
                                          </p:stCondLst>
                                        </p:cTn>
                                        <p:tgtEl>
                                          <p:spTgt spid="21"/>
                                        </p:tgtEl>
                                        <p:attrNameLst>
                                          <p:attrName>style.visibility</p:attrName>
                                        </p:attrNameLst>
                                      </p:cBhvr>
                                      <p:to>
                                        <p:strVal val="visible"/>
                                      </p:to>
                                    </p:set>
                                    <p:anim calcmode="lin" valueType="num">
                                      <p:cBhvr additive="base">
                                        <p:cTn id="39" dur="500" fill="hold"/>
                                        <p:tgtEl>
                                          <p:spTgt spid="21"/>
                                        </p:tgtEl>
                                        <p:attrNameLst>
                                          <p:attrName>ppt_x</p:attrName>
                                        </p:attrNameLst>
                                      </p:cBhvr>
                                      <p:tavLst>
                                        <p:tav tm="0">
                                          <p:val>
                                            <p:strVal val="0-#ppt_w/2"/>
                                          </p:val>
                                        </p:tav>
                                        <p:tav tm="100000">
                                          <p:val>
                                            <p:strVal val="#ppt_x"/>
                                          </p:val>
                                        </p:tav>
                                      </p:tavLst>
                                    </p:anim>
                                    <p:anim calcmode="lin" valueType="num">
                                      <p:cBhvr additive="base">
                                        <p:cTn id="40" dur="500" fill="hold"/>
                                        <p:tgtEl>
                                          <p:spTgt spid="21"/>
                                        </p:tgtEl>
                                        <p:attrNameLst>
                                          <p:attrName>ppt_y</p:attrName>
                                        </p:attrNameLst>
                                      </p:cBhvr>
                                      <p:tavLst>
                                        <p:tav tm="0">
                                          <p:val>
                                            <p:strVal val="#ppt_y"/>
                                          </p:val>
                                        </p:tav>
                                        <p:tav tm="100000">
                                          <p:val>
                                            <p:strVal val="#ppt_y"/>
                                          </p:val>
                                        </p:tav>
                                      </p:tavLst>
                                    </p:anim>
                                  </p:childTnLst>
                                </p:cTn>
                              </p:par>
                            </p:childTnLst>
                          </p:cTn>
                        </p:par>
                        <p:par>
                          <p:cTn id="41" fill="hold">
                            <p:stCondLst>
                              <p:cond delay="4500"/>
                            </p:stCondLst>
                            <p:childTnLst>
                              <p:par>
                                <p:cTn id="42" presetID="2" presetClass="entr" presetSubtype="2" fill="hold" nodeType="afterEffect">
                                  <p:stCondLst>
                                    <p:cond delay="0"/>
                                  </p:stCondLst>
                                  <p:childTnLst>
                                    <p:set>
                                      <p:cBhvr>
                                        <p:cTn id="43" dur="1" fill="hold">
                                          <p:stCondLst>
                                            <p:cond delay="0"/>
                                          </p:stCondLst>
                                        </p:cTn>
                                        <p:tgtEl>
                                          <p:spTgt spid="22"/>
                                        </p:tgtEl>
                                        <p:attrNameLst>
                                          <p:attrName>style.visibility</p:attrName>
                                        </p:attrNameLst>
                                      </p:cBhvr>
                                      <p:to>
                                        <p:strVal val="visible"/>
                                      </p:to>
                                    </p:set>
                                    <p:anim calcmode="lin" valueType="num">
                                      <p:cBhvr additive="base">
                                        <p:cTn id="44" dur="500" fill="hold"/>
                                        <p:tgtEl>
                                          <p:spTgt spid="22"/>
                                        </p:tgtEl>
                                        <p:attrNameLst>
                                          <p:attrName>ppt_x</p:attrName>
                                        </p:attrNameLst>
                                      </p:cBhvr>
                                      <p:tavLst>
                                        <p:tav tm="0">
                                          <p:val>
                                            <p:strVal val="1+#ppt_w/2"/>
                                          </p:val>
                                        </p:tav>
                                        <p:tav tm="100000">
                                          <p:val>
                                            <p:strVal val="#ppt_x"/>
                                          </p:val>
                                        </p:tav>
                                      </p:tavLst>
                                    </p:anim>
                                    <p:anim calcmode="lin" valueType="num">
                                      <p:cBhvr additive="base">
                                        <p:cTn id="45" dur="500" fill="hold"/>
                                        <p:tgtEl>
                                          <p:spTgt spid="2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p:bldP spid="36"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 name="Freeform 7"/>
          <p:cNvSpPr/>
          <p:nvPr/>
        </p:nvSpPr>
        <p:spPr bwMode="auto">
          <a:xfrm>
            <a:off x="3813618" y="3015302"/>
            <a:ext cx="783196" cy="404781"/>
          </a:xfrm>
          <a:custGeom>
            <a:avLst/>
            <a:gdLst/>
            <a:ahLst/>
            <a:cxnLst/>
            <a:rect l="l" t="t" r="r" b="b"/>
            <a:pathLst>
              <a:path w="801688" h="414338">
                <a:moveTo>
                  <a:pt x="33338" y="174625"/>
                </a:moveTo>
                <a:cubicBezTo>
                  <a:pt x="33338" y="174625"/>
                  <a:pt x="33338" y="174625"/>
                  <a:pt x="239713" y="381000"/>
                </a:cubicBezTo>
                <a:cubicBezTo>
                  <a:pt x="148217" y="341352"/>
                  <a:pt x="74003" y="267138"/>
                  <a:pt x="33338" y="174625"/>
                </a:cubicBezTo>
                <a:close/>
                <a:moveTo>
                  <a:pt x="1588" y="50800"/>
                </a:moveTo>
                <a:cubicBezTo>
                  <a:pt x="1613" y="50825"/>
                  <a:pt x="4578" y="53790"/>
                  <a:pt x="365126" y="414338"/>
                </a:cubicBezTo>
                <a:cubicBezTo>
                  <a:pt x="341770" y="412307"/>
                  <a:pt x="318414" y="407230"/>
                  <a:pt x="296074" y="402153"/>
                </a:cubicBezTo>
                <a:cubicBezTo>
                  <a:pt x="296052" y="402130"/>
                  <a:pt x="293577" y="399647"/>
                  <a:pt x="13774" y="118837"/>
                </a:cubicBezTo>
                <a:close/>
                <a:moveTo>
                  <a:pt x="736600" y="0"/>
                </a:moveTo>
                <a:cubicBezTo>
                  <a:pt x="736607" y="0"/>
                  <a:pt x="737198" y="0"/>
                  <a:pt x="793423" y="0"/>
                </a:cubicBezTo>
                <a:lnTo>
                  <a:pt x="800655" y="8120"/>
                </a:lnTo>
                <a:cubicBezTo>
                  <a:pt x="800655" y="10150"/>
                  <a:pt x="801688" y="13195"/>
                  <a:pt x="801688" y="15225"/>
                </a:cubicBezTo>
                <a:cubicBezTo>
                  <a:pt x="801688" y="31464"/>
                  <a:pt x="800655" y="46689"/>
                  <a:pt x="798589" y="61913"/>
                </a:cubicBezTo>
                <a:cubicBezTo>
                  <a:pt x="798582" y="61906"/>
                  <a:pt x="797942" y="61267"/>
                  <a:pt x="736600" y="0"/>
                </a:cubicBezTo>
                <a:close/>
                <a:moveTo>
                  <a:pt x="642938" y="0"/>
                </a:moveTo>
                <a:lnTo>
                  <a:pt x="699402" y="0"/>
                </a:lnTo>
                <a:cubicBezTo>
                  <a:pt x="699415" y="14"/>
                  <a:pt x="700520" y="1126"/>
                  <a:pt x="792163" y="93430"/>
                </a:cubicBezTo>
                <a:cubicBezTo>
                  <a:pt x="789138" y="108663"/>
                  <a:pt x="785105" y="123896"/>
                  <a:pt x="781072" y="138113"/>
                </a:cubicBezTo>
                <a:cubicBezTo>
                  <a:pt x="781051" y="138092"/>
                  <a:pt x="779378" y="136419"/>
                  <a:pt x="642938" y="0"/>
                </a:cubicBezTo>
                <a:close/>
                <a:moveTo>
                  <a:pt x="549275" y="0"/>
                </a:moveTo>
                <a:lnTo>
                  <a:pt x="606106" y="0"/>
                </a:lnTo>
                <a:cubicBezTo>
                  <a:pt x="606120" y="14"/>
                  <a:pt x="607603" y="1492"/>
                  <a:pt x="771525" y="164784"/>
                </a:cubicBezTo>
                <a:cubicBezTo>
                  <a:pt x="765436" y="177926"/>
                  <a:pt x="760362" y="191069"/>
                  <a:pt x="753258" y="203200"/>
                </a:cubicBezTo>
                <a:cubicBezTo>
                  <a:pt x="753240" y="203182"/>
                  <a:pt x="751347" y="201296"/>
                  <a:pt x="549275" y="0"/>
                </a:cubicBezTo>
                <a:close/>
                <a:moveTo>
                  <a:pt x="455613" y="0"/>
                </a:moveTo>
                <a:lnTo>
                  <a:pt x="512649" y="0"/>
                </a:lnTo>
                <a:cubicBezTo>
                  <a:pt x="512668" y="19"/>
                  <a:pt x="514711" y="2060"/>
                  <a:pt x="739776" y="226920"/>
                </a:cubicBezTo>
                <a:cubicBezTo>
                  <a:pt x="732647" y="238063"/>
                  <a:pt x="725517" y="249207"/>
                  <a:pt x="717369" y="260350"/>
                </a:cubicBezTo>
                <a:cubicBezTo>
                  <a:pt x="717347" y="260327"/>
                  <a:pt x="714892" y="257886"/>
                  <a:pt x="455613" y="0"/>
                </a:cubicBezTo>
                <a:close/>
                <a:moveTo>
                  <a:pt x="361950" y="0"/>
                </a:moveTo>
                <a:lnTo>
                  <a:pt x="418985" y="0"/>
                </a:lnTo>
                <a:cubicBezTo>
                  <a:pt x="419005" y="20"/>
                  <a:pt x="421336" y="2352"/>
                  <a:pt x="700088" y="281144"/>
                </a:cubicBezTo>
                <a:cubicBezTo>
                  <a:pt x="690922" y="290279"/>
                  <a:pt x="681755" y="300428"/>
                  <a:pt x="672589" y="309563"/>
                </a:cubicBezTo>
                <a:cubicBezTo>
                  <a:pt x="672567" y="309541"/>
                  <a:pt x="669987" y="306970"/>
                  <a:pt x="361950" y="0"/>
                </a:cubicBezTo>
                <a:close/>
                <a:moveTo>
                  <a:pt x="269875" y="0"/>
                </a:moveTo>
                <a:lnTo>
                  <a:pt x="326705" y="0"/>
                </a:lnTo>
                <a:cubicBezTo>
                  <a:pt x="326720" y="16"/>
                  <a:pt x="328949" y="2246"/>
                  <a:pt x="652463" y="325967"/>
                </a:cubicBezTo>
                <a:cubicBezTo>
                  <a:pt x="642315" y="334065"/>
                  <a:pt x="631152" y="342164"/>
                  <a:pt x="619989" y="349250"/>
                </a:cubicBezTo>
                <a:cubicBezTo>
                  <a:pt x="619972" y="349233"/>
                  <a:pt x="617558" y="346825"/>
                  <a:pt x="269875" y="0"/>
                </a:cubicBezTo>
                <a:close/>
                <a:moveTo>
                  <a:pt x="176213" y="0"/>
                </a:moveTo>
                <a:lnTo>
                  <a:pt x="232903" y="0"/>
                </a:lnTo>
                <a:cubicBezTo>
                  <a:pt x="232917" y="15"/>
                  <a:pt x="235194" y="2303"/>
                  <a:pt x="595313" y="364321"/>
                </a:cubicBezTo>
                <a:cubicBezTo>
                  <a:pt x="583165" y="371425"/>
                  <a:pt x="571018" y="377514"/>
                  <a:pt x="557857" y="382588"/>
                </a:cubicBezTo>
                <a:cubicBezTo>
                  <a:pt x="557842" y="382573"/>
                  <a:pt x="555446" y="380171"/>
                  <a:pt x="176213" y="0"/>
                </a:cubicBezTo>
                <a:close/>
                <a:moveTo>
                  <a:pt x="82550" y="0"/>
                </a:moveTo>
                <a:lnTo>
                  <a:pt x="139342" y="0"/>
                </a:lnTo>
                <a:cubicBezTo>
                  <a:pt x="139353" y="12"/>
                  <a:pt x="141498" y="2160"/>
                  <a:pt x="531813" y="393192"/>
                </a:cubicBezTo>
                <a:cubicBezTo>
                  <a:pt x="517615" y="398272"/>
                  <a:pt x="502403" y="402336"/>
                  <a:pt x="488205" y="406400"/>
                </a:cubicBezTo>
                <a:cubicBezTo>
                  <a:pt x="488187" y="406382"/>
                  <a:pt x="485528" y="403718"/>
                  <a:pt x="82550" y="0"/>
                </a:cubicBezTo>
                <a:close/>
                <a:moveTo>
                  <a:pt x="1015" y="0"/>
                </a:moveTo>
                <a:lnTo>
                  <a:pt x="44648" y="0"/>
                </a:lnTo>
                <a:cubicBezTo>
                  <a:pt x="44662" y="14"/>
                  <a:pt x="47031" y="2379"/>
                  <a:pt x="455613" y="410286"/>
                </a:cubicBezTo>
                <a:cubicBezTo>
                  <a:pt x="439377" y="413325"/>
                  <a:pt x="421112" y="414338"/>
                  <a:pt x="403862" y="414338"/>
                </a:cubicBezTo>
                <a:cubicBezTo>
                  <a:pt x="403839" y="414316"/>
                  <a:pt x="400838" y="411327"/>
                  <a:pt x="0" y="12157"/>
                </a:cubicBezTo>
                <a:cubicBezTo>
                  <a:pt x="0" y="8105"/>
                  <a:pt x="1015" y="4052"/>
                  <a:pt x="1015" y="0"/>
                </a:cubicBezTo>
                <a:close/>
              </a:path>
            </a:pathLst>
          </a:custGeom>
          <a:solidFill>
            <a:srgbClr val="C00000"/>
          </a:solidFill>
          <a:ln>
            <a:noFill/>
          </a:ln>
        </p:spPr>
        <p:txBody>
          <a:bodyPr vert="horz" wrap="square" lIns="89331" tIns="44665" rIns="89331" bIns="44665" numCol="1" anchor="t" anchorCtr="0" compatLnSpc="1"/>
          <a:lstStyle/>
          <a:p>
            <a:pPr marL="0" marR="0" lvl="0" indent="0" algn="l" defTabSz="683605" rtl="0" eaLnBrk="1" fontAlgn="auto" latinLnBrk="0" hangingPunct="1">
              <a:lnSpc>
                <a:spcPct val="100000"/>
              </a:lnSpc>
              <a:spcBef>
                <a:spcPts val="0"/>
              </a:spcBef>
              <a:spcAft>
                <a:spcPts val="0"/>
              </a:spcAft>
              <a:buClrTx/>
              <a:buSzTx/>
              <a:buFontTx/>
              <a:buNone/>
              <a:tabLst/>
              <a:defRPr/>
            </a:pPr>
            <a:endParaRPr kumimoji="0" lang="zh-CN" altLang="en-US" sz="1348"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
        <p:nvSpPr>
          <p:cNvPr id="46" name="Freeform 18"/>
          <p:cNvSpPr/>
          <p:nvPr/>
        </p:nvSpPr>
        <p:spPr bwMode="auto">
          <a:xfrm>
            <a:off x="4959721" y="3201410"/>
            <a:ext cx="718640" cy="245039"/>
          </a:xfrm>
          <a:custGeom>
            <a:avLst/>
            <a:gdLst/>
            <a:ahLst/>
            <a:cxnLst/>
            <a:rect l="l" t="t" r="r" b="b"/>
            <a:pathLst>
              <a:path w="735608" h="250825">
                <a:moveTo>
                  <a:pt x="0" y="11113"/>
                </a:moveTo>
                <a:cubicBezTo>
                  <a:pt x="0" y="11113"/>
                  <a:pt x="0" y="11113"/>
                  <a:pt x="206375" y="217488"/>
                </a:cubicBezTo>
                <a:cubicBezTo>
                  <a:pt x="113862" y="176823"/>
                  <a:pt x="40665" y="102609"/>
                  <a:pt x="0" y="11113"/>
                </a:cubicBezTo>
                <a:close/>
                <a:moveTo>
                  <a:pt x="681037" y="0"/>
                </a:moveTo>
                <a:lnTo>
                  <a:pt x="735608" y="0"/>
                </a:lnTo>
                <a:cubicBezTo>
                  <a:pt x="731639" y="13034"/>
                  <a:pt x="725686" y="26069"/>
                  <a:pt x="719733" y="38100"/>
                </a:cubicBezTo>
                <a:cubicBezTo>
                  <a:pt x="719721" y="38089"/>
                  <a:pt x="719051" y="37430"/>
                  <a:pt x="681037" y="0"/>
                </a:cubicBezTo>
                <a:close/>
                <a:moveTo>
                  <a:pt x="587375" y="0"/>
                </a:moveTo>
                <a:lnTo>
                  <a:pt x="643345" y="0"/>
                </a:lnTo>
                <a:cubicBezTo>
                  <a:pt x="643362" y="17"/>
                  <a:pt x="644378" y="1011"/>
                  <a:pt x="706438" y="61811"/>
                </a:cubicBezTo>
                <a:cubicBezTo>
                  <a:pt x="699315" y="73971"/>
                  <a:pt x="691174" y="85117"/>
                  <a:pt x="683033" y="95250"/>
                </a:cubicBezTo>
                <a:cubicBezTo>
                  <a:pt x="683020" y="95236"/>
                  <a:pt x="681898" y="94120"/>
                  <a:pt x="587375" y="0"/>
                </a:cubicBezTo>
                <a:close/>
                <a:moveTo>
                  <a:pt x="493712" y="0"/>
                </a:moveTo>
                <a:lnTo>
                  <a:pt x="549695" y="0"/>
                </a:lnTo>
                <a:cubicBezTo>
                  <a:pt x="549709" y="14"/>
                  <a:pt x="550981" y="1275"/>
                  <a:pt x="666750" y="115977"/>
                </a:cubicBezTo>
                <a:cubicBezTo>
                  <a:pt x="657589" y="126151"/>
                  <a:pt x="648429" y="135307"/>
                  <a:pt x="638250" y="144463"/>
                </a:cubicBezTo>
                <a:cubicBezTo>
                  <a:pt x="638233" y="144446"/>
                  <a:pt x="636687" y="142902"/>
                  <a:pt x="493712" y="0"/>
                </a:cubicBezTo>
                <a:close/>
                <a:moveTo>
                  <a:pt x="400050" y="0"/>
                </a:moveTo>
                <a:lnTo>
                  <a:pt x="456092" y="0"/>
                </a:lnTo>
                <a:cubicBezTo>
                  <a:pt x="456107" y="14"/>
                  <a:pt x="457626" y="1518"/>
                  <a:pt x="619125" y="161379"/>
                </a:cubicBezTo>
                <a:cubicBezTo>
                  <a:pt x="607917" y="169499"/>
                  <a:pt x="597727" y="177618"/>
                  <a:pt x="586518" y="185738"/>
                </a:cubicBezTo>
                <a:cubicBezTo>
                  <a:pt x="586509" y="185729"/>
                  <a:pt x="585200" y="184425"/>
                  <a:pt x="400050" y="0"/>
                </a:cubicBezTo>
                <a:close/>
                <a:moveTo>
                  <a:pt x="306387" y="0"/>
                </a:moveTo>
                <a:lnTo>
                  <a:pt x="362170" y="0"/>
                </a:lnTo>
                <a:cubicBezTo>
                  <a:pt x="362177" y="7"/>
                  <a:pt x="363348" y="1178"/>
                  <a:pt x="561975" y="199715"/>
                </a:cubicBezTo>
                <a:cubicBezTo>
                  <a:pt x="549804" y="206848"/>
                  <a:pt x="536619" y="212961"/>
                  <a:pt x="524448" y="219075"/>
                </a:cubicBezTo>
                <a:cubicBezTo>
                  <a:pt x="524440" y="219068"/>
                  <a:pt x="523166" y="217788"/>
                  <a:pt x="306387" y="0"/>
                </a:cubicBezTo>
                <a:close/>
                <a:moveTo>
                  <a:pt x="214312" y="0"/>
                </a:moveTo>
                <a:lnTo>
                  <a:pt x="270129" y="0"/>
                </a:lnTo>
                <a:cubicBezTo>
                  <a:pt x="270143" y="14"/>
                  <a:pt x="271897" y="1773"/>
                  <a:pt x="498475" y="229082"/>
                </a:cubicBezTo>
                <a:cubicBezTo>
                  <a:pt x="484267" y="234173"/>
                  <a:pt x="470058" y="238246"/>
                  <a:pt x="454835" y="241300"/>
                </a:cubicBezTo>
                <a:cubicBezTo>
                  <a:pt x="454821" y="241286"/>
                  <a:pt x="453003" y="239461"/>
                  <a:pt x="214312" y="0"/>
                </a:cubicBezTo>
                <a:close/>
                <a:moveTo>
                  <a:pt x="119062" y="0"/>
                </a:moveTo>
                <a:lnTo>
                  <a:pt x="175851" y="0"/>
                </a:lnTo>
                <a:cubicBezTo>
                  <a:pt x="175869" y="18"/>
                  <a:pt x="177970" y="2122"/>
                  <a:pt x="422275" y="246763"/>
                </a:cubicBezTo>
                <a:cubicBezTo>
                  <a:pt x="405035" y="248794"/>
                  <a:pt x="387796" y="250825"/>
                  <a:pt x="370556" y="250825"/>
                </a:cubicBezTo>
                <a:cubicBezTo>
                  <a:pt x="370538" y="250807"/>
                  <a:pt x="368387" y="248662"/>
                  <a:pt x="119062" y="0"/>
                </a:cubicBezTo>
                <a:close/>
                <a:moveTo>
                  <a:pt x="25400" y="0"/>
                </a:moveTo>
                <a:lnTo>
                  <a:pt x="82402" y="0"/>
                </a:lnTo>
                <a:cubicBezTo>
                  <a:pt x="82421" y="19"/>
                  <a:pt x="84583" y="2180"/>
                  <a:pt x="331788" y="249238"/>
                </a:cubicBezTo>
                <a:cubicBezTo>
                  <a:pt x="308376" y="247204"/>
                  <a:pt x="285982" y="243134"/>
                  <a:pt x="263588" y="237031"/>
                </a:cubicBezTo>
                <a:cubicBezTo>
                  <a:pt x="263571" y="237013"/>
                  <a:pt x="261544" y="234996"/>
                  <a:pt x="25400" y="0"/>
                </a:cubicBezTo>
                <a:close/>
              </a:path>
            </a:pathLst>
          </a:custGeom>
          <a:solidFill>
            <a:srgbClr val="C00000"/>
          </a:solidFill>
          <a:ln>
            <a:noFill/>
          </a:ln>
        </p:spPr>
        <p:txBody>
          <a:bodyPr vert="horz" wrap="square" lIns="89331" tIns="44665" rIns="89331" bIns="44665" numCol="1" anchor="t" anchorCtr="0" compatLnSpc="1"/>
          <a:lstStyle/>
          <a:p>
            <a:pPr marL="0" marR="0" lvl="0" indent="0" algn="l" defTabSz="683605" rtl="0" eaLnBrk="1" fontAlgn="auto" latinLnBrk="0" hangingPunct="1">
              <a:lnSpc>
                <a:spcPct val="100000"/>
              </a:lnSpc>
              <a:spcBef>
                <a:spcPts val="0"/>
              </a:spcBef>
              <a:spcAft>
                <a:spcPts val="0"/>
              </a:spcAft>
              <a:buClrTx/>
              <a:buSzTx/>
              <a:buFontTx/>
              <a:buNone/>
              <a:tabLst/>
              <a:defRPr/>
            </a:pPr>
            <a:endParaRPr kumimoji="0" lang="zh-CN" altLang="en-US" sz="1348"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
        <p:nvSpPr>
          <p:cNvPr id="47" name="Freeform 27"/>
          <p:cNvSpPr/>
          <p:nvPr/>
        </p:nvSpPr>
        <p:spPr bwMode="auto">
          <a:xfrm>
            <a:off x="4385897" y="1923481"/>
            <a:ext cx="783195" cy="530403"/>
          </a:xfrm>
          <a:custGeom>
            <a:avLst/>
            <a:gdLst/>
            <a:ahLst/>
            <a:cxnLst/>
            <a:rect l="l" t="t" r="r" b="b"/>
            <a:pathLst>
              <a:path w="801687" h="542926">
                <a:moveTo>
                  <a:pt x="33337" y="304800"/>
                </a:moveTo>
                <a:cubicBezTo>
                  <a:pt x="33337" y="304800"/>
                  <a:pt x="33337" y="304800"/>
                  <a:pt x="241300" y="509588"/>
                </a:cubicBezTo>
                <a:cubicBezTo>
                  <a:pt x="148532" y="469236"/>
                  <a:pt x="74114" y="395593"/>
                  <a:pt x="33337" y="304800"/>
                </a:cubicBezTo>
                <a:close/>
                <a:moveTo>
                  <a:pt x="1587" y="177800"/>
                </a:moveTo>
                <a:cubicBezTo>
                  <a:pt x="1612" y="177825"/>
                  <a:pt x="4578" y="180791"/>
                  <a:pt x="365125" y="541338"/>
                </a:cubicBezTo>
                <a:cubicBezTo>
                  <a:pt x="341769" y="539307"/>
                  <a:pt x="318413" y="535245"/>
                  <a:pt x="296073" y="529153"/>
                </a:cubicBezTo>
                <a:cubicBezTo>
                  <a:pt x="296050" y="529129"/>
                  <a:pt x="293484" y="526564"/>
                  <a:pt x="13772" y="246852"/>
                </a:cubicBezTo>
                <a:close/>
                <a:moveTo>
                  <a:pt x="5080" y="87313"/>
                </a:moveTo>
                <a:cubicBezTo>
                  <a:pt x="5096" y="87329"/>
                  <a:pt x="7784" y="90014"/>
                  <a:pt x="457200" y="538867"/>
                </a:cubicBezTo>
                <a:cubicBezTo>
                  <a:pt x="439928" y="540897"/>
                  <a:pt x="422656" y="542926"/>
                  <a:pt x="404368" y="542926"/>
                </a:cubicBezTo>
                <a:cubicBezTo>
                  <a:pt x="404342" y="542899"/>
                  <a:pt x="401106" y="539669"/>
                  <a:pt x="0" y="139064"/>
                </a:cubicBezTo>
                <a:close/>
                <a:moveTo>
                  <a:pt x="21718" y="11113"/>
                </a:moveTo>
                <a:cubicBezTo>
                  <a:pt x="21735" y="11130"/>
                  <a:pt x="24643" y="14037"/>
                  <a:pt x="531813" y="521208"/>
                </a:cubicBezTo>
                <a:cubicBezTo>
                  <a:pt x="517587" y="526288"/>
                  <a:pt x="502346" y="530353"/>
                  <a:pt x="488120" y="533401"/>
                </a:cubicBezTo>
                <a:cubicBezTo>
                  <a:pt x="488103" y="533385"/>
                  <a:pt x="485360" y="530641"/>
                  <a:pt x="9525" y="54806"/>
                </a:cubicBezTo>
                <a:close/>
                <a:moveTo>
                  <a:pt x="703262" y="0"/>
                </a:moveTo>
                <a:cubicBezTo>
                  <a:pt x="703271" y="0"/>
                  <a:pt x="703966" y="0"/>
                  <a:pt x="758994" y="0"/>
                </a:cubicBezTo>
                <a:cubicBezTo>
                  <a:pt x="759002" y="8"/>
                  <a:pt x="759448" y="454"/>
                  <a:pt x="783313" y="24319"/>
                </a:cubicBezTo>
                <a:cubicBezTo>
                  <a:pt x="790406" y="46612"/>
                  <a:pt x="795472" y="70931"/>
                  <a:pt x="798512" y="95250"/>
                </a:cubicBezTo>
                <a:cubicBezTo>
                  <a:pt x="798504" y="95242"/>
                  <a:pt x="797619" y="94356"/>
                  <a:pt x="703262" y="0"/>
                </a:cubicBezTo>
                <a:close/>
                <a:moveTo>
                  <a:pt x="608012" y="0"/>
                </a:moveTo>
                <a:cubicBezTo>
                  <a:pt x="608018" y="0"/>
                  <a:pt x="608606" y="0"/>
                  <a:pt x="665095" y="0"/>
                </a:cubicBezTo>
                <a:lnTo>
                  <a:pt x="801687" y="135083"/>
                </a:lnTo>
                <a:cubicBezTo>
                  <a:pt x="801687" y="138130"/>
                  <a:pt x="801687" y="140161"/>
                  <a:pt x="801687" y="143208"/>
                </a:cubicBezTo>
                <a:cubicBezTo>
                  <a:pt x="801687" y="158443"/>
                  <a:pt x="800668" y="173678"/>
                  <a:pt x="798629" y="188913"/>
                </a:cubicBezTo>
                <a:cubicBezTo>
                  <a:pt x="798622" y="188906"/>
                  <a:pt x="797491" y="187785"/>
                  <a:pt x="608012" y="0"/>
                </a:cubicBezTo>
                <a:close/>
                <a:moveTo>
                  <a:pt x="514350" y="0"/>
                </a:moveTo>
                <a:lnTo>
                  <a:pt x="571130" y="0"/>
                </a:lnTo>
                <a:cubicBezTo>
                  <a:pt x="571148" y="19"/>
                  <a:pt x="573182" y="2060"/>
                  <a:pt x="792163" y="221911"/>
                </a:cubicBezTo>
                <a:cubicBezTo>
                  <a:pt x="789121" y="237180"/>
                  <a:pt x="785066" y="251431"/>
                  <a:pt x="781010" y="266700"/>
                </a:cubicBezTo>
                <a:cubicBezTo>
                  <a:pt x="780987" y="266677"/>
                  <a:pt x="778517" y="264206"/>
                  <a:pt x="514350" y="0"/>
                </a:cubicBezTo>
                <a:close/>
                <a:moveTo>
                  <a:pt x="420687" y="0"/>
                </a:moveTo>
                <a:lnTo>
                  <a:pt x="477635" y="0"/>
                </a:lnTo>
                <a:cubicBezTo>
                  <a:pt x="477660" y="26"/>
                  <a:pt x="480380" y="2740"/>
                  <a:pt x="771525" y="293232"/>
                </a:cubicBezTo>
                <a:cubicBezTo>
                  <a:pt x="766441" y="306422"/>
                  <a:pt x="760339" y="318598"/>
                  <a:pt x="753221" y="331788"/>
                </a:cubicBezTo>
                <a:cubicBezTo>
                  <a:pt x="753197" y="331763"/>
                  <a:pt x="750349" y="328923"/>
                  <a:pt x="420687" y="0"/>
                </a:cubicBezTo>
                <a:close/>
                <a:moveTo>
                  <a:pt x="328612" y="0"/>
                </a:moveTo>
                <a:lnTo>
                  <a:pt x="385324" y="0"/>
                </a:lnTo>
                <a:cubicBezTo>
                  <a:pt x="385350" y="26"/>
                  <a:pt x="388358" y="3041"/>
                  <a:pt x="739775" y="355339"/>
                </a:cubicBezTo>
                <a:cubicBezTo>
                  <a:pt x="732686" y="367557"/>
                  <a:pt x="724584" y="378757"/>
                  <a:pt x="716483" y="388938"/>
                </a:cubicBezTo>
                <a:cubicBezTo>
                  <a:pt x="716454" y="388910"/>
                  <a:pt x="713145" y="385590"/>
                  <a:pt x="328612" y="0"/>
                </a:cubicBezTo>
                <a:close/>
                <a:moveTo>
                  <a:pt x="234950" y="0"/>
                </a:moveTo>
                <a:lnTo>
                  <a:pt x="291823" y="0"/>
                </a:lnTo>
                <a:cubicBezTo>
                  <a:pt x="291848" y="25"/>
                  <a:pt x="295020" y="3196"/>
                  <a:pt x="700088" y="408136"/>
                </a:cubicBezTo>
                <a:cubicBezTo>
                  <a:pt x="691964" y="418288"/>
                  <a:pt x="681808" y="427426"/>
                  <a:pt x="672667" y="436563"/>
                </a:cubicBezTo>
                <a:cubicBezTo>
                  <a:pt x="672640" y="436536"/>
                  <a:pt x="669180" y="433085"/>
                  <a:pt x="234950" y="0"/>
                </a:cubicBezTo>
                <a:close/>
                <a:moveTo>
                  <a:pt x="141287" y="0"/>
                </a:moveTo>
                <a:lnTo>
                  <a:pt x="198197" y="0"/>
                </a:lnTo>
                <a:cubicBezTo>
                  <a:pt x="198210" y="13"/>
                  <a:pt x="200612" y="2419"/>
                  <a:pt x="652462" y="454996"/>
                </a:cubicBezTo>
                <a:cubicBezTo>
                  <a:pt x="642300" y="464157"/>
                  <a:pt x="631121" y="471282"/>
                  <a:pt x="619942" y="479425"/>
                </a:cubicBezTo>
                <a:cubicBezTo>
                  <a:pt x="619927" y="479410"/>
                  <a:pt x="617263" y="476741"/>
                  <a:pt x="141287" y="0"/>
                </a:cubicBezTo>
                <a:close/>
                <a:moveTo>
                  <a:pt x="47625" y="0"/>
                </a:moveTo>
                <a:lnTo>
                  <a:pt x="104422" y="0"/>
                </a:lnTo>
                <a:cubicBezTo>
                  <a:pt x="104435" y="12"/>
                  <a:pt x="106871" y="2454"/>
                  <a:pt x="595313" y="491866"/>
                </a:cubicBezTo>
                <a:cubicBezTo>
                  <a:pt x="583142" y="498980"/>
                  <a:pt x="570972" y="505078"/>
                  <a:pt x="557786" y="511175"/>
                </a:cubicBezTo>
                <a:cubicBezTo>
                  <a:pt x="557772" y="511161"/>
                  <a:pt x="555090" y="508474"/>
                  <a:pt x="47625" y="0"/>
                </a:cubicBezTo>
                <a:close/>
              </a:path>
            </a:pathLst>
          </a:custGeom>
          <a:solidFill>
            <a:srgbClr val="C00000"/>
          </a:solidFill>
          <a:ln>
            <a:noFill/>
          </a:ln>
        </p:spPr>
        <p:txBody>
          <a:bodyPr vert="horz" wrap="square" lIns="89331" tIns="44665" rIns="89331" bIns="44665" numCol="1" anchor="t" anchorCtr="0" compatLnSpc="1"/>
          <a:lstStyle/>
          <a:p>
            <a:pPr marL="0" marR="0" lvl="0" indent="0" algn="l" defTabSz="683605" rtl="0" eaLnBrk="1" fontAlgn="auto" latinLnBrk="0" hangingPunct="1">
              <a:lnSpc>
                <a:spcPct val="100000"/>
              </a:lnSpc>
              <a:spcBef>
                <a:spcPts val="0"/>
              </a:spcBef>
              <a:spcAft>
                <a:spcPts val="0"/>
              </a:spcAft>
              <a:buClrTx/>
              <a:buSzTx/>
              <a:buFontTx/>
              <a:buNone/>
              <a:tabLst/>
              <a:defRPr/>
            </a:pPr>
            <a:endParaRPr kumimoji="0" lang="zh-CN" altLang="en-US" sz="1348"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grpSp>
        <p:nvGrpSpPr>
          <p:cNvPr id="48" name="组合 47"/>
          <p:cNvGrpSpPr/>
          <p:nvPr/>
        </p:nvGrpSpPr>
        <p:grpSpPr>
          <a:xfrm>
            <a:off x="3400853" y="1462140"/>
            <a:ext cx="2792251" cy="2367637"/>
            <a:chOff x="3211275" y="1435941"/>
            <a:chExt cx="2858179" cy="2423540"/>
          </a:xfrm>
        </p:grpSpPr>
        <p:sp>
          <p:nvSpPr>
            <p:cNvPr id="49" name="椭圆 48"/>
            <p:cNvSpPr/>
            <p:nvPr/>
          </p:nvSpPr>
          <p:spPr>
            <a:xfrm rot="668942">
              <a:off x="4113309" y="1494342"/>
              <a:ext cx="1206166" cy="273498"/>
            </a:xfrm>
            <a:prstGeom prst="ellipse">
              <a:avLst/>
            </a:prstGeom>
            <a:gradFill flip="none" rotWithShape="1">
              <a:gsLst>
                <a:gs pos="0">
                  <a:schemeClr val="tx1">
                    <a:lumMod val="85000"/>
                    <a:lumOff val="15000"/>
                    <a:alpha val="59000"/>
                  </a:schemeClr>
                </a:gs>
                <a:gs pos="65000">
                  <a:schemeClr val="tx1">
                    <a:alpha val="1000"/>
                  </a:schemeClr>
                </a:gs>
              </a:gsLst>
              <a:path path="shap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3605" rtl="0" eaLnBrk="1" fontAlgn="auto" latinLnBrk="0" hangingPunct="1">
                <a:lnSpc>
                  <a:spcPct val="100000"/>
                </a:lnSpc>
                <a:spcBef>
                  <a:spcPts val="0"/>
                </a:spcBef>
                <a:spcAft>
                  <a:spcPts val="0"/>
                </a:spcAft>
                <a:buClrTx/>
                <a:buSzTx/>
                <a:buFontTx/>
                <a:buNone/>
                <a:tabLst/>
                <a:defRPr/>
              </a:pPr>
              <a:endParaRPr kumimoji="0" lang="zh-CN" altLang="en-US" sz="1348"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50" name="椭圆 49"/>
            <p:cNvSpPr/>
            <p:nvPr/>
          </p:nvSpPr>
          <p:spPr>
            <a:xfrm rot="20418987">
              <a:off x="3305587" y="2500181"/>
              <a:ext cx="1206166" cy="273498"/>
            </a:xfrm>
            <a:prstGeom prst="ellipse">
              <a:avLst/>
            </a:prstGeom>
            <a:gradFill flip="none" rotWithShape="1">
              <a:gsLst>
                <a:gs pos="0">
                  <a:schemeClr val="tx1">
                    <a:lumMod val="85000"/>
                    <a:lumOff val="15000"/>
                    <a:alpha val="65000"/>
                  </a:schemeClr>
                </a:gs>
                <a:gs pos="71000">
                  <a:schemeClr val="tx1">
                    <a:alpha val="0"/>
                  </a:schemeClr>
                </a:gs>
              </a:gsLst>
              <a:path path="shap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3605" rtl="0" eaLnBrk="1" fontAlgn="auto" latinLnBrk="0" hangingPunct="1">
                <a:lnSpc>
                  <a:spcPct val="100000"/>
                </a:lnSpc>
                <a:spcBef>
                  <a:spcPts val="0"/>
                </a:spcBef>
                <a:spcAft>
                  <a:spcPts val="0"/>
                </a:spcAft>
                <a:buClrTx/>
                <a:buSzTx/>
                <a:buFontTx/>
                <a:buNone/>
                <a:tabLst/>
                <a:defRPr/>
              </a:pPr>
              <a:endParaRPr kumimoji="0" lang="zh-CN" altLang="en-US" sz="1348"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51" name="椭圆 50"/>
            <p:cNvSpPr/>
            <p:nvPr/>
          </p:nvSpPr>
          <p:spPr>
            <a:xfrm rot="668942">
              <a:off x="4730528" y="2507802"/>
              <a:ext cx="1206166" cy="273498"/>
            </a:xfrm>
            <a:prstGeom prst="ellipse">
              <a:avLst/>
            </a:prstGeom>
            <a:gradFill flip="none" rotWithShape="1">
              <a:gsLst>
                <a:gs pos="0">
                  <a:schemeClr val="tx1">
                    <a:lumMod val="85000"/>
                    <a:lumOff val="15000"/>
                    <a:alpha val="59000"/>
                  </a:schemeClr>
                </a:gs>
                <a:gs pos="65000">
                  <a:schemeClr val="tx1">
                    <a:alpha val="1000"/>
                  </a:schemeClr>
                </a:gs>
              </a:gsLst>
              <a:path path="shap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3605" rtl="0" eaLnBrk="1" fontAlgn="auto" latinLnBrk="0" hangingPunct="1">
                <a:lnSpc>
                  <a:spcPct val="100000"/>
                </a:lnSpc>
                <a:spcBef>
                  <a:spcPts val="0"/>
                </a:spcBef>
                <a:spcAft>
                  <a:spcPts val="0"/>
                </a:spcAft>
                <a:buClrTx/>
                <a:buSzTx/>
                <a:buFontTx/>
                <a:buNone/>
                <a:tabLst/>
                <a:defRPr/>
              </a:pPr>
              <a:endParaRPr kumimoji="0" lang="zh-CN" altLang="en-US" sz="1348"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52" name="椭圆 51"/>
            <p:cNvSpPr/>
            <p:nvPr/>
          </p:nvSpPr>
          <p:spPr>
            <a:xfrm>
              <a:off x="3211275" y="3395777"/>
              <a:ext cx="1599394" cy="463704"/>
            </a:xfrm>
            <a:prstGeom prst="ellipse">
              <a:avLst/>
            </a:prstGeom>
            <a:gradFill flip="none" rotWithShape="1">
              <a:gsLst>
                <a:gs pos="0">
                  <a:schemeClr val="tx1">
                    <a:lumMod val="85000"/>
                    <a:lumOff val="15000"/>
                  </a:schemeClr>
                </a:gs>
                <a:gs pos="71000">
                  <a:schemeClr val="tx1">
                    <a:alpha val="0"/>
                  </a:schemeClr>
                </a:gs>
              </a:gsLst>
              <a:path path="shap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3605" rtl="0" eaLnBrk="1" fontAlgn="auto" latinLnBrk="0" hangingPunct="1">
                <a:lnSpc>
                  <a:spcPct val="100000"/>
                </a:lnSpc>
                <a:spcBef>
                  <a:spcPts val="0"/>
                </a:spcBef>
                <a:spcAft>
                  <a:spcPts val="0"/>
                </a:spcAft>
                <a:buClrTx/>
                <a:buSzTx/>
                <a:buFontTx/>
                <a:buNone/>
                <a:tabLst/>
                <a:defRPr/>
              </a:pPr>
              <a:endParaRPr kumimoji="0" lang="zh-CN" altLang="en-US" sz="1348"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53" name="椭圆 52"/>
            <p:cNvSpPr/>
            <p:nvPr/>
          </p:nvSpPr>
          <p:spPr>
            <a:xfrm>
              <a:off x="4470060" y="3395777"/>
              <a:ext cx="1599394" cy="463704"/>
            </a:xfrm>
            <a:prstGeom prst="ellipse">
              <a:avLst/>
            </a:prstGeom>
            <a:gradFill flip="none" rotWithShape="1">
              <a:gsLst>
                <a:gs pos="0">
                  <a:schemeClr val="tx1">
                    <a:lumMod val="85000"/>
                    <a:lumOff val="15000"/>
                  </a:schemeClr>
                </a:gs>
                <a:gs pos="71000">
                  <a:schemeClr val="tx1">
                    <a:alpha val="0"/>
                  </a:schemeClr>
                </a:gs>
              </a:gsLst>
              <a:path path="shap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3605" rtl="0" eaLnBrk="1" fontAlgn="auto" latinLnBrk="0" hangingPunct="1">
                <a:lnSpc>
                  <a:spcPct val="100000"/>
                </a:lnSpc>
                <a:spcBef>
                  <a:spcPts val="0"/>
                </a:spcBef>
                <a:spcAft>
                  <a:spcPts val="0"/>
                </a:spcAft>
                <a:buClrTx/>
                <a:buSzTx/>
                <a:buFontTx/>
                <a:buNone/>
                <a:tabLst/>
                <a:defRPr/>
              </a:pPr>
              <a:endParaRPr kumimoji="0" lang="zh-CN" altLang="en-US" sz="1348"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grpSp>
          <p:nvGrpSpPr>
            <p:cNvPr id="54" name="组合 53"/>
            <p:cNvGrpSpPr/>
            <p:nvPr/>
          </p:nvGrpSpPr>
          <p:grpSpPr>
            <a:xfrm>
              <a:off x="4347259" y="2492376"/>
              <a:ext cx="501650" cy="501650"/>
              <a:chOff x="1230521" y="1848010"/>
              <a:chExt cx="501650" cy="501650"/>
            </a:xfrm>
          </p:grpSpPr>
          <p:sp>
            <p:nvSpPr>
              <p:cNvPr id="58" name="Freeform 39"/>
              <p:cNvSpPr/>
              <p:nvPr/>
            </p:nvSpPr>
            <p:spPr bwMode="auto">
              <a:xfrm>
                <a:off x="1230521" y="1848010"/>
                <a:ext cx="501650" cy="501650"/>
              </a:xfrm>
              <a:custGeom>
                <a:avLst/>
                <a:gdLst>
                  <a:gd name="T0" fmla="*/ 105 w 495"/>
                  <a:gd name="T1" fmla="*/ 79 h 495"/>
                  <a:gd name="T2" fmla="*/ 416 w 495"/>
                  <a:gd name="T3" fmla="*/ 106 h 495"/>
                  <a:gd name="T4" fmla="*/ 389 w 495"/>
                  <a:gd name="T5" fmla="*/ 417 h 495"/>
                  <a:gd name="T6" fmla="*/ 78 w 495"/>
                  <a:gd name="T7" fmla="*/ 390 h 495"/>
                  <a:gd name="T8" fmla="*/ 105 w 495"/>
                  <a:gd name="T9" fmla="*/ 79 h 495"/>
                </a:gdLst>
                <a:ahLst/>
                <a:cxnLst>
                  <a:cxn ang="0">
                    <a:pos x="T0" y="T1"/>
                  </a:cxn>
                  <a:cxn ang="0">
                    <a:pos x="T2" y="T3"/>
                  </a:cxn>
                  <a:cxn ang="0">
                    <a:pos x="T4" y="T5"/>
                  </a:cxn>
                  <a:cxn ang="0">
                    <a:pos x="T6" y="T7"/>
                  </a:cxn>
                  <a:cxn ang="0">
                    <a:pos x="T8" y="T9"/>
                  </a:cxn>
                </a:cxnLst>
                <a:rect l="0" t="0" r="r" b="b"/>
                <a:pathLst>
                  <a:path w="495" h="495">
                    <a:moveTo>
                      <a:pt x="105" y="79"/>
                    </a:moveTo>
                    <a:cubicBezTo>
                      <a:pt x="199" y="0"/>
                      <a:pt x="338" y="12"/>
                      <a:pt x="416" y="106"/>
                    </a:cubicBezTo>
                    <a:cubicBezTo>
                      <a:pt x="495" y="199"/>
                      <a:pt x="483" y="338"/>
                      <a:pt x="389" y="417"/>
                    </a:cubicBezTo>
                    <a:cubicBezTo>
                      <a:pt x="296" y="495"/>
                      <a:pt x="157" y="483"/>
                      <a:pt x="78" y="390"/>
                    </a:cubicBezTo>
                    <a:cubicBezTo>
                      <a:pt x="0" y="296"/>
                      <a:pt x="12" y="157"/>
                      <a:pt x="105" y="79"/>
                    </a:cubicBezTo>
                    <a:close/>
                  </a:path>
                </a:pathLst>
              </a:custGeom>
              <a:solidFill>
                <a:schemeClr val="tx1"/>
              </a:solidFill>
              <a:ln>
                <a:noFill/>
              </a:ln>
            </p:spPr>
            <p:txBody>
              <a:bodyPr vert="horz" wrap="square" lIns="89331" tIns="44665" rIns="89331" bIns="44665" numCol="1" anchor="t" anchorCtr="0" compatLnSpc="1"/>
              <a:lstStyle/>
              <a:p>
                <a:pPr marL="0" marR="0" lvl="0" indent="0" algn="l" defTabSz="683605" rtl="0" eaLnBrk="1" fontAlgn="auto" latinLnBrk="0" hangingPunct="1">
                  <a:lnSpc>
                    <a:spcPct val="100000"/>
                  </a:lnSpc>
                  <a:spcBef>
                    <a:spcPts val="0"/>
                  </a:spcBef>
                  <a:spcAft>
                    <a:spcPts val="0"/>
                  </a:spcAft>
                  <a:buClrTx/>
                  <a:buSzTx/>
                  <a:buFontTx/>
                  <a:buNone/>
                  <a:tabLst/>
                  <a:defRPr/>
                </a:pPr>
                <a:endParaRPr kumimoji="0" lang="zh-CN" altLang="en-US" sz="1348"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
            <p:nvSpPr>
              <p:cNvPr id="59" name="Freeform 40"/>
              <p:cNvSpPr/>
              <p:nvPr/>
            </p:nvSpPr>
            <p:spPr bwMode="auto">
              <a:xfrm>
                <a:off x="1235284" y="1851979"/>
                <a:ext cx="492125" cy="493713"/>
              </a:xfrm>
              <a:custGeom>
                <a:avLst/>
                <a:gdLst>
                  <a:gd name="T0" fmla="*/ 77 w 485"/>
                  <a:gd name="T1" fmla="*/ 382 h 486"/>
                  <a:gd name="T2" fmla="*/ 103 w 485"/>
                  <a:gd name="T3" fmla="*/ 77 h 486"/>
                  <a:gd name="T4" fmla="*/ 408 w 485"/>
                  <a:gd name="T5" fmla="*/ 104 h 486"/>
                  <a:gd name="T6" fmla="*/ 382 w 485"/>
                  <a:gd name="T7" fmla="*/ 409 h 486"/>
                  <a:gd name="T8" fmla="*/ 77 w 485"/>
                  <a:gd name="T9" fmla="*/ 382 h 486"/>
                </a:gdLst>
                <a:ahLst/>
                <a:cxnLst>
                  <a:cxn ang="0">
                    <a:pos x="T0" y="T1"/>
                  </a:cxn>
                  <a:cxn ang="0">
                    <a:pos x="T2" y="T3"/>
                  </a:cxn>
                  <a:cxn ang="0">
                    <a:pos x="T4" y="T5"/>
                  </a:cxn>
                  <a:cxn ang="0">
                    <a:pos x="T6" y="T7"/>
                  </a:cxn>
                  <a:cxn ang="0">
                    <a:pos x="T8" y="T9"/>
                  </a:cxn>
                </a:cxnLst>
                <a:rect l="0" t="0" r="r" b="b"/>
                <a:pathLst>
                  <a:path w="485" h="486">
                    <a:moveTo>
                      <a:pt x="77" y="382"/>
                    </a:moveTo>
                    <a:cubicBezTo>
                      <a:pt x="0" y="291"/>
                      <a:pt x="12" y="154"/>
                      <a:pt x="103" y="77"/>
                    </a:cubicBezTo>
                    <a:cubicBezTo>
                      <a:pt x="195" y="0"/>
                      <a:pt x="332" y="12"/>
                      <a:pt x="408" y="104"/>
                    </a:cubicBezTo>
                    <a:cubicBezTo>
                      <a:pt x="485" y="195"/>
                      <a:pt x="473" y="332"/>
                      <a:pt x="382" y="409"/>
                    </a:cubicBezTo>
                    <a:cubicBezTo>
                      <a:pt x="291" y="486"/>
                      <a:pt x="154" y="474"/>
                      <a:pt x="77" y="382"/>
                    </a:cubicBezTo>
                    <a:close/>
                  </a:path>
                </a:pathLst>
              </a:custGeom>
              <a:gradFill flip="none" rotWithShape="1">
                <a:gsLst>
                  <a:gs pos="0">
                    <a:schemeClr val="bg1">
                      <a:lumMod val="85000"/>
                    </a:schemeClr>
                  </a:gs>
                  <a:gs pos="99000">
                    <a:schemeClr val="bg1">
                      <a:alpha val="80000"/>
                    </a:schemeClr>
                  </a:gs>
                </a:gsLst>
                <a:lin ang="2700000" scaled="1"/>
                <a:tileRect/>
              </a:gradFill>
              <a:ln>
                <a:noFill/>
              </a:ln>
            </p:spPr>
            <p:txBody>
              <a:bodyPr vert="horz" wrap="square" lIns="89331" tIns="44665" rIns="89331" bIns="44665" numCol="1" anchor="t" anchorCtr="0" compatLnSpc="1"/>
              <a:lstStyle/>
              <a:p>
                <a:pPr marL="0" marR="0" lvl="0" indent="0" algn="l" defTabSz="683605" rtl="0" eaLnBrk="1" fontAlgn="auto" latinLnBrk="0" hangingPunct="1">
                  <a:lnSpc>
                    <a:spcPct val="100000"/>
                  </a:lnSpc>
                  <a:spcBef>
                    <a:spcPts val="0"/>
                  </a:spcBef>
                  <a:spcAft>
                    <a:spcPts val="0"/>
                  </a:spcAft>
                  <a:buClrTx/>
                  <a:buSzTx/>
                  <a:buFontTx/>
                  <a:buNone/>
                  <a:tabLst/>
                  <a:defRPr/>
                </a:pPr>
                <a:endParaRPr kumimoji="0" lang="zh-CN" altLang="en-US" sz="1348"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
            <p:nvSpPr>
              <p:cNvPr id="60" name="Freeform 41"/>
              <p:cNvSpPr/>
              <p:nvPr/>
            </p:nvSpPr>
            <p:spPr bwMode="auto">
              <a:xfrm>
                <a:off x="1375777" y="1992834"/>
                <a:ext cx="211137" cy="212725"/>
              </a:xfrm>
              <a:custGeom>
                <a:avLst/>
                <a:gdLst/>
                <a:ahLst/>
                <a:cxnLst/>
                <a:rect l="l" t="t" r="r" b="b"/>
                <a:pathLst>
                  <a:path w="211137" h="212725">
                    <a:moveTo>
                      <a:pt x="0" y="193675"/>
                    </a:moveTo>
                    <a:lnTo>
                      <a:pt x="20638" y="211138"/>
                    </a:lnTo>
                    <a:lnTo>
                      <a:pt x="0" y="212725"/>
                    </a:lnTo>
                    <a:close/>
                    <a:moveTo>
                      <a:pt x="0" y="165100"/>
                    </a:moveTo>
                    <a:lnTo>
                      <a:pt x="47625" y="211138"/>
                    </a:lnTo>
                    <a:lnTo>
                      <a:pt x="36513" y="211138"/>
                    </a:lnTo>
                    <a:lnTo>
                      <a:pt x="0" y="176213"/>
                    </a:lnTo>
                    <a:close/>
                    <a:moveTo>
                      <a:pt x="0" y="136525"/>
                    </a:moveTo>
                    <a:lnTo>
                      <a:pt x="76200" y="211138"/>
                    </a:lnTo>
                    <a:lnTo>
                      <a:pt x="65088" y="211138"/>
                    </a:lnTo>
                    <a:lnTo>
                      <a:pt x="0" y="147638"/>
                    </a:lnTo>
                    <a:close/>
                    <a:moveTo>
                      <a:pt x="0" y="106362"/>
                    </a:moveTo>
                    <a:lnTo>
                      <a:pt x="104775" y="209550"/>
                    </a:lnTo>
                    <a:lnTo>
                      <a:pt x="93663" y="209550"/>
                    </a:lnTo>
                    <a:lnTo>
                      <a:pt x="0" y="119062"/>
                    </a:lnTo>
                    <a:close/>
                    <a:moveTo>
                      <a:pt x="3612" y="80962"/>
                    </a:moveTo>
                    <a:cubicBezTo>
                      <a:pt x="3624" y="80974"/>
                      <a:pt x="4812" y="82162"/>
                      <a:pt x="130175" y="207509"/>
                    </a:cubicBezTo>
                    <a:cubicBezTo>
                      <a:pt x="127138" y="208530"/>
                      <a:pt x="123088" y="209550"/>
                      <a:pt x="120050" y="209550"/>
                    </a:cubicBezTo>
                    <a:cubicBezTo>
                      <a:pt x="120039" y="209539"/>
                      <a:pt x="118923" y="208424"/>
                      <a:pt x="1587" y="91167"/>
                    </a:cubicBezTo>
                    <a:close/>
                    <a:moveTo>
                      <a:pt x="10989" y="60325"/>
                    </a:moveTo>
                    <a:cubicBezTo>
                      <a:pt x="11002" y="60337"/>
                      <a:pt x="12325" y="61646"/>
                      <a:pt x="152400" y="200160"/>
                    </a:cubicBezTo>
                    <a:cubicBezTo>
                      <a:pt x="149348" y="201173"/>
                      <a:pt x="146296" y="202187"/>
                      <a:pt x="144261" y="203200"/>
                    </a:cubicBezTo>
                    <a:cubicBezTo>
                      <a:pt x="144249" y="203188"/>
                      <a:pt x="142964" y="201918"/>
                      <a:pt x="7937" y="68431"/>
                    </a:cubicBezTo>
                    <a:close/>
                    <a:moveTo>
                      <a:pt x="22542" y="41275"/>
                    </a:moveTo>
                    <a:cubicBezTo>
                      <a:pt x="22556" y="41288"/>
                      <a:pt x="23948" y="42680"/>
                      <a:pt x="169862" y="188595"/>
                    </a:cubicBezTo>
                    <a:cubicBezTo>
                      <a:pt x="167830" y="190627"/>
                      <a:pt x="165798" y="192659"/>
                      <a:pt x="162750" y="193675"/>
                    </a:cubicBezTo>
                    <a:cubicBezTo>
                      <a:pt x="162737" y="193662"/>
                      <a:pt x="161360" y="192285"/>
                      <a:pt x="17462" y="48387"/>
                    </a:cubicBezTo>
                    <a:close/>
                    <a:moveTo>
                      <a:pt x="36241" y="26987"/>
                    </a:moveTo>
                    <a:cubicBezTo>
                      <a:pt x="36253" y="27000"/>
                      <a:pt x="37615" y="28375"/>
                      <a:pt x="184150" y="176421"/>
                    </a:cubicBezTo>
                    <a:cubicBezTo>
                      <a:pt x="182124" y="178468"/>
                      <a:pt x="180098" y="180515"/>
                      <a:pt x="178072" y="182562"/>
                    </a:cubicBezTo>
                    <a:cubicBezTo>
                      <a:pt x="178059" y="182549"/>
                      <a:pt x="176706" y="181173"/>
                      <a:pt x="30162" y="32105"/>
                    </a:cubicBezTo>
                    <a:close/>
                    <a:moveTo>
                      <a:pt x="53122" y="15875"/>
                    </a:moveTo>
                    <a:cubicBezTo>
                      <a:pt x="53131" y="15883"/>
                      <a:pt x="54222" y="16975"/>
                      <a:pt x="196850" y="159603"/>
                    </a:cubicBezTo>
                    <a:cubicBezTo>
                      <a:pt x="194826" y="161627"/>
                      <a:pt x="193814" y="163652"/>
                      <a:pt x="191789" y="166688"/>
                    </a:cubicBezTo>
                    <a:cubicBezTo>
                      <a:pt x="191781" y="166680"/>
                      <a:pt x="190676" y="165567"/>
                      <a:pt x="46037" y="19924"/>
                    </a:cubicBezTo>
                    <a:close/>
                    <a:moveTo>
                      <a:pt x="149225" y="9525"/>
                    </a:moveTo>
                    <a:cubicBezTo>
                      <a:pt x="172851" y="20607"/>
                      <a:pt x="191341" y="38741"/>
                      <a:pt x="201613" y="61913"/>
                    </a:cubicBezTo>
                    <a:cubicBezTo>
                      <a:pt x="201608" y="61908"/>
                      <a:pt x="201122" y="61422"/>
                      <a:pt x="149225" y="9525"/>
                    </a:cubicBezTo>
                    <a:close/>
                    <a:moveTo>
                      <a:pt x="71664" y="6350"/>
                    </a:moveTo>
                    <a:cubicBezTo>
                      <a:pt x="71676" y="6361"/>
                      <a:pt x="72898" y="7561"/>
                      <a:pt x="206375" y="138555"/>
                    </a:cubicBezTo>
                    <a:cubicBezTo>
                      <a:pt x="205355" y="141583"/>
                      <a:pt x="204334" y="144610"/>
                      <a:pt x="203313" y="147638"/>
                    </a:cubicBezTo>
                    <a:cubicBezTo>
                      <a:pt x="203302" y="147626"/>
                      <a:pt x="202033" y="146372"/>
                      <a:pt x="63500" y="9378"/>
                    </a:cubicBezTo>
                    <a:close/>
                    <a:moveTo>
                      <a:pt x="94379" y="1587"/>
                    </a:moveTo>
                    <a:cubicBezTo>
                      <a:pt x="94383" y="1591"/>
                      <a:pt x="95073" y="2263"/>
                      <a:pt x="211137" y="115345"/>
                    </a:cubicBezTo>
                    <a:cubicBezTo>
                      <a:pt x="211137" y="119372"/>
                      <a:pt x="210113" y="122392"/>
                      <a:pt x="210113" y="125412"/>
                    </a:cubicBezTo>
                    <a:cubicBezTo>
                      <a:pt x="210108" y="125408"/>
                      <a:pt x="209360" y="124678"/>
                      <a:pt x="84137" y="2594"/>
                    </a:cubicBezTo>
                    <a:close/>
                    <a:moveTo>
                      <a:pt x="112712" y="0"/>
                    </a:moveTo>
                    <a:cubicBezTo>
                      <a:pt x="116771" y="0"/>
                      <a:pt x="120830" y="1020"/>
                      <a:pt x="125903" y="2041"/>
                    </a:cubicBezTo>
                    <a:lnTo>
                      <a:pt x="210122" y="86746"/>
                    </a:lnTo>
                    <a:cubicBezTo>
                      <a:pt x="211137" y="90828"/>
                      <a:pt x="211137" y="95931"/>
                      <a:pt x="211137" y="100013"/>
                    </a:cubicBezTo>
                    <a:cubicBezTo>
                      <a:pt x="211137" y="100013"/>
                      <a:pt x="211137" y="100013"/>
                      <a:pt x="112712" y="0"/>
                    </a:cubicBezTo>
                    <a:close/>
                  </a:path>
                </a:pathLst>
              </a:custGeom>
              <a:solidFill>
                <a:srgbClr val="5D5D5D"/>
              </a:solidFill>
              <a:ln>
                <a:noFill/>
              </a:ln>
              <a:extLst>
                <a:ext uri="{91240B29-F687-4F45-9708-019B960494DF}">
                  <a14:hiddenLine xmlns:a14="http://schemas.microsoft.com/office/drawing/2010/main" w="9525">
                    <a:solidFill>
                      <a:srgbClr val="000000"/>
                    </a:solidFill>
                    <a:round/>
                  </a14:hiddenLine>
                </a:ext>
              </a:extLst>
            </p:spPr>
            <p:txBody>
              <a:bodyPr vert="horz" wrap="square" lIns="89331" tIns="44665" rIns="89331" bIns="44665" numCol="1" anchor="t" anchorCtr="0" compatLnSpc="1"/>
              <a:lstStyle/>
              <a:p>
                <a:pPr marL="0" marR="0" lvl="0" indent="0" algn="l" defTabSz="683605" rtl="0" eaLnBrk="1" fontAlgn="auto" latinLnBrk="0" hangingPunct="1">
                  <a:lnSpc>
                    <a:spcPct val="100000"/>
                  </a:lnSpc>
                  <a:spcBef>
                    <a:spcPts val="0"/>
                  </a:spcBef>
                  <a:spcAft>
                    <a:spcPts val="0"/>
                  </a:spcAft>
                  <a:buClrTx/>
                  <a:buSzTx/>
                  <a:buFontTx/>
                  <a:buNone/>
                  <a:tabLst/>
                  <a:defRPr/>
                </a:pPr>
                <a:endParaRPr kumimoji="0" lang="zh-CN" altLang="en-US" sz="1348"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grpSp>
        <p:grpSp>
          <p:nvGrpSpPr>
            <p:cNvPr id="55" name="组合 54"/>
            <p:cNvGrpSpPr/>
            <p:nvPr/>
          </p:nvGrpSpPr>
          <p:grpSpPr>
            <a:xfrm>
              <a:off x="3401062" y="1435941"/>
              <a:ext cx="2428238" cy="2282776"/>
              <a:chOff x="3430112" y="1493860"/>
              <a:chExt cx="2332038" cy="2192338"/>
            </a:xfrm>
          </p:grpSpPr>
          <p:sp>
            <p:nvSpPr>
              <p:cNvPr id="56" name="Freeform 59"/>
              <p:cNvSpPr>
                <a:spLocks noEditPoints="1"/>
              </p:cNvSpPr>
              <p:nvPr/>
            </p:nvSpPr>
            <p:spPr bwMode="auto">
              <a:xfrm>
                <a:off x="3430112" y="1493860"/>
                <a:ext cx="2332038" cy="2192338"/>
              </a:xfrm>
              <a:custGeom>
                <a:avLst/>
                <a:gdLst>
                  <a:gd name="T0" fmla="*/ 1758 w 2396"/>
                  <a:gd name="T1" fmla="*/ 975 h 2255"/>
                  <a:gd name="T2" fmla="*/ 1853 w 2396"/>
                  <a:gd name="T3" fmla="*/ 640 h 2255"/>
                  <a:gd name="T4" fmla="*/ 1213 w 2396"/>
                  <a:gd name="T5" fmla="*/ 0 h 2255"/>
                  <a:gd name="T6" fmla="*/ 573 w 2396"/>
                  <a:gd name="T7" fmla="*/ 640 h 2255"/>
                  <a:gd name="T8" fmla="*/ 657 w 2396"/>
                  <a:gd name="T9" fmla="*/ 956 h 2255"/>
                  <a:gd name="T10" fmla="*/ 640 w 2396"/>
                  <a:gd name="T11" fmla="*/ 956 h 2255"/>
                  <a:gd name="T12" fmla="*/ 0 w 2396"/>
                  <a:gd name="T13" fmla="*/ 1596 h 2255"/>
                  <a:gd name="T14" fmla="*/ 640 w 2396"/>
                  <a:gd name="T15" fmla="*/ 2236 h 2255"/>
                  <a:gd name="T16" fmla="*/ 1192 w 2396"/>
                  <a:gd name="T17" fmla="*/ 1919 h 2255"/>
                  <a:gd name="T18" fmla="*/ 1756 w 2396"/>
                  <a:gd name="T19" fmla="*/ 2255 h 2255"/>
                  <a:gd name="T20" fmla="*/ 2396 w 2396"/>
                  <a:gd name="T21" fmla="*/ 1615 h 2255"/>
                  <a:gd name="T22" fmla="*/ 1758 w 2396"/>
                  <a:gd name="T23" fmla="*/ 975 h 2255"/>
                  <a:gd name="T24" fmla="*/ 1756 w 2396"/>
                  <a:gd name="T25" fmla="*/ 2090 h 2255"/>
                  <a:gd name="T26" fmla="*/ 1280 w 2396"/>
                  <a:gd name="T27" fmla="*/ 1615 h 2255"/>
                  <a:gd name="T28" fmla="*/ 1280 w 2396"/>
                  <a:gd name="T29" fmla="*/ 1605 h 2255"/>
                  <a:gd name="T30" fmla="*/ 1280 w 2396"/>
                  <a:gd name="T31" fmla="*/ 1605 h 2255"/>
                  <a:gd name="T32" fmla="*/ 1116 w 2396"/>
                  <a:gd name="T33" fmla="*/ 1605 h 2255"/>
                  <a:gd name="T34" fmla="*/ 1115 w 2396"/>
                  <a:gd name="T35" fmla="*/ 1605 h 2255"/>
                  <a:gd name="T36" fmla="*/ 640 w 2396"/>
                  <a:gd name="T37" fmla="*/ 2072 h 2255"/>
                  <a:gd name="T38" fmla="*/ 164 w 2396"/>
                  <a:gd name="T39" fmla="*/ 1596 h 2255"/>
                  <a:gd name="T40" fmla="*/ 640 w 2396"/>
                  <a:gd name="T41" fmla="*/ 1120 h 2255"/>
                  <a:gd name="T42" fmla="*/ 875 w 2396"/>
                  <a:gd name="T43" fmla="*/ 1183 h 2255"/>
                  <a:gd name="T44" fmla="*/ 876 w 2396"/>
                  <a:gd name="T45" fmla="*/ 1184 h 2255"/>
                  <a:gd name="T46" fmla="*/ 908 w 2396"/>
                  <a:gd name="T47" fmla="*/ 1129 h 2255"/>
                  <a:gd name="T48" fmla="*/ 960 w 2396"/>
                  <a:gd name="T49" fmla="*/ 1042 h 2255"/>
                  <a:gd name="T50" fmla="*/ 959 w 2396"/>
                  <a:gd name="T51" fmla="*/ 1042 h 2255"/>
                  <a:gd name="T52" fmla="*/ 738 w 2396"/>
                  <a:gd name="T53" fmla="*/ 640 h 2255"/>
                  <a:gd name="T54" fmla="*/ 1213 w 2396"/>
                  <a:gd name="T55" fmla="*/ 164 h 2255"/>
                  <a:gd name="T56" fmla="*/ 1689 w 2396"/>
                  <a:gd name="T57" fmla="*/ 640 h 2255"/>
                  <a:gd name="T58" fmla="*/ 1445 w 2396"/>
                  <a:gd name="T59" fmla="*/ 1055 h 2255"/>
                  <a:gd name="T60" fmla="*/ 1445 w 2396"/>
                  <a:gd name="T61" fmla="*/ 1055 h 2255"/>
                  <a:gd name="T62" fmla="*/ 1445 w 2396"/>
                  <a:gd name="T63" fmla="*/ 1055 h 2255"/>
                  <a:gd name="T64" fmla="*/ 1525 w 2396"/>
                  <a:gd name="T65" fmla="*/ 1199 h 2255"/>
                  <a:gd name="T66" fmla="*/ 1756 w 2396"/>
                  <a:gd name="T67" fmla="*/ 1139 h 2255"/>
                  <a:gd name="T68" fmla="*/ 2231 w 2396"/>
                  <a:gd name="T69" fmla="*/ 1615 h 2255"/>
                  <a:gd name="T70" fmla="*/ 1756 w 2396"/>
                  <a:gd name="T71" fmla="*/ 2090 h 22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2396" h="2255">
                    <a:moveTo>
                      <a:pt x="1758" y="975"/>
                    </a:moveTo>
                    <a:cubicBezTo>
                      <a:pt x="1819" y="877"/>
                      <a:pt x="1853" y="762"/>
                      <a:pt x="1853" y="640"/>
                    </a:cubicBezTo>
                    <a:cubicBezTo>
                      <a:pt x="1853" y="287"/>
                      <a:pt x="1566" y="0"/>
                      <a:pt x="1213" y="0"/>
                    </a:cubicBezTo>
                    <a:cubicBezTo>
                      <a:pt x="860" y="0"/>
                      <a:pt x="573" y="287"/>
                      <a:pt x="573" y="640"/>
                    </a:cubicBezTo>
                    <a:cubicBezTo>
                      <a:pt x="573" y="755"/>
                      <a:pt x="604" y="863"/>
                      <a:pt x="657" y="956"/>
                    </a:cubicBezTo>
                    <a:cubicBezTo>
                      <a:pt x="651" y="956"/>
                      <a:pt x="646" y="956"/>
                      <a:pt x="640" y="956"/>
                    </a:cubicBezTo>
                    <a:cubicBezTo>
                      <a:pt x="287" y="956"/>
                      <a:pt x="0" y="1243"/>
                      <a:pt x="0" y="1596"/>
                    </a:cubicBezTo>
                    <a:cubicBezTo>
                      <a:pt x="0" y="1949"/>
                      <a:pt x="287" y="2236"/>
                      <a:pt x="640" y="2236"/>
                    </a:cubicBezTo>
                    <a:cubicBezTo>
                      <a:pt x="875" y="2236"/>
                      <a:pt x="1081" y="2108"/>
                      <a:pt x="1192" y="1919"/>
                    </a:cubicBezTo>
                    <a:cubicBezTo>
                      <a:pt x="1301" y="2119"/>
                      <a:pt x="1513" y="2255"/>
                      <a:pt x="1756" y="2255"/>
                    </a:cubicBezTo>
                    <a:cubicBezTo>
                      <a:pt x="2109" y="2255"/>
                      <a:pt x="2396" y="1968"/>
                      <a:pt x="2396" y="1615"/>
                    </a:cubicBezTo>
                    <a:cubicBezTo>
                      <a:pt x="2396" y="1263"/>
                      <a:pt x="2110" y="976"/>
                      <a:pt x="1758" y="975"/>
                    </a:cubicBezTo>
                    <a:close/>
                    <a:moveTo>
                      <a:pt x="1756" y="2090"/>
                    </a:moveTo>
                    <a:cubicBezTo>
                      <a:pt x="1493" y="2090"/>
                      <a:pt x="1280" y="1877"/>
                      <a:pt x="1280" y="1615"/>
                    </a:cubicBezTo>
                    <a:cubicBezTo>
                      <a:pt x="1280" y="1612"/>
                      <a:pt x="1280" y="1609"/>
                      <a:pt x="1280" y="1605"/>
                    </a:cubicBezTo>
                    <a:cubicBezTo>
                      <a:pt x="1280" y="1605"/>
                      <a:pt x="1280" y="1605"/>
                      <a:pt x="1280" y="1605"/>
                    </a:cubicBezTo>
                    <a:cubicBezTo>
                      <a:pt x="1116" y="1605"/>
                      <a:pt x="1116" y="1605"/>
                      <a:pt x="1116" y="1605"/>
                    </a:cubicBezTo>
                    <a:cubicBezTo>
                      <a:pt x="1115" y="1605"/>
                      <a:pt x="1115" y="1605"/>
                      <a:pt x="1115" y="1605"/>
                    </a:cubicBezTo>
                    <a:cubicBezTo>
                      <a:pt x="1110" y="1863"/>
                      <a:pt x="899" y="2072"/>
                      <a:pt x="640" y="2072"/>
                    </a:cubicBezTo>
                    <a:cubicBezTo>
                      <a:pt x="378" y="2072"/>
                      <a:pt x="164" y="1858"/>
                      <a:pt x="164" y="1596"/>
                    </a:cubicBezTo>
                    <a:cubicBezTo>
                      <a:pt x="164" y="1334"/>
                      <a:pt x="378" y="1120"/>
                      <a:pt x="640" y="1120"/>
                    </a:cubicBezTo>
                    <a:cubicBezTo>
                      <a:pt x="725" y="1120"/>
                      <a:pt x="805" y="1143"/>
                      <a:pt x="875" y="1183"/>
                    </a:cubicBezTo>
                    <a:cubicBezTo>
                      <a:pt x="875" y="1183"/>
                      <a:pt x="876" y="1183"/>
                      <a:pt x="876" y="1184"/>
                    </a:cubicBezTo>
                    <a:cubicBezTo>
                      <a:pt x="908" y="1129"/>
                      <a:pt x="908" y="1129"/>
                      <a:pt x="908" y="1129"/>
                    </a:cubicBezTo>
                    <a:cubicBezTo>
                      <a:pt x="960" y="1042"/>
                      <a:pt x="960" y="1042"/>
                      <a:pt x="960" y="1042"/>
                    </a:cubicBezTo>
                    <a:cubicBezTo>
                      <a:pt x="960" y="1042"/>
                      <a:pt x="960" y="1042"/>
                      <a:pt x="959" y="1042"/>
                    </a:cubicBezTo>
                    <a:cubicBezTo>
                      <a:pt x="826" y="957"/>
                      <a:pt x="738" y="809"/>
                      <a:pt x="738" y="640"/>
                    </a:cubicBezTo>
                    <a:cubicBezTo>
                      <a:pt x="738" y="377"/>
                      <a:pt x="951" y="164"/>
                      <a:pt x="1213" y="164"/>
                    </a:cubicBezTo>
                    <a:cubicBezTo>
                      <a:pt x="1475" y="164"/>
                      <a:pt x="1689" y="377"/>
                      <a:pt x="1689" y="640"/>
                    </a:cubicBezTo>
                    <a:cubicBezTo>
                      <a:pt x="1689" y="818"/>
                      <a:pt x="1590" y="974"/>
                      <a:pt x="1445" y="1055"/>
                    </a:cubicBezTo>
                    <a:cubicBezTo>
                      <a:pt x="1445" y="1055"/>
                      <a:pt x="1445" y="1055"/>
                      <a:pt x="1445" y="1055"/>
                    </a:cubicBezTo>
                    <a:cubicBezTo>
                      <a:pt x="1445" y="1055"/>
                      <a:pt x="1445" y="1055"/>
                      <a:pt x="1445" y="1055"/>
                    </a:cubicBezTo>
                    <a:cubicBezTo>
                      <a:pt x="1525" y="1199"/>
                      <a:pt x="1525" y="1199"/>
                      <a:pt x="1525" y="1199"/>
                    </a:cubicBezTo>
                    <a:cubicBezTo>
                      <a:pt x="1593" y="1161"/>
                      <a:pt x="1672" y="1139"/>
                      <a:pt x="1756" y="1139"/>
                    </a:cubicBezTo>
                    <a:cubicBezTo>
                      <a:pt x="2018" y="1139"/>
                      <a:pt x="2231" y="1352"/>
                      <a:pt x="2231" y="1615"/>
                    </a:cubicBezTo>
                    <a:cubicBezTo>
                      <a:pt x="2231" y="1877"/>
                      <a:pt x="2018" y="2090"/>
                      <a:pt x="1756" y="2090"/>
                    </a:cubicBezTo>
                    <a:close/>
                  </a:path>
                </a:pathLst>
              </a:custGeom>
              <a:solidFill>
                <a:schemeClr val="bg1"/>
              </a:solidFill>
              <a:ln>
                <a:noFill/>
              </a:ln>
            </p:spPr>
            <p:txBody>
              <a:bodyPr vert="horz" wrap="square" lIns="89331" tIns="44665" rIns="89331" bIns="44665" numCol="1" anchor="t" anchorCtr="0" compatLnSpc="1"/>
              <a:lstStyle/>
              <a:p>
                <a:pPr marL="0" marR="0" lvl="0" indent="0" algn="l" defTabSz="683605" rtl="0" eaLnBrk="1" fontAlgn="auto" latinLnBrk="0" hangingPunct="1">
                  <a:lnSpc>
                    <a:spcPct val="100000"/>
                  </a:lnSpc>
                  <a:spcBef>
                    <a:spcPts val="0"/>
                  </a:spcBef>
                  <a:spcAft>
                    <a:spcPts val="0"/>
                  </a:spcAft>
                  <a:buClrTx/>
                  <a:buSzTx/>
                  <a:buFontTx/>
                  <a:buNone/>
                  <a:tabLst/>
                  <a:defRPr/>
                </a:pPr>
                <a:endParaRPr kumimoji="0" lang="zh-CN" altLang="en-US" sz="1348"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
            <p:nvSpPr>
              <p:cNvPr id="57" name="Freeform 60"/>
              <p:cNvSpPr>
                <a:spLocks noEditPoints="1"/>
              </p:cNvSpPr>
              <p:nvPr/>
            </p:nvSpPr>
            <p:spPr bwMode="auto">
              <a:xfrm>
                <a:off x="3450750" y="1512910"/>
                <a:ext cx="2290763" cy="2154238"/>
              </a:xfrm>
              <a:custGeom>
                <a:avLst/>
                <a:gdLst>
                  <a:gd name="T0" fmla="*/ 1735 w 2354"/>
                  <a:gd name="T1" fmla="*/ 2214 h 2214"/>
                  <a:gd name="T2" fmla="*/ 1190 w 2354"/>
                  <a:gd name="T3" fmla="*/ 1889 h 2214"/>
                  <a:gd name="T4" fmla="*/ 1172 w 2354"/>
                  <a:gd name="T5" fmla="*/ 1856 h 2214"/>
                  <a:gd name="T6" fmla="*/ 1154 w 2354"/>
                  <a:gd name="T7" fmla="*/ 1888 h 2214"/>
                  <a:gd name="T8" fmla="*/ 619 w 2354"/>
                  <a:gd name="T9" fmla="*/ 2195 h 2214"/>
                  <a:gd name="T10" fmla="*/ 0 w 2354"/>
                  <a:gd name="T11" fmla="*/ 1576 h 2214"/>
                  <a:gd name="T12" fmla="*/ 619 w 2354"/>
                  <a:gd name="T13" fmla="*/ 956 h 2214"/>
                  <a:gd name="T14" fmla="*/ 628 w 2354"/>
                  <a:gd name="T15" fmla="*/ 957 h 2214"/>
                  <a:gd name="T16" fmla="*/ 636 w 2354"/>
                  <a:gd name="T17" fmla="*/ 957 h 2214"/>
                  <a:gd name="T18" fmla="*/ 672 w 2354"/>
                  <a:gd name="T19" fmla="*/ 958 h 2214"/>
                  <a:gd name="T20" fmla="*/ 654 w 2354"/>
                  <a:gd name="T21" fmla="*/ 926 h 2214"/>
                  <a:gd name="T22" fmla="*/ 573 w 2354"/>
                  <a:gd name="T23" fmla="*/ 620 h 2214"/>
                  <a:gd name="T24" fmla="*/ 1192 w 2354"/>
                  <a:gd name="T25" fmla="*/ 0 h 2214"/>
                  <a:gd name="T26" fmla="*/ 1812 w 2354"/>
                  <a:gd name="T27" fmla="*/ 620 h 2214"/>
                  <a:gd name="T28" fmla="*/ 1720 w 2354"/>
                  <a:gd name="T29" fmla="*/ 944 h 2214"/>
                  <a:gd name="T30" fmla="*/ 1701 w 2354"/>
                  <a:gd name="T31" fmla="*/ 975 h 2214"/>
                  <a:gd name="T32" fmla="*/ 1737 w 2354"/>
                  <a:gd name="T33" fmla="*/ 975 h 2214"/>
                  <a:gd name="T34" fmla="*/ 2354 w 2354"/>
                  <a:gd name="T35" fmla="*/ 1595 h 2214"/>
                  <a:gd name="T36" fmla="*/ 1735 w 2354"/>
                  <a:gd name="T37" fmla="*/ 2214 h 2214"/>
                  <a:gd name="T38" fmla="*/ 1239 w 2354"/>
                  <a:gd name="T39" fmla="*/ 1606 h 2214"/>
                  <a:gd name="T40" fmla="*/ 1735 w 2354"/>
                  <a:gd name="T41" fmla="*/ 2091 h 2214"/>
                  <a:gd name="T42" fmla="*/ 2231 w 2354"/>
                  <a:gd name="T43" fmla="*/ 1595 h 2214"/>
                  <a:gd name="T44" fmla="*/ 1735 w 2354"/>
                  <a:gd name="T45" fmla="*/ 1098 h 2214"/>
                  <a:gd name="T46" fmla="*/ 1512 w 2354"/>
                  <a:gd name="T47" fmla="*/ 1151 h 2214"/>
                  <a:gd name="T48" fmla="*/ 1452 w 2354"/>
                  <a:gd name="T49" fmla="*/ 1042 h 2214"/>
                  <a:gd name="T50" fmla="*/ 1689 w 2354"/>
                  <a:gd name="T51" fmla="*/ 620 h 2214"/>
                  <a:gd name="T52" fmla="*/ 1192 w 2354"/>
                  <a:gd name="T53" fmla="*/ 123 h 2214"/>
                  <a:gd name="T54" fmla="*/ 696 w 2354"/>
                  <a:gd name="T55" fmla="*/ 620 h 2214"/>
                  <a:gd name="T56" fmla="*/ 911 w 2354"/>
                  <a:gd name="T57" fmla="*/ 1028 h 2214"/>
                  <a:gd name="T58" fmla="*/ 848 w 2354"/>
                  <a:gd name="T59" fmla="*/ 1136 h 2214"/>
                  <a:gd name="T60" fmla="*/ 619 w 2354"/>
                  <a:gd name="T61" fmla="*/ 1080 h 2214"/>
                  <a:gd name="T62" fmla="*/ 123 w 2354"/>
                  <a:gd name="T63" fmla="*/ 1576 h 2214"/>
                  <a:gd name="T64" fmla="*/ 619 w 2354"/>
                  <a:gd name="T65" fmla="*/ 2072 h 2214"/>
                  <a:gd name="T66" fmla="*/ 1114 w 2354"/>
                  <a:gd name="T67" fmla="*/ 1606 h 2214"/>
                  <a:gd name="T68" fmla="*/ 1239 w 2354"/>
                  <a:gd name="T69" fmla="*/ 1606 h 22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2354" h="2214">
                    <a:moveTo>
                      <a:pt x="1735" y="2214"/>
                    </a:moveTo>
                    <a:cubicBezTo>
                      <a:pt x="1507" y="2214"/>
                      <a:pt x="1298" y="2089"/>
                      <a:pt x="1190" y="1889"/>
                    </a:cubicBezTo>
                    <a:cubicBezTo>
                      <a:pt x="1172" y="1856"/>
                      <a:pt x="1172" y="1856"/>
                      <a:pt x="1172" y="1856"/>
                    </a:cubicBezTo>
                    <a:cubicBezTo>
                      <a:pt x="1154" y="1888"/>
                      <a:pt x="1154" y="1888"/>
                      <a:pt x="1154" y="1888"/>
                    </a:cubicBezTo>
                    <a:cubicBezTo>
                      <a:pt x="1043" y="2078"/>
                      <a:pt x="838" y="2195"/>
                      <a:pt x="619" y="2195"/>
                    </a:cubicBezTo>
                    <a:cubicBezTo>
                      <a:pt x="277" y="2195"/>
                      <a:pt x="0" y="1918"/>
                      <a:pt x="0" y="1576"/>
                    </a:cubicBezTo>
                    <a:cubicBezTo>
                      <a:pt x="0" y="1234"/>
                      <a:pt x="277" y="956"/>
                      <a:pt x="619" y="956"/>
                    </a:cubicBezTo>
                    <a:cubicBezTo>
                      <a:pt x="622" y="956"/>
                      <a:pt x="625" y="957"/>
                      <a:pt x="628" y="957"/>
                    </a:cubicBezTo>
                    <a:cubicBezTo>
                      <a:pt x="636" y="957"/>
                      <a:pt x="636" y="957"/>
                      <a:pt x="636" y="957"/>
                    </a:cubicBezTo>
                    <a:cubicBezTo>
                      <a:pt x="672" y="958"/>
                      <a:pt x="672" y="958"/>
                      <a:pt x="672" y="958"/>
                    </a:cubicBezTo>
                    <a:cubicBezTo>
                      <a:pt x="654" y="926"/>
                      <a:pt x="654" y="926"/>
                      <a:pt x="654" y="926"/>
                    </a:cubicBezTo>
                    <a:cubicBezTo>
                      <a:pt x="601" y="833"/>
                      <a:pt x="573" y="727"/>
                      <a:pt x="573" y="620"/>
                    </a:cubicBezTo>
                    <a:cubicBezTo>
                      <a:pt x="573" y="278"/>
                      <a:pt x="851" y="0"/>
                      <a:pt x="1192" y="0"/>
                    </a:cubicBezTo>
                    <a:cubicBezTo>
                      <a:pt x="1534" y="0"/>
                      <a:pt x="1812" y="278"/>
                      <a:pt x="1812" y="620"/>
                    </a:cubicBezTo>
                    <a:cubicBezTo>
                      <a:pt x="1812" y="734"/>
                      <a:pt x="1780" y="846"/>
                      <a:pt x="1720" y="944"/>
                    </a:cubicBezTo>
                    <a:cubicBezTo>
                      <a:pt x="1701" y="975"/>
                      <a:pt x="1701" y="975"/>
                      <a:pt x="1701" y="975"/>
                    </a:cubicBezTo>
                    <a:cubicBezTo>
                      <a:pt x="1737" y="975"/>
                      <a:pt x="1737" y="975"/>
                      <a:pt x="1737" y="975"/>
                    </a:cubicBezTo>
                    <a:cubicBezTo>
                      <a:pt x="2078" y="976"/>
                      <a:pt x="2354" y="1254"/>
                      <a:pt x="2354" y="1595"/>
                    </a:cubicBezTo>
                    <a:cubicBezTo>
                      <a:pt x="2354" y="1936"/>
                      <a:pt x="2077" y="2214"/>
                      <a:pt x="1735" y="2214"/>
                    </a:cubicBezTo>
                    <a:close/>
                    <a:moveTo>
                      <a:pt x="1239" y="1606"/>
                    </a:moveTo>
                    <a:cubicBezTo>
                      <a:pt x="1245" y="1874"/>
                      <a:pt x="1465" y="2091"/>
                      <a:pt x="1735" y="2091"/>
                    </a:cubicBezTo>
                    <a:cubicBezTo>
                      <a:pt x="2009" y="2091"/>
                      <a:pt x="2231" y="1868"/>
                      <a:pt x="2231" y="1595"/>
                    </a:cubicBezTo>
                    <a:cubicBezTo>
                      <a:pt x="2231" y="1321"/>
                      <a:pt x="2009" y="1098"/>
                      <a:pt x="1735" y="1098"/>
                    </a:cubicBezTo>
                    <a:cubicBezTo>
                      <a:pt x="1658" y="1098"/>
                      <a:pt x="1581" y="1116"/>
                      <a:pt x="1512" y="1151"/>
                    </a:cubicBezTo>
                    <a:cubicBezTo>
                      <a:pt x="1452" y="1042"/>
                      <a:pt x="1452" y="1042"/>
                      <a:pt x="1452" y="1042"/>
                    </a:cubicBezTo>
                    <a:cubicBezTo>
                      <a:pt x="1598" y="952"/>
                      <a:pt x="1689" y="792"/>
                      <a:pt x="1689" y="620"/>
                    </a:cubicBezTo>
                    <a:cubicBezTo>
                      <a:pt x="1689" y="346"/>
                      <a:pt x="1466" y="123"/>
                      <a:pt x="1192" y="123"/>
                    </a:cubicBezTo>
                    <a:cubicBezTo>
                      <a:pt x="919" y="123"/>
                      <a:pt x="696" y="346"/>
                      <a:pt x="696" y="620"/>
                    </a:cubicBezTo>
                    <a:cubicBezTo>
                      <a:pt x="696" y="784"/>
                      <a:pt x="776" y="935"/>
                      <a:pt x="911" y="1028"/>
                    </a:cubicBezTo>
                    <a:cubicBezTo>
                      <a:pt x="848" y="1136"/>
                      <a:pt x="848" y="1136"/>
                      <a:pt x="848" y="1136"/>
                    </a:cubicBezTo>
                    <a:cubicBezTo>
                      <a:pt x="777" y="1099"/>
                      <a:pt x="699" y="1080"/>
                      <a:pt x="619" y="1080"/>
                    </a:cubicBezTo>
                    <a:cubicBezTo>
                      <a:pt x="345" y="1080"/>
                      <a:pt x="123" y="1302"/>
                      <a:pt x="123" y="1576"/>
                    </a:cubicBezTo>
                    <a:cubicBezTo>
                      <a:pt x="123" y="1850"/>
                      <a:pt x="345" y="2072"/>
                      <a:pt x="619" y="2072"/>
                    </a:cubicBezTo>
                    <a:cubicBezTo>
                      <a:pt x="881" y="2072"/>
                      <a:pt x="1099" y="1865"/>
                      <a:pt x="1114" y="1606"/>
                    </a:cubicBezTo>
                    <a:lnTo>
                      <a:pt x="1239" y="1606"/>
                    </a:lnTo>
                    <a:close/>
                  </a:path>
                </a:pathLst>
              </a:custGeom>
              <a:gradFill flip="none" rotWithShape="1">
                <a:gsLst>
                  <a:gs pos="2000">
                    <a:schemeClr val="bg1">
                      <a:lumMod val="95000"/>
                    </a:schemeClr>
                  </a:gs>
                  <a:gs pos="63000">
                    <a:schemeClr val="bg1">
                      <a:lumMod val="65000"/>
                    </a:schemeClr>
                  </a:gs>
                </a:gsLst>
                <a:path path="circle">
                  <a:fillToRect l="50000" t="50000" r="50000" b="50000"/>
                </a:path>
                <a:tileRect/>
              </a:gradFill>
              <a:ln>
                <a:noFill/>
              </a:ln>
            </p:spPr>
            <p:txBody>
              <a:bodyPr vert="horz" wrap="square" lIns="89331" tIns="44665" rIns="89331" bIns="44665" numCol="1" anchor="t" anchorCtr="0" compatLnSpc="1"/>
              <a:lstStyle/>
              <a:p>
                <a:pPr marL="0" marR="0" lvl="0" indent="0" algn="l" defTabSz="683605" rtl="0" eaLnBrk="1" fontAlgn="auto" latinLnBrk="0" hangingPunct="1">
                  <a:lnSpc>
                    <a:spcPct val="100000"/>
                  </a:lnSpc>
                  <a:spcBef>
                    <a:spcPts val="0"/>
                  </a:spcBef>
                  <a:spcAft>
                    <a:spcPts val="0"/>
                  </a:spcAft>
                  <a:buClrTx/>
                  <a:buSzTx/>
                  <a:buFontTx/>
                  <a:buNone/>
                  <a:tabLst/>
                  <a:defRPr/>
                </a:pPr>
                <a:endParaRPr kumimoji="0" lang="zh-CN" altLang="en-US" sz="1348"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grpSp>
      </p:grpSp>
      <p:grpSp>
        <p:nvGrpSpPr>
          <p:cNvPr id="61" name="组合 60"/>
          <p:cNvGrpSpPr/>
          <p:nvPr/>
        </p:nvGrpSpPr>
        <p:grpSpPr>
          <a:xfrm>
            <a:off x="5282179" y="1299688"/>
            <a:ext cx="2230437" cy="829630"/>
            <a:chOff x="5137022" y="1269653"/>
            <a:chExt cx="2283100" cy="849218"/>
          </a:xfrm>
        </p:grpSpPr>
        <p:sp>
          <p:nvSpPr>
            <p:cNvPr id="62" name="Freeform 87"/>
            <p:cNvSpPr/>
            <p:nvPr/>
          </p:nvSpPr>
          <p:spPr bwMode="auto">
            <a:xfrm>
              <a:off x="5195888" y="1350963"/>
              <a:ext cx="206375" cy="207962"/>
            </a:xfrm>
            <a:custGeom>
              <a:avLst/>
              <a:gdLst>
                <a:gd name="T0" fmla="*/ 7 w 186"/>
                <a:gd name="T1" fmla="*/ 186 h 186"/>
                <a:gd name="T2" fmla="*/ 0 w 186"/>
                <a:gd name="T3" fmla="*/ 179 h 186"/>
                <a:gd name="T4" fmla="*/ 0 w 186"/>
                <a:gd name="T5" fmla="*/ 3 h 186"/>
                <a:gd name="T6" fmla="*/ 1 w 186"/>
                <a:gd name="T7" fmla="*/ 0 h 186"/>
                <a:gd name="T8" fmla="*/ 3 w 186"/>
                <a:gd name="T9" fmla="*/ 2 h 186"/>
                <a:gd name="T10" fmla="*/ 184 w 186"/>
                <a:gd name="T11" fmla="*/ 183 h 186"/>
                <a:gd name="T12" fmla="*/ 186 w 186"/>
                <a:gd name="T13" fmla="*/ 185 h 186"/>
                <a:gd name="T14" fmla="*/ 183 w 186"/>
                <a:gd name="T15" fmla="*/ 186 h 186"/>
                <a:gd name="T16" fmla="*/ 7 w 186"/>
                <a:gd name="T17" fmla="*/ 186 h 1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86" h="186">
                  <a:moveTo>
                    <a:pt x="7" y="186"/>
                  </a:moveTo>
                  <a:cubicBezTo>
                    <a:pt x="3" y="186"/>
                    <a:pt x="0" y="183"/>
                    <a:pt x="0" y="179"/>
                  </a:cubicBezTo>
                  <a:cubicBezTo>
                    <a:pt x="0" y="3"/>
                    <a:pt x="0" y="3"/>
                    <a:pt x="0" y="3"/>
                  </a:cubicBezTo>
                  <a:cubicBezTo>
                    <a:pt x="0" y="1"/>
                    <a:pt x="1" y="0"/>
                    <a:pt x="1" y="0"/>
                  </a:cubicBezTo>
                  <a:cubicBezTo>
                    <a:pt x="1" y="0"/>
                    <a:pt x="2" y="1"/>
                    <a:pt x="3" y="2"/>
                  </a:cubicBezTo>
                  <a:cubicBezTo>
                    <a:pt x="184" y="183"/>
                    <a:pt x="184" y="183"/>
                    <a:pt x="184" y="183"/>
                  </a:cubicBezTo>
                  <a:cubicBezTo>
                    <a:pt x="186" y="184"/>
                    <a:pt x="186" y="185"/>
                    <a:pt x="186" y="185"/>
                  </a:cubicBezTo>
                  <a:cubicBezTo>
                    <a:pt x="186" y="185"/>
                    <a:pt x="185" y="186"/>
                    <a:pt x="183" y="186"/>
                  </a:cubicBezTo>
                  <a:lnTo>
                    <a:pt x="7" y="186"/>
                  </a:lnTo>
                  <a:close/>
                </a:path>
              </a:pathLst>
            </a:custGeom>
            <a:solidFill>
              <a:srgbClr val="C00000"/>
            </a:solidFill>
            <a:ln>
              <a:noFill/>
            </a:ln>
          </p:spPr>
          <p:txBody>
            <a:bodyPr vert="horz" wrap="square" lIns="89331" tIns="44665" rIns="89331" bIns="44665" numCol="1" anchor="t" anchorCtr="0" compatLnSpc="1"/>
            <a:lstStyle/>
            <a:p>
              <a:pPr marL="0" marR="0" lvl="0" indent="0" algn="l" defTabSz="683605" rtl="0" eaLnBrk="1" fontAlgn="auto" latinLnBrk="0" hangingPunct="1">
                <a:lnSpc>
                  <a:spcPct val="100000"/>
                </a:lnSpc>
                <a:spcBef>
                  <a:spcPts val="0"/>
                </a:spcBef>
                <a:spcAft>
                  <a:spcPts val="0"/>
                </a:spcAft>
                <a:buClrTx/>
                <a:buSzTx/>
                <a:buFontTx/>
                <a:buNone/>
                <a:tabLst/>
                <a:defRPr/>
              </a:pPr>
              <a:endParaRPr kumimoji="0" lang="zh-CN" altLang="en-US" sz="1348"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grpSp>
          <p:nvGrpSpPr>
            <p:cNvPr id="63" name="组合 62"/>
            <p:cNvGrpSpPr/>
            <p:nvPr/>
          </p:nvGrpSpPr>
          <p:grpSpPr>
            <a:xfrm>
              <a:off x="5137022" y="1269653"/>
              <a:ext cx="2283100" cy="849218"/>
              <a:chOff x="6037940" y="1646843"/>
              <a:chExt cx="2283100" cy="849218"/>
            </a:xfrm>
          </p:grpSpPr>
          <p:sp>
            <p:nvSpPr>
              <p:cNvPr id="64" name="TextBox 160"/>
              <p:cNvSpPr txBox="1"/>
              <p:nvPr/>
            </p:nvSpPr>
            <p:spPr>
              <a:xfrm>
                <a:off x="6037940" y="1903591"/>
                <a:ext cx="2071645" cy="592470"/>
              </a:xfrm>
              <a:prstGeom prst="rect">
                <a:avLst/>
              </a:prstGeom>
              <a:noFill/>
            </p:spPr>
            <p:txBody>
              <a:bodyPr wrap="square" rtlCol="0">
                <a:spAutoFit/>
              </a:bodyPr>
              <a:lstStyle/>
              <a:p>
                <a:pPr marL="0" marR="0" lvl="0" indent="0" algn="ctr" defTabSz="683605" rtl="0" eaLnBrk="1" fontAlgn="auto" latinLnBrk="0" hangingPunct="1">
                  <a:lnSpc>
                    <a:spcPct val="100000"/>
                  </a:lnSpc>
                  <a:spcBef>
                    <a:spcPts val="0"/>
                  </a:spcBef>
                  <a:spcAft>
                    <a:spcPts val="0"/>
                  </a:spcAft>
                  <a:buClrTx/>
                  <a:buSzTx/>
                  <a:buFontTx/>
                  <a:buNone/>
                  <a:tabLst/>
                  <a:defRPr/>
                </a:pPr>
                <a:r>
                  <a:rPr kumimoji="0" lang="zh-CN" altLang="en-US" sz="782" b="0" i="0" u="none" strike="noStrike" kern="0" cap="none" spc="0" normalizeH="0" baseline="0" noProof="0" dirty="0">
                    <a:ln>
                      <a:noFill/>
                    </a:ln>
                    <a:solidFill>
                      <a:prstClr val="black">
                        <a:lumMod val="50000"/>
                        <a:lumOff val="50000"/>
                      </a:prstClr>
                    </a:solidFill>
                    <a:effectLst/>
                    <a:uLnTx/>
                    <a:uFillTx/>
                    <a:latin typeface="微软雅黑" panose="020B0503020204020204" pitchFamily="34" charset="-122"/>
                    <a:ea typeface="微软雅黑" panose="020B0503020204020204" pitchFamily="34" charset="-122"/>
                    <a:cs typeface="+mn-cs"/>
                  </a:rPr>
                  <a:t>点击添加文本   点击添加文本</a:t>
                </a:r>
                <a:endParaRPr kumimoji="0" lang="en-US" altLang="zh-CN" sz="782" b="0" i="0" u="none" strike="noStrike" kern="0" cap="none" spc="0" normalizeH="0" baseline="0" noProof="0" dirty="0">
                  <a:ln>
                    <a:noFill/>
                  </a:ln>
                  <a:solidFill>
                    <a:prstClr val="black">
                      <a:lumMod val="50000"/>
                      <a:lumOff val="50000"/>
                    </a:prstClr>
                  </a:solidFill>
                  <a:effectLst/>
                  <a:uLnTx/>
                  <a:uFillTx/>
                  <a:latin typeface="微软雅黑" panose="020B0503020204020204" pitchFamily="34" charset="-122"/>
                  <a:ea typeface="微软雅黑" panose="020B0503020204020204" pitchFamily="34" charset="-122"/>
                  <a:cs typeface="+mn-cs"/>
                </a:endParaRPr>
              </a:p>
              <a:p>
                <a:pPr marL="0" marR="0" lvl="0" indent="0" algn="ctr" defTabSz="683605" rtl="0" eaLnBrk="1" fontAlgn="auto" latinLnBrk="0" hangingPunct="1">
                  <a:lnSpc>
                    <a:spcPct val="100000"/>
                  </a:lnSpc>
                  <a:spcBef>
                    <a:spcPts val="0"/>
                  </a:spcBef>
                  <a:spcAft>
                    <a:spcPts val="0"/>
                  </a:spcAft>
                  <a:buClrTx/>
                  <a:buSzTx/>
                  <a:buFontTx/>
                  <a:buNone/>
                  <a:tabLst/>
                  <a:defRPr/>
                </a:pPr>
                <a:r>
                  <a:rPr kumimoji="0" lang="zh-CN" altLang="en-US" sz="782" b="0" i="0" u="none" strike="noStrike" kern="0" cap="none" spc="0" normalizeH="0" baseline="0" noProof="0" dirty="0">
                    <a:ln>
                      <a:noFill/>
                    </a:ln>
                    <a:solidFill>
                      <a:prstClr val="black">
                        <a:lumMod val="50000"/>
                        <a:lumOff val="50000"/>
                      </a:prstClr>
                    </a:solidFill>
                    <a:effectLst/>
                    <a:uLnTx/>
                    <a:uFillTx/>
                    <a:latin typeface="微软雅黑" panose="020B0503020204020204" pitchFamily="34" charset="-122"/>
                    <a:ea typeface="微软雅黑" panose="020B0503020204020204" pitchFamily="34" charset="-122"/>
                    <a:cs typeface="+mn-cs"/>
                  </a:rPr>
                  <a:t>点击添加文本   点击添加文本</a:t>
                </a:r>
                <a:endParaRPr kumimoji="0" lang="en-US" altLang="zh-CN" sz="782" b="0" i="0" u="none" strike="noStrike" kern="0" cap="none" spc="0" normalizeH="0" baseline="0" noProof="0" dirty="0">
                  <a:ln>
                    <a:noFill/>
                  </a:ln>
                  <a:solidFill>
                    <a:prstClr val="black">
                      <a:lumMod val="50000"/>
                      <a:lumOff val="50000"/>
                    </a:prstClr>
                  </a:solidFill>
                  <a:effectLst/>
                  <a:uLnTx/>
                  <a:uFillTx/>
                  <a:latin typeface="微软雅黑" panose="020B0503020204020204" pitchFamily="34" charset="-122"/>
                  <a:ea typeface="微软雅黑" panose="020B0503020204020204" pitchFamily="34" charset="-122"/>
                  <a:cs typeface="+mn-cs"/>
                </a:endParaRPr>
              </a:p>
              <a:p>
                <a:pPr marL="0" marR="0" lvl="0" indent="0" algn="ctr" defTabSz="683605" rtl="0" eaLnBrk="1" fontAlgn="auto" latinLnBrk="0" hangingPunct="1">
                  <a:lnSpc>
                    <a:spcPct val="100000"/>
                  </a:lnSpc>
                  <a:spcBef>
                    <a:spcPts val="0"/>
                  </a:spcBef>
                  <a:spcAft>
                    <a:spcPts val="0"/>
                  </a:spcAft>
                  <a:buClrTx/>
                  <a:buSzTx/>
                  <a:buFontTx/>
                  <a:buNone/>
                  <a:tabLst/>
                  <a:defRPr/>
                </a:pPr>
                <a:r>
                  <a:rPr kumimoji="0" lang="zh-CN" altLang="en-US" sz="782" b="0" i="0" u="none" strike="noStrike" kern="0" cap="none" spc="0" normalizeH="0" baseline="0" noProof="0" dirty="0">
                    <a:ln>
                      <a:noFill/>
                    </a:ln>
                    <a:solidFill>
                      <a:prstClr val="black">
                        <a:lumMod val="50000"/>
                        <a:lumOff val="50000"/>
                      </a:prstClr>
                    </a:solidFill>
                    <a:effectLst/>
                    <a:uLnTx/>
                    <a:uFillTx/>
                    <a:latin typeface="微软雅黑" panose="020B0503020204020204" pitchFamily="34" charset="-122"/>
                    <a:ea typeface="微软雅黑" panose="020B0503020204020204" pitchFamily="34" charset="-122"/>
                    <a:cs typeface="+mn-cs"/>
                  </a:rPr>
                  <a:t>点击添加文本   点击添加文本</a:t>
                </a:r>
                <a:endParaRPr kumimoji="0" lang="en-US" altLang="zh-CN" sz="782" b="0" i="0" u="none" strike="noStrike" kern="0" cap="none" spc="0" normalizeH="0" baseline="0" noProof="0" dirty="0">
                  <a:ln>
                    <a:noFill/>
                  </a:ln>
                  <a:solidFill>
                    <a:prstClr val="black">
                      <a:lumMod val="50000"/>
                      <a:lumOff val="50000"/>
                    </a:prstClr>
                  </a:solidFill>
                  <a:effectLst/>
                  <a:uLnTx/>
                  <a:uFillTx/>
                  <a:latin typeface="微软雅黑" panose="020B0503020204020204" pitchFamily="34" charset="-122"/>
                  <a:ea typeface="微软雅黑" panose="020B0503020204020204" pitchFamily="34" charset="-122"/>
                  <a:cs typeface="+mn-cs"/>
                </a:endParaRPr>
              </a:p>
              <a:p>
                <a:pPr marL="0" marR="0" lvl="0" indent="0" algn="ctr" defTabSz="683605" rtl="0" eaLnBrk="1" fontAlgn="auto" latinLnBrk="0" hangingPunct="1">
                  <a:lnSpc>
                    <a:spcPct val="100000"/>
                  </a:lnSpc>
                  <a:spcBef>
                    <a:spcPts val="0"/>
                  </a:spcBef>
                  <a:spcAft>
                    <a:spcPts val="0"/>
                  </a:spcAft>
                  <a:buClrTx/>
                  <a:buSzTx/>
                  <a:buFontTx/>
                  <a:buNone/>
                  <a:tabLst/>
                  <a:defRPr/>
                </a:pPr>
                <a:endParaRPr kumimoji="0" lang="en-US" altLang="zh-CN" sz="782" b="0" i="0" u="none" strike="noStrike" kern="0" cap="none" spc="0" normalizeH="0" baseline="0" noProof="0" dirty="0">
                  <a:ln>
                    <a:noFill/>
                  </a:ln>
                  <a:solidFill>
                    <a:prstClr val="black">
                      <a:lumMod val="50000"/>
                      <a:lumOff val="50000"/>
                    </a:prstClr>
                  </a:solidFill>
                  <a:effectLst/>
                  <a:uLnTx/>
                  <a:uFillTx/>
                  <a:latin typeface="微软雅黑" panose="020B0503020204020204" pitchFamily="34" charset="-122"/>
                  <a:ea typeface="微软雅黑" panose="020B0503020204020204" pitchFamily="34" charset="-122"/>
                  <a:cs typeface="+mn-cs"/>
                </a:endParaRPr>
              </a:p>
            </p:txBody>
          </p:sp>
          <p:sp>
            <p:nvSpPr>
              <p:cNvPr id="65" name="矩形 64"/>
              <p:cNvSpPr/>
              <p:nvPr/>
            </p:nvSpPr>
            <p:spPr>
              <a:xfrm>
                <a:off x="6358751" y="1646843"/>
                <a:ext cx="1619848" cy="265161"/>
              </a:xfrm>
              <a:prstGeom prst="rect">
                <a:avLst/>
              </a:prstGeom>
            </p:spPr>
            <p:txBody>
              <a:bodyPr wrap="none">
                <a:spAutoFit/>
              </a:bodyPr>
              <a:lstStyle/>
              <a:p>
                <a:pPr marL="0" marR="0" lvl="0" indent="0" algn="l" defTabSz="683605" rtl="0" eaLnBrk="1" fontAlgn="auto" latinLnBrk="0" hangingPunct="1">
                  <a:lnSpc>
                    <a:spcPts val="1270"/>
                  </a:lnSpc>
                  <a:spcBef>
                    <a:spcPts val="0"/>
                  </a:spcBef>
                  <a:spcAft>
                    <a:spcPts val="0"/>
                  </a:spcAft>
                  <a:buClrTx/>
                  <a:buSzTx/>
                  <a:buFontTx/>
                  <a:buNone/>
                  <a:tabLst/>
                  <a:defRPr/>
                </a:pPr>
                <a:r>
                  <a:rPr kumimoji="0" lang="zh-CN" altLang="en-US" sz="1368" b="1" i="0" u="none" strike="noStrike" kern="1200" cap="none" spc="0" normalizeH="0" baseline="0" noProof="0" dirty="0">
                    <a:ln>
                      <a:noFill/>
                    </a:ln>
                    <a:solidFill>
                      <a:srgbClr val="C00000"/>
                    </a:solidFill>
                    <a:effectLst/>
                    <a:uLnTx/>
                    <a:uFillTx/>
                    <a:latin typeface="Arial" panose="020B0604020202020204" pitchFamily="34" charset="0"/>
                    <a:ea typeface="微软雅黑" panose="020B0503020204020204" pitchFamily="34" charset="-122"/>
                    <a:cs typeface="Arial" panose="020B0604020202020204" pitchFamily="34" charset="0"/>
                  </a:rPr>
                  <a:t>点击增加标题文本</a:t>
                </a:r>
                <a:endParaRPr kumimoji="0" lang="en-US" altLang="zh-CN" sz="1368" b="1" i="0" u="none" strike="noStrike" kern="1200" cap="none" spc="0" normalizeH="0" baseline="0" noProof="0" dirty="0">
                  <a:ln>
                    <a:noFill/>
                  </a:ln>
                  <a:solidFill>
                    <a:srgbClr val="C00000"/>
                  </a:solidFill>
                  <a:effectLst/>
                  <a:uLnTx/>
                  <a:uFillTx/>
                  <a:latin typeface="Arial" panose="020B0604020202020204" pitchFamily="34" charset="0"/>
                  <a:ea typeface="微软雅黑" panose="020B0503020204020204" pitchFamily="34" charset="-122"/>
                  <a:cs typeface="Arial" panose="020B0604020202020204" pitchFamily="34" charset="0"/>
                </a:endParaRPr>
              </a:p>
            </p:txBody>
          </p:sp>
          <p:cxnSp>
            <p:nvCxnSpPr>
              <p:cNvPr id="66" name="直接连接符 65"/>
              <p:cNvCxnSpPr/>
              <p:nvPr/>
            </p:nvCxnSpPr>
            <p:spPr>
              <a:xfrm>
                <a:off x="6445250" y="1920736"/>
                <a:ext cx="1875790" cy="0"/>
              </a:xfrm>
              <a:prstGeom prst="line">
                <a:avLst/>
              </a:prstGeom>
              <a:ln w="6350">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grpSp>
      </p:grpSp>
      <p:grpSp>
        <p:nvGrpSpPr>
          <p:cNvPr id="67" name="组合 66"/>
          <p:cNvGrpSpPr/>
          <p:nvPr/>
        </p:nvGrpSpPr>
        <p:grpSpPr>
          <a:xfrm>
            <a:off x="6048315" y="3111118"/>
            <a:ext cx="2174605" cy="829630"/>
            <a:chOff x="5921247" y="3123853"/>
            <a:chExt cx="2225950" cy="849218"/>
          </a:xfrm>
        </p:grpSpPr>
        <p:sp>
          <p:nvSpPr>
            <p:cNvPr id="68" name="Freeform 85"/>
            <p:cNvSpPr/>
            <p:nvPr/>
          </p:nvSpPr>
          <p:spPr bwMode="auto">
            <a:xfrm>
              <a:off x="5998311" y="3213100"/>
              <a:ext cx="179388" cy="177800"/>
            </a:xfrm>
            <a:custGeom>
              <a:avLst/>
              <a:gdLst>
                <a:gd name="T0" fmla="*/ 0 w 161"/>
                <a:gd name="T1" fmla="*/ 5 h 160"/>
                <a:gd name="T2" fmla="*/ 5 w 161"/>
                <a:gd name="T3" fmla="*/ 0 h 160"/>
                <a:gd name="T4" fmla="*/ 158 w 161"/>
                <a:gd name="T5" fmla="*/ 0 h 160"/>
                <a:gd name="T6" fmla="*/ 161 w 161"/>
                <a:gd name="T7" fmla="*/ 0 h 160"/>
                <a:gd name="T8" fmla="*/ 159 w 161"/>
                <a:gd name="T9" fmla="*/ 2 h 160"/>
                <a:gd name="T10" fmla="*/ 2 w 161"/>
                <a:gd name="T11" fmla="*/ 159 h 160"/>
                <a:gd name="T12" fmla="*/ 0 w 161"/>
                <a:gd name="T13" fmla="*/ 160 h 160"/>
                <a:gd name="T14" fmla="*/ 0 w 161"/>
                <a:gd name="T15" fmla="*/ 158 h 160"/>
                <a:gd name="T16" fmla="*/ 0 w 161"/>
                <a:gd name="T17" fmla="*/ 5 h 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1" h="160">
                  <a:moveTo>
                    <a:pt x="0" y="5"/>
                  </a:moveTo>
                  <a:cubicBezTo>
                    <a:pt x="0" y="2"/>
                    <a:pt x="2" y="0"/>
                    <a:pt x="5" y="0"/>
                  </a:cubicBezTo>
                  <a:cubicBezTo>
                    <a:pt x="158" y="0"/>
                    <a:pt x="158" y="0"/>
                    <a:pt x="158" y="0"/>
                  </a:cubicBezTo>
                  <a:cubicBezTo>
                    <a:pt x="160" y="0"/>
                    <a:pt x="161" y="0"/>
                    <a:pt x="161" y="0"/>
                  </a:cubicBezTo>
                  <a:cubicBezTo>
                    <a:pt x="161" y="1"/>
                    <a:pt x="160" y="1"/>
                    <a:pt x="159" y="2"/>
                  </a:cubicBezTo>
                  <a:cubicBezTo>
                    <a:pt x="2" y="159"/>
                    <a:pt x="2" y="159"/>
                    <a:pt x="2" y="159"/>
                  </a:cubicBezTo>
                  <a:cubicBezTo>
                    <a:pt x="1" y="160"/>
                    <a:pt x="1" y="160"/>
                    <a:pt x="0" y="160"/>
                  </a:cubicBezTo>
                  <a:cubicBezTo>
                    <a:pt x="0" y="160"/>
                    <a:pt x="0" y="160"/>
                    <a:pt x="0" y="158"/>
                  </a:cubicBezTo>
                  <a:lnTo>
                    <a:pt x="0" y="5"/>
                  </a:lnTo>
                  <a:close/>
                </a:path>
              </a:pathLst>
            </a:custGeom>
            <a:solidFill>
              <a:srgbClr val="C00000"/>
            </a:solidFill>
            <a:ln>
              <a:noFill/>
            </a:ln>
          </p:spPr>
          <p:txBody>
            <a:bodyPr vert="horz" wrap="square" lIns="89331" tIns="44665" rIns="89331" bIns="44665" numCol="1" anchor="t" anchorCtr="0" compatLnSpc="1"/>
            <a:lstStyle/>
            <a:p>
              <a:pPr marL="0" marR="0" lvl="0" indent="0" algn="l" defTabSz="683605" rtl="0" eaLnBrk="1" fontAlgn="auto" latinLnBrk="0" hangingPunct="1">
                <a:lnSpc>
                  <a:spcPct val="100000"/>
                </a:lnSpc>
                <a:spcBef>
                  <a:spcPts val="0"/>
                </a:spcBef>
                <a:spcAft>
                  <a:spcPts val="0"/>
                </a:spcAft>
                <a:buClrTx/>
                <a:buSzTx/>
                <a:buFontTx/>
                <a:buNone/>
                <a:tabLst/>
                <a:defRPr/>
              </a:pPr>
              <a:endParaRPr kumimoji="0" lang="zh-CN" altLang="en-US" sz="1348"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grpSp>
          <p:nvGrpSpPr>
            <p:cNvPr id="69" name="组合 68"/>
            <p:cNvGrpSpPr/>
            <p:nvPr/>
          </p:nvGrpSpPr>
          <p:grpSpPr>
            <a:xfrm>
              <a:off x="5921247" y="3123853"/>
              <a:ext cx="2225950" cy="849218"/>
              <a:chOff x="6095090" y="1646843"/>
              <a:chExt cx="2225950" cy="849218"/>
            </a:xfrm>
          </p:grpSpPr>
          <p:sp>
            <p:nvSpPr>
              <p:cNvPr id="70" name="TextBox 164"/>
              <p:cNvSpPr txBox="1"/>
              <p:nvPr/>
            </p:nvSpPr>
            <p:spPr>
              <a:xfrm>
                <a:off x="6095090" y="1903591"/>
                <a:ext cx="2071645" cy="592470"/>
              </a:xfrm>
              <a:prstGeom prst="rect">
                <a:avLst/>
              </a:prstGeom>
              <a:noFill/>
            </p:spPr>
            <p:txBody>
              <a:bodyPr wrap="square" rtlCol="0">
                <a:spAutoFit/>
              </a:bodyPr>
              <a:lstStyle/>
              <a:p>
                <a:pPr marL="0" marR="0" lvl="0" indent="0" algn="ctr" defTabSz="683605" rtl="0" eaLnBrk="1" fontAlgn="auto" latinLnBrk="0" hangingPunct="1">
                  <a:lnSpc>
                    <a:spcPct val="100000"/>
                  </a:lnSpc>
                  <a:spcBef>
                    <a:spcPts val="0"/>
                  </a:spcBef>
                  <a:spcAft>
                    <a:spcPts val="0"/>
                  </a:spcAft>
                  <a:buClrTx/>
                  <a:buSzTx/>
                  <a:buFontTx/>
                  <a:buNone/>
                  <a:tabLst/>
                  <a:defRPr/>
                </a:pPr>
                <a:r>
                  <a:rPr kumimoji="0" lang="zh-CN" altLang="en-US" sz="782" b="0" i="0" u="none" strike="noStrike" kern="0" cap="none" spc="0" normalizeH="0" baseline="0" noProof="0" dirty="0">
                    <a:ln>
                      <a:noFill/>
                    </a:ln>
                    <a:solidFill>
                      <a:prstClr val="black">
                        <a:lumMod val="50000"/>
                        <a:lumOff val="50000"/>
                      </a:prstClr>
                    </a:solidFill>
                    <a:effectLst/>
                    <a:uLnTx/>
                    <a:uFillTx/>
                    <a:latin typeface="微软雅黑" panose="020B0503020204020204" pitchFamily="34" charset="-122"/>
                    <a:ea typeface="微软雅黑" panose="020B0503020204020204" pitchFamily="34" charset="-122"/>
                    <a:cs typeface="+mn-cs"/>
                  </a:rPr>
                  <a:t>点击添加文本   点击添加文本</a:t>
                </a:r>
                <a:endParaRPr kumimoji="0" lang="en-US" altLang="zh-CN" sz="782" b="0" i="0" u="none" strike="noStrike" kern="0" cap="none" spc="0" normalizeH="0" baseline="0" noProof="0" dirty="0">
                  <a:ln>
                    <a:noFill/>
                  </a:ln>
                  <a:solidFill>
                    <a:prstClr val="black">
                      <a:lumMod val="50000"/>
                      <a:lumOff val="50000"/>
                    </a:prstClr>
                  </a:solidFill>
                  <a:effectLst/>
                  <a:uLnTx/>
                  <a:uFillTx/>
                  <a:latin typeface="微软雅黑" panose="020B0503020204020204" pitchFamily="34" charset="-122"/>
                  <a:ea typeface="微软雅黑" panose="020B0503020204020204" pitchFamily="34" charset="-122"/>
                  <a:cs typeface="+mn-cs"/>
                </a:endParaRPr>
              </a:p>
              <a:p>
                <a:pPr marL="0" marR="0" lvl="0" indent="0" algn="ctr" defTabSz="683605" rtl="0" eaLnBrk="1" fontAlgn="auto" latinLnBrk="0" hangingPunct="1">
                  <a:lnSpc>
                    <a:spcPct val="100000"/>
                  </a:lnSpc>
                  <a:spcBef>
                    <a:spcPts val="0"/>
                  </a:spcBef>
                  <a:spcAft>
                    <a:spcPts val="0"/>
                  </a:spcAft>
                  <a:buClrTx/>
                  <a:buSzTx/>
                  <a:buFontTx/>
                  <a:buNone/>
                  <a:tabLst/>
                  <a:defRPr/>
                </a:pPr>
                <a:r>
                  <a:rPr kumimoji="0" lang="zh-CN" altLang="en-US" sz="782" b="0" i="0" u="none" strike="noStrike" kern="0" cap="none" spc="0" normalizeH="0" baseline="0" noProof="0" dirty="0">
                    <a:ln>
                      <a:noFill/>
                    </a:ln>
                    <a:solidFill>
                      <a:prstClr val="black">
                        <a:lumMod val="50000"/>
                        <a:lumOff val="50000"/>
                      </a:prstClr>
                    </a:solidFill>
                    <a:effectLst/>
                    <a:uLnTx/>
                    <a:uFillTx/>
                    <a:latin typeface="微软雅黑" panose="020B0503020204020204" pitchFamily="34" charset="-122"/>
                    <a:ea typeface="微软雅黑" panose="020B0503020204020204" pitchFamily="34" charset="-122"/>
                    <a:cs typeface="+mn-cs"/>
                  </a:rPr>
                  <a:t>点击添加文本   点击添加文本</a:t>
                </a:r>
                <a:endParaRPr kumimoji="0" lang="en-US" altLang="zh-CN" sz="782" b="0" i="0" u="none" strike="noStrike" kern="0" cap="none" spc="0" normalizeH="0" baseline="0" noProof="0" dirty="0">
                  <a:ln>
                    <a:noFill/>
                  </a:ln>
                  <a:solidFill>
                    <a:prstClr val="black">
                      <a:lumMod val="50000"/>
                      <a:lumOff val="50000"/>
                    </a:prstClr>
                  </a:solidFill>
                  <a:effectLst/>
                  <a:uLnTx/>
                  <a:uFillTx/>
                  <a:latin typeface="微软雅黑" panose="020B0503020204020204" pitchFamily="34" charset="-122"/>
                  <a:ea typeface="微软雅黑" panose="020B0503020204020204" pitchFamily="34" charset="-122"/>
                  <a:cs typeface="+mn-cs"/>
                </a:endParaRPr>
              </a:p>
              <a:p>
                <a:pPr marL="0" marR="0" lvl="0" indent="0" algn="ctr" defTabSz="683605" rtl="0" eaLnBrk="1" fontAlgn="auto" latinLnBrk="0" hangingPunct="1">
                  <a:lnSpc>
                    <a:spcPct val="100000"/>
                  </a:lnSpc>
                  <a:spcBef>
                    <a:spcPts val="0"/>
                  </a:spcBef>
                  <a:spcAft>
                    <a:spcPts val="0"/>
                  </a:spcAft>
                  <a:buClrTx/>
                  <a:buSzTx/>
                  <a:buFontTx/>
                  <a:buNone/>
                  <a:tabLst/>
                  <a:defRPr/>
                </a:pPr>
                <a:r>
                  <a:rPr kumimoji="0" lang="zh-CN" altLang="en-US" sz="782" b="0" i="0" u="none" strike="noStrike" kern="0" cap="none" spc="0" normalizeH="0" baseline="0" noProof="0" dirty="0">
                    <a:ln>
                      <a:noFill/>
                    </a:ln>
                    <a:solidFill>
                      <a:prstClr val="black">
                        <a:lumMod val="50000"/>
                        <a:lumOff val="50000"/>
                      </a:prstClr>
                    </a:solidFill>
                    <a:effectLst/>
                    <a:uLnTx/>
                    <a:uFillTx/>
                    <a:latin typeface="微软雅黑" panose="020B0503020204020204" pitchFamily="34" charset="-122"/>
                    <a:ea typeface="微软雅黑" panose="020B0503020204020204" pitchFamily="34" charset="-122"/>
                    <a:cs typeface="+mn-cs"/>
                  </a:rPr>
                  <a:t>点击添加文本   点击添加文本</a:t>
                </a:r>
                <a:endParaRPr kumimoji="0" lang="en-US" altLang="zh-CN" sz="782" b="0" i="0" u="none" strike="noStrike" kern="0" cap="none" spc="0" normalizeH="0" baseline="0" noProof="0" dirty="0">
                  <a:ln>
                    <a:noFill/>
                  </a:ln>
                  <a:solidFill>
                    <a:prstClr val="black">
                      <a:lumMod val="50000"/>
                      <a:lumOff val="50000"/>
                    </a:prstClr>
                  </a:solidFill>
                  <a:effectLst/>
                  <a:uLnTx/>
                  <a:uFillTx/>
                  <a:latin typeface="微软雅黑" panose="020B0503020204020204" pitchFamily="34" charset="-122"/>
                  <a:ea typeface="微软雅黑" panose="020B0503020204020204" pitchFamily="34" charset="-122"/>
                  <a:cs typeface="+mn-cs"/>
                </a:endParaRPr>
              </a:p>
              <a:p>
                <a:pPr marL="0" marR="0" lvl="0" indent="0" algn="ctr" defTabSz="683605" rtl="0" eaLnBrk="1" fontAlgn="auto" latinLnBrk="0" hangingPunct="1">
                  <a:lnSpc>
                    <a:spcPct val="100000"/>
                  </a:lnSpc>
                  <a:spcBef>
                    <a:spcPts val="0"/>
                  </a:spcBef>
                  <a:spcAft>
                    <a:spcPts val="0"/>
                  </a:spcAft>
                  <a:buClrTx/>
                  <a:buSzTx/>
                  <a:buFontTx/>
                  <a:buNone/>
                  <a:tabLst/>
                  <a:defRPr/>
                </a:pPr>
                <a:endParaRPr kumimoji="0" lang="en-US" altLang="zh-CN" sz="782" b="0" i="0" u="none" strike="noStrike" kern="0" cap="none" spc="0" normalizeH="0" baseline="0" noProof="0" dirty="0">
                  <a:ln>
                    <a:noFill/>
                  </a:ln>
                  <a:solidFill>
                    <a:prstClr val="black">
                      <a:lumMod val="50000"/>
                      <a:lumOff val="50000"/>
                    </a:prstClr>
                  </a:solidFill>
                  <a:effectLst/>
                  <a:uLnTx/>
                  <a:uFillTx/>
                  <a:latin typeface="微软雅黑" panose="020B0503020204020204" pitchFamily="34" charset="-122"/>
                  <a:ea typeface="微软雅黑" panose="020B0503020204020204" pitchFamily="34" charset="-122"/>
                  <a:cs typeface="+mn-cs"/>
                </a:endParaRPr>
              </a:p>
            </p:txBody>
          </p:sp>
          <p:sp>
            <p:nvSpPr>
              <p:cNvPr id="71" name="矩形 70"/>
              <p:cNvSpPr/>
              <p:nvPr/>
            </p:nvSpPr>
            <p:spPr>
              <a:xfrm>
                <a:off x="6358751" y="1646843"/>
                <a:ext cx="1619848" cy="265161"/>
              </a:xfrm>
              <a:prstGeom prst="rect">
                <a:avLst/>
              </a:prstGeom>
            </p:spPr>
            <p:txBody>
              <a:bodyPr wrap="none">
                <a:spAutoFit/>
              </a:bodyPr>
              <a:lstStyle/>
              <a:p>
                <a:pPr marL="0" marR="0" lvl="0" indent="0" algn="l" defTabSz="683605" rtl="0" eaLnBrk="1" fontAlgn="auto" latinLnBrk="0" hangingPunct="1">
                  <a:lnSpc>
                    <a:spcPts val="1270"/>
                  </a:lnSpc>
                  <a:spcBef>
                    <a:spcPts val="0"/>
                  </a:spcBef>
                  <a:spcAft>
                    <a:spcPts val="0"/>
                  </a:spcAft>
                  <a:buClrTx/>
                  <a:buSzTx/>
                  <a:buFontTx/>
                  <a:buNone/>
                  <a:tabLst/>
                  <a:defRPr/>
                </a:pPr>
                <a:r>
                  <a:rPr kumimoji="0" lang="zh-CN" altLang="en-US" sz="1368" b="1" i="0" u="none" strike="noStrike" kern="1200" cap="none" spc="0" normalizeH="0" baseline="0" noProof="0" dirty="0">
                    <a:ln>
                      <a:noFill/>
                    </a:ln>
                    <a:solidFill>
                      <a:srgbClr val="C00000"/>
                    </a:solidFill>
                    <a:effectLst/>
                    <a:uLnTx/>
                    <a:uFillTx/>
                    <a:latin typeface="Arial" panose="020B0604020202020204" pitchFamily="34" charset="0"/>
                    <a:ea typeface="微软雅黑" panose="020B0503020204020204" pitchFamily="34" charset="-122"/>
                    <a:cs typeface="Arial" panose="020B0604020202020204" pitchFamily="34" charset="0"/>
                  </a:rPr>
                  <a:t>点击增加标题文本</a:t>
                </a:r>
                <a:endParaRPr kumimoji="0" lang="en-US" altLang="zh-CN" sz="1368" b="1" i="0" u="none" strike="noStrike" kern="1200" cap="none" spc="0" normalizeH="0" baseline="0" noProof="0" dirty="0">
                  <a:ln>
                    <a:noFill/>
                  </a:ln>
                  <a:solidFill>
                    <a:srgbClr val="C00000"/>
                  </a:solidFill>
                  <a:effectLst/>
                  <a:uLnTx/>
                  <a:uFillTx/>
                  <a:latin typeface="Arial" panose="020B0604020202020204" pitchFamily="34" charset="0"/>
                  <a:ea typeface="微软雅黑" panose="020B0503020204020204" pitchFamily="34" charset="-122"/>
                  <a:cs typeface="Arial" panose="020B0604020202020204" pitchFamily="34" charset="0"/>
                </a:endParaRPr>
              </a:p>
            </p:txBody>
          </p:sp>
          <p:cxnSp>
            <p:nvCxnSpPr>
              <p:cNvPr id="72" name="直接连接符 71"/>
              <p:cNvCxnSpPr/>
              <p:nvPr/>
            </p:nvCxnSpPr>
            <p:spPr>
              <a:xfrm>
                <a:off x="6445250" y="1920736"/>
                <a:ext cx="1875790" cy="0"/>
              </a:xfrm>
              <a:prstGeom prst="line">
                <a:avLst/>
              </a:prstGeom>
              <a:ln w="6350">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grpSp>
      </p:grpSp>
      <p:grpSp>
        <p:nvGrpSpPr>
          <p:cNvPr id="73" name="组合 72"/>
          <p:cNvGrpSpPr/>
          <p:nvPr/>
        </p:nvGrpSpPr>
        <p:grpSpPr>
          <a:xfrm>
            <a:off x="1355472" y="1983317"/>
            <a:ext cx="2212178" cy="822112"/>
            <a:chOff x="1117600" y="1969423"/>
            <a:chExt cx="2264410" cy="841523"/>
          </a:xfrm>
        </p:grpSpPr>
        <p:sp>
          <p:nvSpPr>
            <p:cNvPr id="74" name="Freeform 86"/>
            <p:cNvSpPr/>
            <p:nvPr/>
          </p:nvSpPr>
          <p:spPr bwMode="auto">
            <a:xfrm>
              <a:off x="3154363" y="2544445"/>
              <a:ext cx="207963" cy="207962"/>
            </a:xfrm>
            <a:custGeom>
              <a:avLst/>
              <a:gdLst>
                <a:gd name="T0" fmla="*/ 187 w 187"/>
                <a:gd name="T1" fmla="*/ 180 h 186"/>
                <a:gd name="T2" fmla="*/ 181 w 187"/>
                <a:gd name="T3" fmla="*/ 186 h 186"/>
                <a:gd name="T4" fmla="*/ 3 w 187"/>
                <a:gd name="T5" fmla="*/ 186 h 186"/>
                <a:gd name="T6" fmla="*/ 0 w 187"/>
                <a:gd name="T7" fmla="*/ 186 h 186"/>
                <a:gd name="T8" fmla="*/ 2 w 187"/>
                <a:gd name="T9" fmla="*/ 183 h 186"/>
                <a:gd name="T10" fmla="*/ 184 w 187"/>
                <a:gd name="T11" fmla="*/ 1 h 186"/>
                <a:gd name="T12" fmla="*/ 186 w 187"/>
                <a:gd name="T13" fmla="*/ 0 h 186"/>
                <a:gd name="T14" fmla="*/ 187 w 187"/>
                <a:gd name="T15" fmla="*/ 2 h 186"/>
                <a:gd name="T16" fmla="*/ 187 w 187"/>
                <a:gd name="T17" fmla="*/ 180 h 1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87" h="186">
                  <a:moveTo>
                    <a:pt x="187" y="180"/>
                  </a:moveTo>
                  <a:cubicBezTo>
                    <a:pt x="187" y="184"/>
                    <a:pt x="184" y="186"/>
                    <a:pt x="181" y="186"/>
                  </a:cubicBezTo>
                  <a:cubicBezTo>
                    <a:pt x="3" y="186"/>
                    <a:pt x="3" y="186"/>
                    <a:pt x="3" y="186"/>
                  </a:cubicBezTo>
                  <a:cubicBezTo>
                    <a:pt x="1" y="186"/>
                    <a:pt x="0" y="186"/>
                    <a:pt x="0" y="186"/>
                  </a:cubicBezTo>
                  <a:cubicBezTo>
                    <a:pt x="0" y="185"/>
                    <a:pt x="1" y="184"/>
                    <a:pt x="2" y="183"/>
                  </a:cubicBezTo>
                  <a:cubicBezTo>
                    <a:pt x="184" y="1"/>
                    <a:pt x="184" y="1"/>
                    <a:pt x="184" y="1"/>
                  </a:cubicBezTo>
                  <a:cubicBezTo>
                    <a:pt x="185" y="0"/>
                    <a:pt x="186" y="0"/>
                    <a:pt x="186" y="0"/>
                  </a:cubicBezTo>
                  <a:cubicBezTo>
                    <a:pt x="187" y="0"/>
                    <a:pt x="187" y="1"/>
                    <a:pt x="187" y="2"/>
                  </a:cubicBezTo>
                  <a:lnTo>
                    <a:pt x="187" y="180"/>
                  </a:lnTo>
                  <a:close/>
                </a:path>
              </a:pathLst>
            </a:custGeom>
            <a:solidFill>
              <a:srgbClr val="C00000"/>
            </a:solidFill>
            <a:ln>
              <a:noFill/>
            </a:ln>
          </p:spPr>
          <p:txBody>
            <a:bodyPr vert="horz" wrap="square" lIns="89331" tIns="44665" rIns="89331" bIns="44665" numCol="1" anchor="t" anchorCtr="0" compatLnSpc="1"/>
            <a:lstStyle/>
            <a:p>
              <a:pPr marL="0" marR="0" lvl="0" indent="0" algn="l" defTabSz="683605" rtl="0" eaLnBrk="1" fontAlgn="auto" latinLnBrk="0" hangingPunct="1">
                <a:lnSpc>
                  <a:spcPct val="100000"/>
                </a:lnSpc>
                <a:spcBef>
                  <a:spcPts val="0"/>
                </a:spcBef>
                <a:spcAft>
                  <a:spcPts val="0"/>
                </a:spcAft>
                <a:buClrTx/>
                <a:buSzTx/>
                <a:buFontTx/>
                <a:buNone/>
                <a:tabLst/>
                <a:defRPr/>
              </a:pPr>
              <a:endParaRPr kumimoji="0" lang="zh-CN" altLang="en-US" sz="1348"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grpSp>
          <p:nvGrpSpPr>
            <p:cNvPr id="75" name="组合 74"/>
            <p:cNvGrpSpPr/>
            <p:nvPr/>
          </p:nvGrpSpPr>
          <p:grpSpPr>
            <a:xfrm>
              <a:off x="1117600" y="1969423"/>
              <a:ext cx="2264410" cy="841523"/>
              <a:chOff x="6445250" y="1646843"/>
              <a:chExt cx="2264410" cy="841523"/>
            </a:xfrm>
          </p:grpSpPr>
          <p:sp>
            <p:nvSpPr>
              <p:cNvPr id="76" name="TextBox 168"/>
              <p:cNvSpPr txBox="1"/>
              <p:nvPr/>
            </p:nvSpPr>
            <p:spPr>
              <a:xfrm>
                <a:off x="6638015" y="1903591"/>
                <a:ext cx="2071645" cy="584775"/>
              </a:xfrm>
              <a:prstGeom prst="rect">
                <a:avLst/>
              </a:prstGeom>
              <a:noFill/>
            </p:spPr>
            <p:txBody>
              <a:bodyPr wrap="square" rtlCol="0">
                <a:spAutoFit/>
              </a:bodyPr>
              <a:lstStyle/>
              <a:p>
                <a:pPr marL="0" marR="0" lvl="0" indent="0" algn="ctr" defTabSz="683605" rtl="0" eaLnBrk="1" fontAlgn="auto" latinLnBrk="0" hangingPunct="1">
                  <a:lnSpc>
                    <a:spcPct val="100000"/>
                  </a:lnSpc>
                  <a:spcBef>
                    <a:spcPts val="0"/>
                  </a:spcBef>
                  <a:spcAft>
                    <a:spcPts val="0"/>
                  </a:spcAft>
                  <a:buClrTx/>
                  <a:buSzTx/>
                  <a:buFontTx/>
                  <a:buNone/>
                  <a:tabLst/>
                  <a:defRPr/>
                </a:pPr>
                <a:r>
                  <a:rPr kumimoji="0" lang="zh-CN" altLang="en-US" sz="782" b="0" i="0" u="none" strike="noStrike" kern="0" cap="none" spc="0" normalizeH="0" baseline="0" noProof="0" dirty="0">
                    <a:ln>
                      <a:noFill/>
                    </a:ln>
                    <a:solidFill>
                      <a:prstClr val="black">
                        <a:lumMod val="50000"/>
                        <a:lumOff val="50000"/>
                      </a:prstClr>
                    </a:solidFill>
                    <a:effectLst/>
                    <a:uLnTx/>
                    <a:uFillTx/>
                    <a:latin typeface="微软雅黑" panose="020B0503020204020204" pitchFamily="34" charset="-122"/>
                    <a:ea typeface="微软雅黑" panose="020B0503020204020204" pitchFamily="34" charset="-122"/>
                    <a:cs typeface="+mn-cs"/>
                  </a:rPr>
                  <a:t>点击添加文本   点击添加文本</a:t>
                </a:r>
                <a:endParaRPr kumimoji="0" lang="en-US" altLang="zh-CN" sz="782" b="0" i="0" u="none" strike="noStrike" kern="0" cap="none" spc="0" normalizeH="0" baseline="0" noProof="0" dirty="0">
                  <a:ln>
                    <a:noFill/>
                  </a:ln>
                  <a:solidFill>
                    <a:prstClr val="black">
                      <a:lumMod val="50000"/>
                      <a:lumOff val="50000"/>
                    </a:prstClr>
                  </a:solidFill>
                  <a:effectLst/>
                  <a:uLnTx/>
                  <a:uFillTx/>
                  <a:latin typeface="微软雅黑" panose="020B0503020204020204" pitchFamily="34" charset="-122"/>
                  <a:ea typeface="微软雅黑" panose="020B0503020204020204" pitchFamily="34" charset="-122"/>
                  <a:cs typeface="+mn-cs"/>
                </a:endParaRPr>
              </a:p>
              <a:p>
                <a:pPr marL="0" marR="0" lvl="0" indent="0" algn="ctr" defTabSz="683605" rtl="0" eaLnBrk="1" fontAlgn="auto" latinLnBrk="0" hangingPunct="1">
                  <a:lnSpc>
                    <a:spcPct val="100000"/>
                  </a:lnSpc>
                  <a:spcBef>
                    <a:spcPts val="0"/>
                  </a:spcBef>
                  <a:spcAft>
                    <a:spcPts val="0"/>
                  </a:spcAft>
                  <a:buClrTx/>
                  <a:buSzTx/>
                  <a:buFontTx/>
                  <a:buNone/>
                  <a:tabLst/>
                  <a:defRPr/>
                </a:pPr>
                <a:r>
                  <a:rPr kumimoji="0" lang="zh-CN" altLang="en-US" sz="782" b="0" i="0" u="none" strike="noStrike" kern="0" cap="none" spc="0" normalizeH="0" baseline="0" noProof="0" dirty="0">
                    <a:ln>
                      <a:noFill/>
                    </a:ln>
                    <a:solidFill>
                      <a:prstClr val="black">
                        <a:lumMod val="50000"/>
                        <a:lumOff val="50000"/>
                      </a:prstClr>
                    </a:solidFill>
                    <a:effectLst/>
                    <a:uLnTx/>
                    <a:uFillTx/>
                    <a:latin typeface="微软雅黑" panose="020B0503020204020204" pitchFamily="34" charset="-122"/>
                    <a:ea typeface="微软雅黑" panose="020B0503020204020204" pitchFamily="34" charset="-122"/>
                    <a:cs typeface="+mn-cs"/>
                  </a:rPr>
                  <a:t>点击添加文本   点击添加文本</a:t>
                </a:r>
                <a:endParaRPr kumimoji="0" lang="en-US" altLang="zh-CN" sz="782" b="0" i="0" u="none" strike="noStrike" kern="0" cap="none" spc="0" normalizeH="0" baseline="0" noProof="0" dirty="0">
                  <a:ln>
                    <a:noFill/>
                  </a:ln>
                  <a:solidFill>
                    <a:prstClr val="black">
                      <a:lumMod val="50000"/>
                      <a:lumOff val="50000"/>
                    </a:prstClr>
                  </a:solidFill>
                  <a:effectLst/>
                  <a:uLnTx/>
                  <a:uFillTx/>
                  <a:latin typeface="微软雅黑" panose="020B0503020204020204" pitchFamily="34" charset="-122"/>
                  <a:ea typeface="微软雅黑" panose="020B0503020204020204" pitchFamily="34" charset="-122"/>
                  <a:cs typeface="+mn-cs"/>
                </a:endParaRPr>
              </a:p>
              <a:p>
                <a:pPr marL="0" marR="0" lvl="0" indent="0" algn="ctr" defTabSz="683605" rtl="0" eaLnBrk="1" fontAlgn="auto" latinLnBrk="0" hangingPunct="1">
                  <a:lnSpc>
                    <a:spcPct val="100000"/>
                  </a:lnSpc>
                  <a:spcBef>
                    <a:spcPts val="0"/>
                  </a:spcBef>
                  <a:spcAft>
                    <a:spcPts val="0"/>
                  </a:spcAft>
                  <a:buClrTx/>
                  <a:buSzTx/>
                  <a:buFontTx/>
                  <a:buNone/>
                  <a:tabLst/>
                  <a:defRPr/>
                </a:pPr>
                <a:r>
                  <a:rPr kumimoji="0" lang="zh-CN" altLang="en-US" sz="782" b="0" i="0" u="none" strike="noStrike" kern="0" cap="none" spc="0" normalizeH="0" baseline="0" noProof="0" dirty="0">
                    <a:ln>
                      <a:noFill/>
                    </a:ln>
                    <a:solidFill>
                      <a:prstClr val="black">
                        <a:lumMod val="50000"/>
                        <a:lumOff val="50000"/>
                      </a:prstClr>
                    </a:solidFill>
                    <a:effectLst/>
                    <a:uLnTx/>
                    <a:uFillTx/>
                    <a:latin typeface="微软雅黑" panose="020B0503020204020204" pitchFamily="34" charset="-122"/>
                    <a:ea typeface="微软雅黑" panose="020B0503020204020204" pitchFamily="34" charset="-122"/>
                    <a:cs typeface="+mn-cs"/>
                  </a:rPr>
                  <a:t>点击添加文本   点击添加文本</a:t>
                </a:r>
                <a:endParaRPr kumimoji="0" lang="en-US" altLang="zh-CN" sz="782" b="0" i="0" u="none" strike="noStrike" kern="0" cap="none" spc="0" normalizeH="0" baseline="0" noProof="0" dirty="0">
                  <a:ln>
                    <a:noFill/>
                  </a:ln>
                  <a:solidFill>
                    <a:prstClr val="black">
                      <a:lumMod val="50000"/>
                      <a:lumOff val="50000"/>
                    </a:prstClr>
                  </a:solidFill>
                  <a:effectLst/>
                  <a:uLnTx/>
                  <a:uFillTx/>
                  <a:latin typeface="微软雅黑" panose="020B0503020204020204" pitchFamily="34" charset="-122"/>
                  <a:ea typeface="微软雅黑" panose="020B0503020204020204" pitchFamily="34" charset="-122"/>
                  <a:cs typeface="+mn-cs"/>
                </a:endParaRPr>
              </a:p>
              <a:p>
                <a:pPr marL="0" marR="0" lvl="0" indent="0" algn="ctr" defTabSz="683605" rtl="0" eaLnBrk="1" fontAlgn="auto" latinLnBrk="0" hangingPunct="1">
                  <a:lnSpc>
                    <a:spcPct val="100000"/>
                  </a:lnSpc>
                  <a:spcBef>
                    <a:spcPts val="0"/>
                  </a:spcBef>
                  <a:spcAft>
                    <a:spcPts val="0"/>
                  </a:spcAft>
                  <a:buClrTx/>
                  <a:buSzTx/>
                  <a:buFontTx/>
                  <a:buNone/>
                  <a:tabLst/>
                  <a:defRPr/>
                </a:pPr>
                <a:endParaRPr kumimoji="0" lang="en-US" altLang="zh-CN" sz="782" b="0" i="0" u="none" strike="noStrike" kern="0" cap="none" spc="0" normalizeH="0" baseline="0" noProof="0" dirty="0">
                  <a:ln>
                    <a:noFill/>
                  </a:ln>
                  <a:solidFill>
                    <a:prstClr val="black">
                      <a:lumMod val="50000"/>
                      <a:lumOff val="50000"/>
                    </a:prstClr>
                  </a:solidFill>
                  <a:effectLst/>
                  <a:uLnTx/>
                  <a:uFillTx/>
                  <a:latin typeface="微软雅黑" panose="020B0503020204020204" pitchFamily="34" charset="-122"/>
                  <a:ea typeface="微软雅黑" panose="020B0503020204020204" pitchFamily="34" charset="-122"/>
                  <a:cs typeface="+mn-cs"/>
                </a:endParaRPr>
              </a:p>
            </p:txBody>
          </p:sp>
          <p:sp>
            <p:nvSpPr>
              <p:cNvPr id="77" name="矩形 76"/>
              <p:cNvSpPr/>
              <p:nvPr/>
            </p:nvSpPr>
            <p:spPr>
              <a:xfrm>
                <a:off x="6888341" y="1646843"/>
                <a:ext cx="1619848" cy="265161"/>
              </a:xfrm>
              <a:prstGeom prst="rect">
                <a:avLst/>
              </a:prstGeom>
            </p:spPr>
            <p:txBody>
              <a:bodyPr wrap="none">
                <a:spAutoFit/>
              </a:bodyPr>
              <a:lstStyle/>
              <a:p>
                <a:pPr marL="0" marR="0" lvl="0" indent="0" algn="l" defTabSz="683605" rtl="0" eaLnBrk="1" fontAlgn="auto" latinLnBrk="0" hangingPunct="1">
                  <a:lnSpc>
                    <a:spcPts val="1270"/>
                  </a:lnSpc>
                  <a:spcBef>
                    <a:spcPts val="0"/>
                  </a:spcBef>
                  <a:spcAft>
                    <a:spcPts val="0"/>
                  </a:spcAft>
                  <a:buClrTx/>
                  <a:buSzTx/>
                  <a:buFontTx/>
                  <a:buNone/>
                  <a:tabLst/>
                  <a:defRPr/>
                </a:pPr>
                <a:r>
                  <a:rPr kumimoji="0" lang="zh-CN" altLang="en-US" sz="1368" b="1" i="0" u="none" strike="noStrike" kern="1200" cap="none" spc="0" normalizeH="0" baseline="0" noProof="0" dirty="0">
                    <a:ln>
                      <a:noFill/>
                    </a:ln>
                    <a:solidFill>
                      <a:srgbClr val="C00000"/>
                    </a:solidFill>
                    <a:effectLst/>
                    <a:uLnTx/>
                    <a:uFillTx/>
                    <a:latin typeface="Arial" panose="020B0604020202020204" pitchFamily="34" charset="0"/>
                    <a:ea typeface="微软雅黑" panose="020B0503020204020204" pitchFamily="34" charset="-122"/>
                    <a:cs typeface="Arial" panose="020B0604020202020204" pitchFamily="34" charset="0"/>
                  </a:rPr>
                  <a:t>点击增加标题文本</a:t>
                </a:r>
                <a:endParaRPr kumimoji="0" lang="en-US" altLang="zh-CN" sz="1368" b="1" i="0" u="none" strike="noStrike" kern="1200" cap="none" spc="0" normalizeH="0" baseline="0" noProof="0" dirty="0">
                  <a:ln>
                    <a:noFill/>
                  </a:ln>
                  <a:solidFill>
                    <a:srgbClr val="C00000"/>
                  </a:solidFill>
                  <a:effectLst/>
                  <a:uLnTx/>
                  <a:uFillTx/>
                  <a:latin typeface="Arial" panose="020B0604020202020204" pitchFamily="34" charset="0"/>
                  <a:ea typeface="微软雅黑" panose="020B0503020204020204" pitchFamily="34" charset="-122"/>
                  <a:cs typeface="Arial" panose="020B0604020202020204" pitchFamily="34" charset="0"/>
                </a:endParaRPr>
              </a:p>
            </p:txBody>
          </p:sp>
          <p:cxnSp>
            <p:nvCxnSpPr>
              <p:cNvPr id="78" name="直接连接符 77"/>
              <p:cNvCxnSpPr/>
              <p:nvPr/>
            </p:nvCxnSpPr>
            <p:spPr>
              <a:xfrm>
                <a:off x="6445250" y="1920736"/>
                <a:ext cx="1875790" cy="0"/>
              </a:xfrm>
              <a:prstGeom prst="line">
                <a:avLst/>
              </a:prstGeom>
              <a:ln w="6350">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grpSp>
      </p:grpSp>
      <p:grpSp>
        <p:nvGrpSpPr>
          <p:cNvPr id="79" name="组合 78"/>
          <p:cNvGrpSpPr/>
          <p:nvPr/>
        </p:nvGrpSpPr>
        <p:grpSpPr>
          <a:xfrm>
            <a:off x="1888103" y="3146427"/>
            <a:ext cx="1182799" cy="259045"/>
            <a:chOff x="1019698" y="2986599"/>
            <a:chExt cx="1210726" cy="265161"/>
          </a:xfrm>
        </p:grpSpPr>
        <p:sp>
          <p:nvSpPr>
            <p:cNvPr id="80" name="Freeform 86"/>
            <p:cNvSpPr/>
            <p:nvPr/>
          </p:nvSpPr>
          <p:spPr bwMode="auto">
            <a:xfrm>
              <a:off x="1019698" y="3040267"/>
              <a:ext cx="115684" cy="115683"/>
            </a:xfrm>
            <a:custGeom>
              <a:avLst/>
              <a:gdLst>
                <a:gd name="T0" fmla="*/ 187 w 187"/>
                <a:gd name="T1" fmla="*/ 180 h 186"/>
                <a:gd name="T2" fmla="*/ 181 w 187"/>
                <a:gd name="T3" fmla="*/ 186 h 186"/>
                <a:gd name="T4" fmla="*/ 3 w 187"/>
                <a:gd name="T5" fmla="*/ 186 h 186"/>
                <a:gd name="T6" fmla="*/ 0 w 187"/>
                <a:gd name="T7" fmla="*/ 186 h 186"/>
                <a:gd name="T8" fmla="*/ 2 w 187"/>
                <a:gd name="T9" fmla="*/ 183 h 186"/>
                <a:gd name="T10" fmla="*/ 184 w 187"/>
                <a:gd name="T11" fmla="*/ 1 h 186"/>
                <a:gd name="T12" fmla="*/ 186 w 187"/>
                <a:gd name="T13" fmla="*/ 0 h 186"/>
                <a:gd name="T14" fmla="*/ 187 w 187"/>
                <a:gd name="T15" fmla="*/ 2 h 186"/>
                <a:gd name="T16" fmla="*/ 187 w 187"/>
                <a:gd name="T17" fmla="*/ 180 h 1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87" h="186">
                  <a:moveTo>
                    <a:pt x="187" y="180"/>
                  </a:moveTo>
                  <a:cubicBezTo>
                    <a:pt x="187" y="184"/>
                    <a:pt x="184" y="186"/>
                    <a:pt x="181" y="186"/>
                  </a:cubicBezTo>
                  <a:cubicBezTo>
                    <a:pt x="3" y="186"/>
                    <a:pt x="3" y="186"/>
                    <a:pt x="3" y="186"/>
                  </a:cubicBezTo>
                  <a:cubicBezTo>
                    <a:pt x="1" y="186"/>
                    <a:pt x="0" y="186"/>
                    <a:pt x="0" y="186"/>
                  </a:cubicBezTo>
                  <a:cubicBezTo>
                    <a:pt x="0" y="185"/>
                    <a:pt x="1" y="184"/>
                    <a:pt x="2" y="183"/>
                  </a:cubicBezTo>
                  <a:cubicBezTo>
                    <a:pt x="184" y="1"/>
                    <a:pt x="184" y="1"/>
                    <a:pt x="184" y="1"/>
                  </a:cubicBezTo>
                  <a:cubicBezTo>
                    <a:pt x="185" y="0"/>
                    <a:pt x="186" y="0"/>
                    <a:pt x="186" y="0"/>
                  </a:cubicBezTo>
                  <a:cubicBezTo>
                    <a:pt x="187" y="0"/>
                    <a:pt x="187" y="1"/>
                    <a:pt x="187" y="2"/>
                  </a:cubicBezTo>
                  <a:lnTo>
                    <a:pt x="187" y="180"/>
                  </a:lnTo>
                  <a:close/>
                </a:path>
              </a:pathLst>
            </a:custGeom>
            <a:solidFill>
              <a:srgbClr val="F21B56"/>
            </a:solidFill>
            <a:ln>
              <a:noFill/>
            </a:ln>
          </p:spPr>
          <p:txBody>
            <a:bodyPr vert="horz" wrap="square" lIns="89331" tIns="44665" rIns="89331" bIns="44665" numCol="1" anchor="t" anchorCtr="0" compatLnSpc="1"/>
            <a:lstStyle/>
            <a:p>
              <a:pPr marL="0" marR="0" lvl="0" indent="0" algn="l" defTabSz="683605" rtl="0" eaLnBrk="1" fontAlgn="auto" latinLnBrk="0" hangingPunct="1">
                <a:lnSpc>
                  <a:spcPct val="100000"/>
                </a:lnSpc>
                <a:spcBef>
                  <a:spcPts val="0"/>
                </a:spcBef>
                <a:spcAft>
                  <a:spcPts val="0"/>
                </a:spcAft>
                <a:buClrTx/>
                <a:buSzTx/>
                <a:buFontTx/>
                <a:buNone/>
                <a:tabLst/>
                <a:defRPr/>
              </a:pPr>
              <a:endParaRPr kumimoji="0" lang="zh-CN" altLang="en-US" sz="1348" b="0" i="0" u="none" strike="noStrike" kern="1200" cap="none" spc="0" normalizeH="0" baseline="0" noProof="0">
                <a:ln>
                  <a:noFill/>
                </a:ln>
                <a:solidFill>
                  <a:prstClr val="white">
                    <a:lumMod val="50000"/>
                  </a:prstClr>
                </a:solidFill>
                <a:effectLst/>
                <a:uLnTx/>
                <a:uFillTx/>
                <a:latin typeface="Calibri"/>
                <a:ea typeface="宋体" panose="02010600030101010101" pitchFamily="2" charset="-122"/>
                <a:cs typeface="+mn-cs"/>
              </a:endParaRPr>
            </a:p>
          </p:txBody>
        </p:sp>
        <p:sp>
          <p:nvSpPr>
            <p:cNvPr id="81" name="矩形 80"/>
            <p:cNvSpPr/>
            <p:nvPr/>
          </p:nvSpPr>
          <p:spPr>
            <a:xfrm>
              <a:off x="1125802" y="2986599"/>
              <a:ext cx="1104622" cy="265161"/>
            </a:xfrm>
            <a:prstGeom prst="rect">
              <a:avLst/>
            </a:prstGeom>
          </p:spPr>
          <p:txBody>
            <a:bodyPr wrap="none">
              <a:spAutoFit/>
            </a:bodyPr>
            <a:lstStyle/>
            <a:p>
              <a:pPr marL="0" marR="0" lvl="0" indent="0" algn="l" defTabSz="683605" rtl="0" eaLnBrk="1" fontAlgn="auto" latinLnBrk="0" hangingPunct="1">
                <a:lnSpc>
                  <a:spcPts val="1270"/>
                </a:lnSpc>
                <a:spcBef>
                  <a:spcPts val="0"/>
                </a:spcBef>
                <a:spcAft>
                  <a:spcPts val="0"/>
                </a:spcAft>
                <a:buClrTx/>
                <a:buSzTx/>
                <a:buFontTx/>
                <a:buNone/>
                <a:tabLst/>
                <a:defRPr/>
              </a:pPr>
              <a:r>
                <a:rPr kumimoji="0" lang="en-US" altLang="zh-CN" sz="1026" b="0" i="0" u="none" strike="noStrike" kern="1200" cap="none" spc="0" normalizeH="0" baseline="0" noProof="0" dirty="0">
                  <a:ln>
                    <a:noFill/>
                  </a:ln>
                  <a:solidFill>
                    <a:prstClr val="white">
                      <a:lumMod val="50000"/>
                    </a:prstClr>
                  </a:solidFill>
                  <a:effectLst/>
                  <a:uLnTx/>
                  <a:uFillTx/>
                  <a:latin typeface="Arial" panose="020B0604020202020204" pitchFamily="34" charset="0"/>
                  <a:ea typeface="微软雅黑" panose="020B0503020204020204" pitchFamily="34" charset="-122"/>
                  <a:cs typeface="Arial" panose="020B0604020202020204" pitchFamily="34" charset="0"/>
                </a:rPr>
                <a:t>Your Text Here</a:t>
              </a:r>
            </a:p>
          </p:txBody>
        </p:sp>
      </p:grpSp>
      <p:grpSp>
        <p:nvGrpSpPr>
          <p:cNvPr id="82" name="组合 81"/>
          <p:cNvGrpSpPr/>
          <p:nvPr/>
        </p:nvGrpSpPr>
        <p:grpSpPr>
          <a:xfrm>
            <a:off x="1888103" y="3406152"/>
            <a:ext cx="1182799" cy="259045"/>
            <a:chOff x="1019698" y="2986599"/>
            <a:chExt cx="1210726" cy="265161"/>
          </a:xfrm>
        </p:grpSpPr>
        <p:sp>
          <p:nvSpPr>
            <p:cNvPr id="83" name="Freeform 86"/>
            <p:cNvSpPr/>
            <p:nvPr/>
          </p:nvSpPr>
          <p:spPr bwMode="auto">
            <a:xfrm>
              <a:off x="1019698" y="3040267"/>
              <a:ext cx="115684" cy="115683"/>
            </a:xfrm>
            <a:custGeom>
              <a:avLst/>
              <a:gdLst>
                <a:gd name="T0" fmla="*/ 187 w 187"/>
                <a:gd name="T1" fmla="*/ 180 h 186"/>
                <a:gd name="T2" fmla="*/ 181 w 187"/>
                <a:gd name="T3" fmla="*/ 186 h 186"/>
                <a:gd name="T4" fmla="*/ 3 w 187"/>
                <a:gd name="T5" fmla="*/ 186 h 186"/>
                <a:gd name="T6" fmla="*/ 0 w 187"/>
                <a:gd name="T7" fmla="*/ 186 h 186"/>
                <a:gd name="T8" fmla="*/ 2 w 187"/>
                <a:gd name="T9" fmla="*/ 183 h 186"/>
                <a:gd name="T10" fmla="*/ 184 w 187"/>
                <a:gd name="T11" fmla="*/ 1 h 186"/>
                <a:gd name="T12" fmla="*/ 186 w 187"/>
                <a:gd name="T13" fmla="*/ 0 h 186"/>
                <a:gd name="T14" fmla="*/ 187 w 187"/>
                <a:gd name="T15" fmla="*/ 2 h 186"/>
                <a:gd name="T16" fmla="*/ 187 w 187"/>
                <a:gd name="T17" fmla="*/ 180 h 1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87" h="186">
                  <a:moveTo>
                    <a:pt x="187" y="180"/>
                  </a:moveTo>
                  <a:cubicBezTo>
                    <a:pt x="187" y="184"/>
                    <a:pt x="184" y="186"/>
                    <a:pt x="181" y="186"/>
                  </a:cubicBezTo>
                  <a:cubicBezTo>
                    <a:pt x="3" y="186"/>
                    <a:pt x="3" y="186"/>
                    <a:pt x="3" y="186"/>
                  </a:cubicBezTo>
                  <a:cubicBezTo>
                    <a:pt x="1" y="186"/>
                    <a:pt x="0" y="186"/>
                    <a:pt x="0" y="186"/>
                  </a:cubicBezTo>
                  <a:cubicBezTo>
                    <a:pt x="0" y="185"/>
                    <a:pt x="1" y="184"/>
                    <a:pt x="2" y="183"/>
                  </a:cubicBezTo>
                  <a:cubicBezTo>
                    <a:pt x="184" y="1"/>
                    <a:pt x="184" y="1"/>
                    <a:pt x="184" y="1"/>
                  </a:cubicBezTo>
                  <a:cubicBezTo>
                    <a:pt x="185" y="0"/>
                    <a:pt x="186" y="0"/>
                    <a:pt x="186" y="0"/>
                  </a:cubicBezTo>
                  <a:cubicBezTo>
                    <a:pt x="187" y="0"/>
                    <a:pt x="187" y="1"/>
                    <a:pt x="187" y="2"/>
                  </a:cubicBezTo>
                  <a:lnTo>
                    <a:pt x="187" y="180"/>
                  </a:lnTo>
                  <a:close/>
                </a:path>
              </a:pathLst>
            </a:custGeom>
            <a:solidFill>
              <a:srgbClr val="C00000"/>
            </a:solidFill>
            <a:ln>
              <a:noFill/>
            </a:ln>
            <a:extLst>
              <a:ext uri="{91240B29-F687-4F45-9708-019B960494DF}">
                <a14:hiddenLine xmlns:a14="http://schemas.microsoft.com/office/drawing/2010/main" w="9525">
                  <a:solidFill>
                    <a:srgbClr val="000000"/>
                  </a:solidFill>
                  <a:round/>
                </a14:hiddenLine>
              </a:ext>
            </a:extLst>
          </p:spPr>
          <p:txBody>
            <a:bodyPr vert="horz" wrap="square" lIns="89331" tIns="44665" rIns="89331" bIns="44665" numCol="1" anchor="t" anchorCtr="0" compatLnSpc="1"/>
            <a:lstStyle/>
            <a:p>
              <a:pPr marL="0" marR="0" lvl="0" indent="0" algn="l" defTabSz="683605" rtl="0" eaLnBrk="1" fontAlgn="auto" latinLnBrk="0" hangingPunct="1">
                <a:lnSpc>
                  <a:spcPct val="100000"/>
                </a:lnSpc>
                <a:spcBef>
                  <a:spcPts val="0"/>
                </a:spcBef>
                <a:spcAft>
                  <a:spcPts val="0"/>
                </a:spcAft>
                <a:buClrTx/>
                <a:buSzTx/>
                <a:buFontTx/>
                <a:buNone/>
                <a:tabLst/>
                <a:defRPr/>
              </a:pPr>
              <a:endParaRPr kumimoji="0" lang="zh-CN" altLang="en-US" sz="1348"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
          <p:nvSpPr>
            <p:cNvPr id="84" name="矩形 83"/>
            <p:cNvSpPr/>
            <p:nvPr/>
          </p:nvSpPr>
          <p:spPr>
            <a:xfrm>
              <a:off x="1125802" y="2986599"/>
              <a:ext cx="1104622" cy="265161"/>
            </a:xfrm>
            <a:prstGeom prst="rect">
              <a:avLst/>
            </a:prstGeom>
          </p:spPr>
          <p:txBody>
            <a:bodyPr wrap="none">
              <a:spAutoFit/>
            </a:bodyPr>
            <a:lstStyle/>
            <a:p>
              <a:pPr marL="0" marR="0" lvl="0" indent="0" algn="l" defTabSz="683605" rtl="0" eaLnBrk="1" fontAlgn="auto" latinLnBrk="0" hangingPunct="1">
                <a:lnSpc>
                  <a:spcPts val="1270"/>
                </a:lnSpc>
                <a:spcBef>
                  <a:spcPts val="0"/>
                </a:spcBef>
                <a:spcAft>
                  <a:spcPts val="0"/>
                </a:spcAft>
                <a:buClrTx/>
                <a:buSzTx/>
                <a:buFontTx/>
                <a:buNone/>
                <a:tabLst/>
                <a:defRPr/>
              </a:pPr>
              <a:r>
                <a:rPr kumimoji="0" lang="en-US" altLang="zh-CN" sz="1026" b="0" i="0" u="none" strike="noStrike" kern="1200" cap="none" spc="0" normalizeH="0" baseline="0" noProof="0" dirty="0">
                  <a:ln>
                    <a:noFill/>
                  </a:ln>
                  <a:solidFill>
                    <a:prstClr val="white">
                      <a:lumMod val="50000"/>
                    </a:prstClr>
                  </a:solidFill>
                  <a:effectLst/>
                  <a:uLnTx/>
                  <a:uFillTx/>
                  <a:latin typeface="Arial" panose="020B0604020202020204" pitchFamily="34" charset="0"/>
                  <a:ea typeface="微软雅黑" panose="020B0503020204020204" pitchFamily="34" charset="-122"/>
                  <a:cs typeface="Arial" panose="020B0604020202020204" pitchFamily="34" charset="0"/>
                </a:rPr>
                <a:t>Your Text Here</a:t>
              </a:r>
            </a:p>
          </p:txBody>
        </p:sp>
      </p:grpSp>
      <p:grpSp>
        <p:nvGrpSpPr>
          <p:cNvPr id="85" name="组合 84"/>
          <p:cNvGrpSpPr/>
          <p:nvPr/>
        </p:nvGrpSpPr>
        <p:grpSpPr>
          <a:xfrm>
            <a:off x="1888103" y="3665878"/>
            <a:ext cx="1182799" cy="259045"/>
            <a:chOff x="1019698" y="2986599"/>
            <a:chExt cx="1210726" cy="265161"/>
          </a:xfrm>
        </p:grpSpPr>
        <p:sp>
          <p:nvSpPr>
            <p:cNvPr id="86" name="Freeform 86"/>
            <p:cNvSpPr/>
            <p:nvPr/>
          </p:nvSpPr>
          <p:spPr bwMode="auto">
            <a:xfrm>
              <a:off x="1019698" y="3040267"/>
              <a:ext cx="115684" cy="115683"/>
            </a:xfrm>
            <a:custGeom>
              <a:avLst/>
              <a:gdLst>
                <a:gd name="T0" fmla="*/ 187 w 187"/>
                <a:gd name="T1" fmla="*/ 180 h 186"/>
                <a:gd name="T2" fmla="*/ 181 w 187"/>
                <a:gd name="T3" fmla="*/ 186 h 186"/>
                <a:gd name="T4" fmla="*/ 3 w 187"/>
                <a:gd name="T5" fmla="*/ 186 h 186"/>
                <a:gd name="T6" fmla="*/ 0 w 187"/>
                <a:gd name="T7" fmla="*/ 186 h 186"/>
                <a:gd name="T8" fmla="*/ 2 w 187"/>
                <a:gd name="T9" fmla="*/ 183 h 186"/>
                <a:gd name="T10" fmla="*/ 184 w 187"/>
                <a:gd name="T11" fmla="*/ 1 h 186"/>
                <a:gd name="T12" fmla="*/ 186 w 187"/>
                <a:gd name="T13" fmla="*/ 0 h 186"/>
                <a:gd name="T14" fmla="*/ 187 w 187"/>
                <a:gd name="T15" fmla="*/ 2 h 186"/>
                <a:gd name="T16" fmla="*/ 187 w 187"/>
                <a:gd name="T17" fmla="*/ 180 h 1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87" h="186">
                  <a:moveTo>
                    <a:pt x="187" y="180"/>
                  </a:moveTo>
                  <a:cubicBezTo>
                    <a:pt x="187" y="184"/>
                    <a:pt x="184" y="186"/>
                    <a:pt x="181" y="186"/>
                  </a:cubicBezTo>
                  <a:cubicBezTo>
                    <a:pt x="3" y="186"/>
                    <a:pt x="3" y="186"/>
                    <a:pt x="3" y="186"/>
                  </a:cubicBezTo>
                  <a:cubicBezTo>
                    <a:pt x="1" y="186"/>
                    <a:pt x="0" y="186"/>
                    <a:pt x="0" y="186"/>
                  </a:cubicBezTo>
                  <a:cubicBezTo>
                    <a:pt x="0" y="185"/>
                    <a:pt x="1" y="184"/>
                    <a:pt x="2" y="183"/>
                  </a:cubicBezTo>
                  <a:cubicBezTo>
                    <a:pt x="184" y="1"/>
                    <a:pt x="184" y="1"/>
                    <a:pt x="184" y="1"/>
                  </a:cubicBezTo>
                  <a:cubicBezTo>
                    <a:pt x="185" y="0"/>
                    <a:pt x="186" y="0"/>
                    <a:pt x="186" y="0"/>
                  </a:cubicBezTo>
                  <a:cubicBezTo>
                    <a:pt x="187" y="0"/>
                    <a:pt x="187" y="1"/>
                    <a:pt x="187" y="2"/>
                  </a:cubicBezTo>
                  <a:lnTo>
                    <a:pt x="187" y="180"/>
                  </a:lnTo>
                  <a:close/>
                </a:path>
              </a:pathLst>
            </a:custGeom>
            <a:solidFill>
              <a:srgbClr val="C00000"/>
            </a:solidFill>
            <a:ln>
              <a:noFill/>
            </a:ln>
            <a:extLst>
              <a:ext uri="{91240B29-F687-4F45-9708-019B960494DF}">
                <a14:hiddenLine xmlns:a14="http://schemas.microsoft.com/office/drawing/2010/main" w="9525">
                  <a:solidFill>
                    <a:srgbClr val="000000"/>
                  </a:solidFill>
                  <a:round/>
                </a14:hiddenLine>
              </a:ext>
            </a:extLst>
          </p:spPr>
          <p:txBody>
            <a:bodyPr vert="horz" wrap="square" lIns="89331" tIns="44665" rIns="89331" bIns="44665" numCol="1" anchor="t" anchorCtr="0" compatLnSpc="1"/>
            <a:lstStyle/>
            <a:p>
              <a:pPr marL="0" marR="0" lvl="0" indent="0" algn="l" defTabSz="683605" rtl="0" eaLnBrk="1" fontAlgn="auto" latinLnBrk="0" hangingPunct="1">
                <a:lnSpc>
                  <a:spcPct val="100000"/>
                </a:lnSpc>
                <a:spcBef>
                  <a:spcPts val="0"/>
                </a:spcBef>
                <a:spcAft>
                  <a:spcPts val="0"/>
                </a:spcAft>
                <a:buClrTx/>
                <a:buSzTx/>
                <a:buFontTx/>
                <a:buNone/>
                <a:tabLst/>
                <a:defRPr/>
              </a:pPr>
              <a:endParaRPr kumimoji="0" lang="zh-CN" altLang="en-US" sz="1348"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
          <p:nvSpPr>
            <p:cNvPr id="87" name="矩形 86"/>
            <p:cNvSpPr/>
            <p:nvPr/>
          </p:nvSpPr>
          <p:spPr>
            <a:xfrm>
              <a:off x="1125802" y="2986599"/>
              <a:ext cx="1104622" cy="265161"/>
            </a:xfrm>
            <a:prstGeom prst="rect">
              <a:avLst/>
            </a:prstGeom>
          </p:spPr>
          <p:txBody>
            <a:bodyPr wrap="none">
              <a:spAutoFit/>
            </a:bodyPr>
            <a:lstStyle/>
            <a:p>
              <a:pPr marL="0" marR="0" lvl="0" indent="0" algn="l" defTabSz="683605" rtl="0" eaLnBrk="1" fontAlgn="auto" latinLnBrk="0" hangingPunct="1">
                <a:lnSpc>
                  <a:spcPts val="1270"/>
                </a:lnSpc>
                <a:spcBef>
                  <a:spcPts val="0"/>
                </a:spcBef>
                <a:spcAft>
                  <a:spcPts val="0"/>
                </a:spcAft>
                <a:buClrTx/>
                <a:buSzTx/>
                <a:buFontTx/>
                <a:buNone/>
                <a:tabLst/>
                <a:defRPr/>
              </a:pPr>
              <a:r>
                <a:rPr kumimoji="0" lang="en-US" altLang="zh-CN" sz="1026" b="0" i="0" u="none" strike="noStrike" kern="1200" cap="none" spc="0" normalizeH="0" baseline="0" noProof="0" dirty="0">
                  <a:ln>
                    <a:noFill/>
                  </a:ln>
                  <a:solidFill>
                    <a:prstClr val="white">
                      <a:lumMod val="50000"/>
                    </a:prstClr>
                  </a:solidFill>
                  <a:effectLst/>
                  <a:uLnTx/>
                  <a:uFillTx/>
                  <a:latin typeface="Arial" panose="020B0604020202020204" pitchFamily="34" charset="0"/>
                  <a:ea typeface="微软雅黑" panose="020B0503020204020204" pitchFamily="34" charset="-122"/>
                  <a:cs typeface="Arial" panose="020B0604020202020204" pitchFamily="34" charset="0"/>
                </a:rPr>
                <a:t>Your Text Here</a:t>
              </a:r>
            </a:p>
          </p:txBody>
        </p:sp>
      </p:grpSp>
      <p:pic>
        <p:nvPicPr>
          <p:cNvPr id="88" name="图片 87"/>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66831" y="2756900"/>
            <a:ext cx="985254" cy="1710150"/>
          </a:xfrm>
          <a:prstGeom prst="rect">
            <a:avLst/>
          </a:prstGeom>
          <a:effectLst>
            <a:reflection blurRad="12700" stA="34000" endPos="42000" dir="5400000" sy="-100000" algn="bl" rotWithShape="0"/>
          </a:effectLst>
        </p:spPr>
      </p:pic>
    </p:spTree>
    <p:extLst>
      <p:ext uri="{BB962C8B-B14F-4D97-AF65-F5344CB8AC3E}">
        <p14:creationId xmlns:p14="http://schemas.microsoft.com/office/powerpoint/2010/main" val="3772364160"/>
      </p:ext>
    </p:extLst>
  </p:cSld>
  <p:clrMapOvr>
    <a:masterClrMapping/>
  </p:clrMapOvr>
  <p:transition spd="slow" advClick="0" advTm="6263">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nodeType="withEffect">
                                  <p:stCondLst>
                                    <p:cond delay="0"/>
                                  </p:stCondLst>
                                  <p:childTnLst>
                                    <p:set>
                                      <p:cBhvr>
                                        <p:cTn id="6" dur="1" fill="hold">
                                          <p:stCondLst>
                                            <p:cond delay="0"/>
                                          </p:stCondLst>
                                        </p:cTn>
                                        <p:tgtEl>
                                          <p:spTgt spid="48"/>
                                        </p:tgtEl>
                                        <p:attrNameLst>
                                          <p:attrName>style.visibility</p:attrName>
                                        </p:attrNameLst>
                                      </p:cBhvr>
                                      <p:to>
                                        <p:strVal val="visible"/>
                                      </p:to>
                                    </p:set>
                                    <p:anim calcmode="lin" valueType="num">
                                      <p:cBhvr>
                                        <p:cTn id="7" dur="1000" fill="hold"/>
                                        <p:tgtEl>
                                          <p:spTgt spid="48"/>
                                        </p:tgtEl>
                                        <p:attrNameLst>
                                          <p:attrName>ppt_w</p:attrName>
                                        </p:attrNameLst>
                                      </p:cBhvr>
                                      <p:tavLst>
                                        <p:tav tm="0">
                                          <p:val>
                                            <p:fltVal val="0"/>
                                          </p:val>
                                        </p:tav>
                                        <p:tav tm="100000">
                                          <p:val>
                                            <p:strVal val="#ppt_w"/>
                                          </p:val>
                                        </p:tav>
                                      </p:tavLst>
                                    </p:anim>
                                    <p:anim calcmode="lin" valueType="num">
                                      <p:cBhvr>
                                        <p:cTn id="8" dur="1000" fill="hold"/>
                                        <p:tgtEl>
                                          <p:spTgt spid="48"/>
                                        </p:tgtEl>
                                        <p:attrNameLst>
                                          <p:attrName>ppt_h</p:attrName>
                                        </p:attrNameLst>
                                      </p:cBhvr>
                                      <p:tavLst>
                                        <p:tav tm="0">
                                          <p:val>
                                            <p:fltVal val="0"/>
                                          </p:val>
                                        </p:tav>
                                        <p:tav tm="100000">
                                          <p:val>
                                            <p:strVal val="#ppt_h"/>
                                          </p:val>
                                        </p:tav>
                                      </p:tavLst>
                                    </p:anim>
                                  </p:childTnLst>
                                </p:cTn>
                              </p:par>
                              <p:par>
                                <p:cTn id="9" presetID="22" presetClass="entr" presetSubtype="4" fill="hold" grpId="0" nodeType="withEffect">
                                  <p:stCondLst>
                                    <p:cond delay="1100"/>
                                  </p:stCondLst>
                                  <p:childTnLst>
                                    <p:set>
                                      <p:cBhvr>
                                        <p:cTn id="10" dur="1" fill="hold">
                                          <p:stCondLst>
                                            <p:cond delay="0"/>
                                          </p:stCondLst>
                                        </p:cTn>
                                        <p:tgtEl>
                                          <p:spTgt spid="47"/>
                                        </p:tgtEl>
                                        <p:attrNameLst>
                                          <p:attrName>style.visibility</p:attrName>
                                        </p:attrNameLst>
                                      </p:cBhvr>
                                      <p:to>
                                        <p:strVal val="visible"/>
                                      </p:to>
                                    </p:set>
                                    <p:animEffect transition="in" filter="wipe(down)">
                                      <p:cBhvr>
                                        <p:cTn id="11" dur="500"/>
                                        <p:tgtEl>
                                          <p:spTgt spid="47"/>
                                        </p:tgtEl>
                                      </p:cBhvr>
                                    </p:animEffect>
                                  </p:childTnLst>
                                </p:cTn>
                              </p:par>
                              <p:par>
                                <p:cTn id="12" presetID="22" presetClass="entr" presetSubtype="8" fill="hold" nodeType="withEffect">
                                  <p:stCondLst>
                                    <p:cond delay="1600"/>
                                  </p:stCondLst>
                                  <p:childTnLst>
                                    <p:set>
                                      <p:cBhvr>
                                        <p:cTn id="13" dur="1" fill="hold">
                                          <p:stCondLst>
                                            <p:cond delay="0"/>
                                          </p:stCondLst>
                                        </p:cTn>
                                        <p:tgtEl>
                                          <p:spTgt spid="61"/>
                                        </p:tgtEl>
                                        <p:attrNameLst>
                                          <p:attrName>style.visibility</p:attrName>
                                        </p:attrNameLst>
                                      </p:cBhvr>
                                      <p:to>
                                        <p:strVal val="visible"/>
                                      </p:to>
                                    </p:set>
                                    <p:animEffect transition="in" filter="wipe(left)">
                                      <p:cBhvr>
                                        <p:cTn id="14" dur="500"/>
                                        <p:tgtEl>
                                          <p:spTgt spid="61"/>
                                        </p:tgtEl>
                                      </p:cBhvr>
                                    </p:animEffect>
                                  </p:childTnLst>
                                </p:cTn>
                              </p:par>
                              <p:par>
                                <p:cTn id="15" presetID="22" presetClass="entr" presetSubtype="4" fill="hold" grpId="0" nodeType="withEffect">
                                  <p:stCondLst>
                                    <p:cond delay="1400"/>
                                  </p:stCondLst>
                                  <p:childTnLst>
                                    <p:set>
                                      <p:cBhvr>
                                        <p:cTn id="16" dur="1" fill="hold">
                                          <p:stCondLst>
                                            <p:cond delay="0"/>
                                          </p:stCondLst>
                                        </p:cTn>
                                        <p:tgtEl>
                                          <p:spTgt spid="46"/>
                                        </p:tgtEl>
                                        <p:attrNameLst>
                                          <p:attrName>style.visibility</p:attrName>
                                        </p:attrNameLst>
                                      </p:cBhvr>
                                      <p:to>
                                        <p:strVal val="visible"/>
                                      </p:to>
                                    </p:set>
                                    <p:animEffect transition="in" filter="wipe(down)">
                                      <p:cBhvr>
                                        <p:cTn id="17" dur="500"/>
                                        <p:tgtEl>
                                          <p:spTgt spid="46"/>
                                        </p:tgtEl>
                                      </p:cBhvr>
                                    </p:animEffect>
                                  </p:childTnLst>
                                </p:cTn>
                              </p:par>
                              <p:par>
                                <p:cTn id="18" presetID="22" presetClass="entr" presetSubtype="8" fill="hold" nodeType="withEffect">
                                  <p:stCondLst>
                                    <p:cond delay="2000"/>
                                  </p:stCondLst>
                                  <p:childTnLst>
                                    <p:set>
                                      <p:cBhvr>
                                        <p:cTn id="19" dur="1" fill="hold">
                                          <p:stCondLst>
                                            <p:cond delay="0"/>
                                          </p:stCondLst>
                                        </p:cTn>
                                        <p:tgtEl>
                                          <p:spTgt spid="67"/>
                                        </p:tgtEl>
                                        <p:attrNameLst>
                                          <p:attrName>style.visibility</p:attrName>
                                        </p:attrNameLst>
                                      </p:cBhvr>
                                      <p:to>
                                        <p:strVal val="visible"/>
                                      </p:to>
                                    </p:set>
                                    <p:animEffect transition="in" filter="wipe(left)">
                                      <p:cBhvr>
                                        <p:cTn id="20" dur="500"/>
                                        <p:tgtEl>
                                          <p:spTgt spid="67"/>
                                        </p:tgtEl>
                                      </p:cBhvr>
                                    </p:animEffect>
                                  </p:childTnLst>
                                </p:cTn>
                              </p:par>
                              <p:par>
                                <p:cTn id="21" presetID="22" presetClass="entr" presetSubtype="4" fill="hold" grpId="0" nodeType="withEffect">
                                  <p:stCondLst>
                                    <p:cond delay="1900"/>
                                  </p:stCondLst>
                                  <p:childTnLst>
                                    <p:set>
                                      <p:cBhvr>
                                        <p:cTn id="22" dur="1" fill="hold">
                                          <p:stCondLst>
                                            <p:cond delay="0"/>
                                          </p:stCondLst>
                                        </p:cTn>
                                        <p:tgtEl>
                                          <p:spTgt spid="45"/>
                                        </p:tgtEl>
                                        <p:attrNameLst>
                                          <p:attrName>style.visibility</p:attrName>
                                        </p:attrNameLst>
                                      </p:cBhvr>
                                      <p:to>
                                        <p:strVal val="visible"/>
                                      </p:to>
                                    </p:set>
                                    <p:animEffect transition="in" filter="wipe(down)">
                                      <p:cBhvr>
                                        <p:cTn id="23" dur="500"/>
                                        <p:tgtEl>
                                          <p:spTgt spid="45"/>
                                        </p:tgtEl>
                                      </p:cBhvr>
                                    </p:animEffect>
                                  </p:childTnLst>
                                </p:cTn>
                              </p:par>
                              <p:par>
                                <p:cTn id="24" presetID="22" presetClass="entr" presetSubtype="2" fill="hold" nodeType="withEffect">
                                  <p:stCondLst>
                                    <p:cond delay="2400"/>
                                  </p:stCondLst>
                                  <p:childTnLst>
                                    <p:set>
                                      <p:cBhvr>
                                        <p:cTn id="25" dur="1" fill="hold">
                                          <p:stCondLst>
                                            <p:cond delay="0"/>
                                          </p:stCondLst>
                                        </p:cTn>
                                        <p:tgtEl>
                                          <p:spTgt spid="73"/>
                                        </p:tgtEl>
                                        <p:attrNameLst>
                                          <p:attrName>style.visibility</p:attrName>
                                        </p:attrNameLst>
                                      </p:cBhvr>
                                      <p:to>
                                        <p:strVal val="visible"/>
                                      </p:to>
                                    </p:set>
                                    <p:animEffect transition="in" filter="wipe(right)">
                                      <p:cBhvr>
                                        <p:cTn id="26" dur="500"/>
                                        <p:tgtEl>
                                          <p:spTgt spid="73"/>
                                        </p:tgtEl>
                                      </p:cBhvr>
                                    </p:animEffect>
                                  </p:childTnLst>
                                </p:cTn>
                              </p:par>
                              <p:par>
                                <p:cTn id="27" presetID="47" presetClass="entr" presetSubtype="0" fill="hold" nodeType="withEffect">
                                  <p:stCondLst>
                                    <p:cond delay="2900"/>
                                  </p:stCondLst>
                                  <p:childTnLst>
                                    <p:set>
                                      <p:cBhvr>
                                        <p:cTn id="28" dur="1" fill="hold">
                                          <p:stCondLst>
                                            <p:cond delay="0"/>
                                          </p:stCondLst>
                                        </p:cTn>
                                        <p:tgtEl>
                                          <p:spTgt spid="85"/>
                                        </p:tgtEl>
                                        <p:attrNameLst>
                                          <p:attrName>style.visibility</p:attrName>
                                        </p:attrNameLst>
                                      </p:cBhvr>
                                      <p:to>
                                        <p:strVal val="visible"/>
                                      </p:to>
                                    </p:set>
                                    <p:animEffect transition="in" filter="fade">
                                      <p:cBhvr>
                                        <p:cTn id="29" dur="500"/>
                                        <p:tgtEl>
                                          <p:spTgt spid="85"/>
                                        </p:tgtEl>
                                      </p:cBhvr>
                                    </p:animEffect>
                                    <p:anim calcmode="lin" valueType="num">
                                      <p:cBhvr>
                                        <p:cTn id="30" dur="500" fill="hold"/>
                                        <p:tgtEl>
                                          <p:spTgt spid="85"/>
                                        </p:tgtEl>
                                        <p:attrNameLst>
                                          <p:attrName>ppt_x</p:attrName>
                                        </p:attrNameLst>
                                      </p:cBhvr>
                                      <p:tavLst>
                                        <p:tav tm="0">
                                          <p:val>
                                            <p:strVal val="#ppt_x"/>
                                          </p:val>
                                        </p:tav>
                                        <p:tav tm="100000">
                                          <p:val>
                                            <p:strVal val="#ppt_x"/>
                                          </p:val>
                                        </p:tav>
                                      </p:tavLst>
                                    </p:anim>
                                    <p:anim calcmode="lin" valueType="num">
                                      <p:cBhvr>
                                        <p:cTn id="31" dur="500" fill="hold"/>
                                        <p:tgtEl>
                                          <p:spTgt spid="85"/>
                                        </p:tgtEl>
                                        <p:attrNameLst>
                                          <p:attrName>ppt_y</p:attrName>
                                        </p:attrNameLst>
                                      </p:cBhvr>
                                      <p:tavLst>
                                        <p:tav tm="0">
                                          <p:val>
                                            <p:strVal val="#ppt_y-.1"/>
                                          </p:val>
                                        </p:tav>
                                        <p:tav tm="100000">
                                          <p:val>
                                            <p:strVal val="#ppt_y"/>
                                          </p:val>
                                        </p:tav>
                                      </p:tavLst>
                                    </p:anim>
                                  </p:childTnLst>
                                </p:cTn>
                              </p:par>
                              <p:par>
                                <p:cTn id="32" presetID="47" presetClass="entr" presetSubtype="0" fill="hold" nodeType="withEffect">
                                  <p:stCondLst>
                                    <p:cond delay="3300"/>
                                  </p:stCondLst>
                                  <p:childTnLst>
                                    <p:set>
                                      <p:cBhvr>
                                        <p:cTn id="33" dur="1" fill="hold">
                                          <p:stCondLst>
                                            <p:cond delay="0"/>
                                          </p:stCondLst>
                                        </p:cTn>
                                        <p:tgtEl>
                                          <p:spTgt spid="82"/>
                                        </p:tgtEl>
                                        <p:attrNameLst>
                                          <p:attrName>style.visibility</p:attrName>
                                        </p:attrNameLst>
                                      </p:cBhvr>
                                      <p:to>
                                        <p:strVal val="visible"/>
                                      </p:to>
                                    </p:set>
                                    <p:animEffect transition="in" filter="fade">
                                      <p:cBhvr>
                                        <p:cTn id="34" dur="500"/>
                                        <p:tgtEl>
                                          <p:spTgt spid="82"/>
                                        </p:tgtEl>
                                      </p:cBhvr>
                                    </p:animEffect>
                                    <p:anim calcmode="lin" valueType="num">
                                      <p:cBhvr>
                                        <p:cTn id="35" dur="500" fill="hold"/>
                                        <p:tgtEl>
                                          <p:spTgt spid="82"/>
                                        </p:tgtEl>
                                        <p:attrNameLst>
                                          <p:attrName>ppt_x</p:attrName>
                                        </p:attrNameLst>
                                      </p:cBhvr>
                                      <p:tavLst>
                                        <p:tav tm="0">
                                          <p:val>
                                            <p:strVal val="#ppt_x"/>
                                          </p:val>
                                        </p:tav>
                                        <p:tav tm="100000">
                                          <p:val>
                                            <p:strVal val="#ppt_x"/>
                                          </p:val>
                                        </p:tav>
                                      </p:tavLst>
                                    </p:anim>
                                    <p:anim calcmode="lin" valueType="num">
                                      <p:cBhvr>
                                        <p:cTn id="36" dur="500" fill="hold"/>
                                        <p:tgtEl>
                                          <p:spTgt spid="82"/>
                                        </p:tgtEl>
                                        <p:attrNameLst>
                                          <p:attrName>ppt_y</p:attrName>
                                        </p:attrNameLst>
                                      </p:cBhvr>
                                      <p:tavLst>
                                        <p:tav tm="0">
                                          <p:val>
                                            <p:strVal val="#ppt_y-.1"/>
                                          </p:val>
                                        </p:tav>
                                        <p:tav tm="100000">
                                          <p:val>
                                            <p:strVal val="#ppt_y"/>
                                          </p:val>
                                        </p:tav>
                                      </p:tavLst>
                                    </p:anim>
                                  </p:childTnLst>
                                </p:cTn>
                              </p:par>
                              <p:par>
                                <p:cTn id="37" presetID="47" presetClass="entr" presetSubtype="0" fill="hold" nodeType="withEffect">
                                  <p:stCondLst>
                                    <p:cond delay="3600"/>
                                  </p:stCondLst>
                                  <p:childTnLst>
                                    <p:set>
                                      <p:cBhvr>
                                        <p:cTn id="38" dur="1" fill="hold">
                                          <p:stCondLst>
                                            <p:cond delay="0"/>
                                          </p:stCondLst>
                                        </p:cTn>
                                        <p:tgtEl>
                                          <p:spTgt spid="79"/>
                                        </p:tgtEl>
                                        <p:attrNameLst>
                                          <p:attrName>style.visibility</p:attrName>
                                        </p:attrNameLst>
                                      </p:cBhvr>
                                      <p:to>
                                        <p:strVal val="visible"/>
                                      </p:to>
                                    </p:set>
                                    <p:animEffect transition="in" filter="fade">
                                      <p:cBhvr>
                                        <p:cTn id="39" dur="500"/>
                                        <p:tgtEl>
                                          <p:spTgt spid="79"/>
                                        </p:tgtEl>
                                      </p:cBhvr>
                                    </p:animEffect>
                                    <p:anim calcmode="lin" valueType="num">
                                      <p:cBhvr>
                                        <p:cTn id="40" dur="500" fill="hold"/>
                                        <p:tgtEl>
                                          <p:spTgt spid="79"/>
                                        </p:tgtEl>
                                        <p:attrNameLst>
                                          <p:attrName>ppt_x</p:attrName>
                                        </p:attrNameLst>
                                      </p:cBhvr>
                                      <p:tavLst>
                                        <p:tav tm="0">
                                          <p:val>
                                            <p:strVal val="#ppt_x"/>
                                          </p:val>
                                        </p:tav>
                                        <p:tav tm="100000">
                                          <p:val>
                                            <p:strVal val="#ppt_x"/>
                                          </p:val>
                                        </p:tav>
                                      </p:tavLst>
                                    </p:anim>
                                    <p:anim calcmode="lin" valueType="num">
                                      <p:cBhvr>
                                        <p:cTn id="41" dur="500" fill="hold"/>
                                        <p:tgtEl>
                                          <p:spTgt spid="79"/>
                                        </p:tgtEl>
                                        <p:attrNameLst>
                                          <p:attrName>ppt_y</p:attrName>
                                        </p:attrNameLst>
                                      </p:cBhvr>
                                      <p:tavLst>
                                        <p:tav tm="0">
                                          <p:val>
                                            <p:strVal val="#ppt_y-.1"/>
                                          </p:val>
                                        </p:tav>
                                        <p:tav tm="100000">
                                          <p:val>
                                            <p:strVal val="#ppt_y"/>
                                          </p:val>
                                        </p:tav>
                                      </p:tavLst>
                                    </p:anim>
                                  </p:childTnLst>
                                </p:cTn>
                              </p:par>
                            </p:childTnLst>
                          </p:cTn>
                        </p:par>
                        <p:par>
                          <p:cTn id="42" fill="hold">
                            <p:stCondLst>
                              <p:cond delay="4100"/>
                            </p:stCondLst>
                            <p:childTnLst>
                              <p:par>
                                <p:cTn id="43" presetID="10" presetClass="entr" presetSubtype="0" fill="hold" nodeType="afterEffect">
                                  <p:stCondLst>
                                    <p:cond delay="0"/>
                                  </p:stCondLst>
                                  <p:childTnLst>
                                    <p:set>
                                      <p:cBhvr>
                                        <p:cTn id="44" dur="1" fill="hold">
                                          <p:stCondLst>
                                            <p:cond delay="0"/>
                                          </p:stCondLst>
                                        </p:cTn>
                                        <p:tgtEl>
                                          <p:spTgt spid="88"/>
                                        </p:tgtEl>
                                        <p:attrNameLst>
                                          <p:attrName>style.visibility</p:attrName>
                                        </p:attrNameLst>
                                      </p:cBhvr>
                                      <p:to>
                                        <p:strVal val="visible"/>
                                      </p:to>
                                    </p:set>
                                    <p:animEffect transition="in" filter="fade">
                                      <p:cBhvr>
                                        <p:cTn id="45" dur="500"/>
                                        <p:tgtEl>
                                          <p:spTgt spid="8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5" grpId="0" animBg="1"/>
      <p:bldP spid="46" grpId="0" animBg="1"/>
      <p:bldP spid="47"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图片 1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grpSp>
        <p:nvGrpSpPr>
          <p:cNvPr id="2" name="组合 1"/>
          <p:cNvGrpSpPr/>
          <p:nvPr/>
        </p:nvGrpSpPr>
        <p:grpSpPr>
          <a:xfrm>
            <a:off x="856919" y="2666998"/>
            <a:ext cx="7631913" cy="899190"/>
            <a:chOff x="1727263" y="1724876"/>
            <a:chExt cx="4501491" cy="664882"/>
          </a:xfrm>
        </p:grpSpPr>
        <p:grpSp>
          <p:nvGrpSpPr>
            <p:cNvPr id="3" name="组合 2"/>
            <p:cNvGrpSpPr/>
            <p:nvPr/>
          </p:nvGrpSpPr>
          <p:grpSpPr>
            <a:xfrm>
              <a:off x="1727263" y="1776200"/>
              <a:ext cx="4501491" cy="564097"/>
              <a:chOff x="1843542" y="1833013"/>
              <a:chExt cx="7512857" cy="834457"/>
            </a:xfrm>
          </p:grpSpPr>
          <p:sp>
            <p:nvSpPr>
              <p:cNvPr id="6" name="圆角矩形 5"/>
              <p:cNvSpPr/>
              <p:nvPr/>
            </p:nvSpPr>
            <p:spPr>
              <a:xfrm>
                <a:off x="1843542" y="1833013"/>
                <a:ext cx="7512857" cy="827314"/>
              </a:xfrm>
              <a:prstGeom prst="roundRect">
                <a:avLst/>
              </a:prstGeom>
              <a:gradFill flip="none" rotWithShape="1">
                <a:gsLst>
                  <a:gs pos="0">
                    <a:schemeClr val="bg1">
                      <a:lumMod val="65000"/>
                    </a:schemeClr>
                  </a:gs>
                  <a:gs pos="100000">
                    <a:schemeClr val="bg1">
                      <a:lumMod val="85000"/>
                    </a:schemeClr>
                  </a:gs>
                </a:gsLst>
                <a:lin ang="16200000" scaled="1"/>
                <a:tileRect/>
              </a:gradFill>
              <a:ln>
                <a:noFill/>
              </a:ln>
              <a:effectLst/>
              <a:scene3d>
                <a:camera prst="orthographicFront">
                  <a:rot lat="0" lon="0" rev="0"/>
                </a:camera>
                <a:lightRig rig="threePt" dir="t"/>
              </a:scene3d>
              <a:sp3d extrusionH="25400">
                <a:bevelT w="25400" h="0"/>
                <a:bevelB w="0" h="0"/>
                <a:contourClr>
                  <a:srgbClr val="524F4C"/>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3605" rtl="0" eaLnBrk="1" fontAlgn="auto" latinLnBrk="0" hangingPunct="1">
                  <a:lnSpc>
                    <a:spcPct val="100000"/>
                  </a:lnSpc>
                  <a:spcBef>
                    <a:spcPts val="0"/>
                  </a:spcBef>
                  <a:spcAft>
                    <a:spcPts val="0"/>
                  </a:spcAft>
                  <a:buClrTx/>
                  <a:buSzTx/>
                  <a:buFontTx/>
                  <a:buNone/>
                  <a:tabLst/>
                  <a:defRPr/>
                </a:pPr>
                <a:endParaRPr kumimoji="0" lang="zh-CN" altLang="en-US" sz="1368"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7" name="任意多边形 6"/>
              <p:cNvSpPr/>
              <p:nvPr/>
            </p:nvSpPr>
            <p:spPr>
              <a:xfrm>
                <a:off x="1843542" y="1833013"/>
                <a:ext cx="2489668" cy="827314"/>
              </a:xfrm>
              <a:custGeom>
                <a:avLst/>
                <a:gdLst>
                  <a:gd name="connsiteX0" fmla="*/ 137888 w 2489668"/>
                  <a:gd name="connsiteY0" fmla="*/ 0 h 827314"/>
                  <a:gd name="connsiteX1" fmla="*/ 1279741 w 2489668"/>
                  <a:gd name="connsiteY1" fmla="*/ 0 h 827314"/>
                  <a:gd name="connsiteX2" fmla="*/ 2489668 w 2489668"/>
                  <a:gd name="connsiteY2" fmla="*/ 827314 h 827314"/>
                  <a:gd name="connsiteX3" fmla="*/ 137888 w 2489668"/>
                  <a:gd name="connsiteY3" fmla="*/ 827314 h 827314"/>
                  <a:gd name="connsiteX4" fmla="*/ 0 w 2489668"/>
                  <a:gd name="connsiteY4" fmla="*/ 689426 h 827314"/>
                  <a:gd name="connsiteX5" fmla="*/ 0 w 2489668"/>
                  <a:gd name="connsiteY5" fmla="*/ 137888 h 827314"/>
                  <a:gd name="connsiteX6" fmla="*/ 137888 w 2489668"/>
                  <a:gd name="connsiteY6" fmla="*/ 0 h 8273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489668" h="827314">
                    <a:moveTo>
                      <a:pt x="137888" y="0"/>
                    </a:moveTo>
                    <a:lnTo>
                      <a:pt x="1279741" y="0"/>
                    </a:lnTo>
                    <a:lnTo>
                      <a:pt x="2489668" y="827314"/>
                    </a:lnTo>
                    <a:lnTo>
                      <a:pt x="137888" y="827314"/>
                    </a:lnTo>
                    <a:cubicBezTo>
                      <a:pt x="61735" y="827314"/>
                      <a:pt x="0" y="765579"/>
                      <a:pt x="0" y="689426"/>
                    </a:cubicBezTo>
                    <a:lnTo>
                      <a:pt x="0" y="137888"/>
                    </a:lnTo>
                    <a:cubicBezTo>
                      <a:pt x="0" y="61735"/>
                      <a:pt x="61735" y="0"/>
                      <a:pt x="137888" y="0"/>
                    </a:cubicBezTo>
                    <a:close/>
                  </a:path>
                </a:pathLst>
              </a:custGeom>
              <a:solidFill>
                <a:srgbClr val="FF0000"/>
              </a:solidFill>
              <a:ln>
                <a:noFill/>
              </a:ln>
              <a:effectLst>
                <a:innerShdw blurRad="444500" dist="50800" dir="2700000">
                  <a:prstClr val="black">
                    <a:alpha val="40000"/>
                  </a:prstClr>
                </a:innerShdw>
              </a:effectLst>
              <a:scene3d>
                <a:camera prst="orthographicFront">
                  <a:rot lat="0" lon="0" rev="0"/>
                </a:camera>
                <a:lightRig rig="threePt" dir="t"/>
              </a:scene3d>
              <a:sp3d>
                <a:bevelT w="0" h="0"/>
                <a:bevelB w="0" h="0"/>
                <a:contourClr>
                  <a:srgbClr val="524F4C"/>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3605" rtl="0" eaLnBrk="1" fontAlgn="auto" latinLnBrk="0" hangingPunct="1">
                  <a:lnSpc>
                    <a:spcPct val="100000"/>
                  </a:lnSpc>
                  <a:spcBef>
                    <a:spcPts val="0"/>
                  </a:spcBef>
                  <a:spcAft>
                    <a:spcPts val="0"/>
                  </a:spcAft>
                  <a:buClrTx/>
                  <a:buSzTx/>
                  <a:buFontTx/>
                  <a:buNone/>
                  <a:tabLst/>
                  <a:defRPr/>
                </a:pPr>
                <a:endParaRPr kumimoji="0" lang="zh-CN" altLang="en-US" sz="1368"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8" name="任意多边形 7"/>
              <p:cNvSpPr/>
              <p:nvPr/>
            </p:nvSpPr>
            <p:spPr>
              <a:xfrm>
                <a:off x="1843542" y="1833013"/>
                <a:ext cx="1548091" cy="827314"/>
              </a:xfrm>
              <a:custGeom>
                <a:avLst/>
                <a:gdLst>
                  <a:gd name="connsiteX0" fmla="*/ 137888 w 2489668"/>
                  <a:gd name="connsiteY0" fmla="*/ 0 h 827314"/>
                  <a:gd name="connsiteX1" fmla="*/ 1279741 w 2489668"/>
                  <a:gd name="connsiteY1" fmla="*/ 0 h 827314"/>
                  <a:gd name="connsiteX2" fmla="*/ 2489668 w 2489668"/>
                  <a:gd name="connsiteY2" fmla="*/ 827314 h 827314"/>
                  <a:gd name="connsiteX3" fmla="*/ 137888 w 2489668"/>
                  <a:gd name="connsiteY3" fmla="*/ 827314 h 827314"/>
                  <a:gd name="connsiteX4" fmla="*/ 0 w 2489668"/>
                  <a:gd name="connsiteY4" fmla="*/ 689426 h 827314"/>
                  <a:gd name="connsiteX5" fmla="*/ 0 w 2489668"/>
                  <a:gd name="connsiteY5" fmla="*/ 137888 h 827314"/>
                  <a:gd name="connsiteX6" fmla="*/ 137888 w 2489668"/>
                  <a:gd name="connsiteY6" fmla="*/ 0 h 827314"/>
                  <a:gd name="connsiteX0-1" fmla="*/ 137888 w 3042794"/>
                  <a:gd name="connsiteY0-2" fmla="*/ 0 h 836839"/>
                  <a:gd name="connsiteX1-3" fmla="*/ 1279741 w 3042794"/>
                  <a:gd name="connsiteY1-4" fmla="*/ 0 h 836839"/>
                  <a:gd name="connsiteX2-5" fmla="*/ 3042794 w 3042794"/>
                  <a:gd name="connsiteY2-6" fmla="*/ 836839 h 836839"/>
                  <a:gd name="connsiteX3-7" fmla="*/ 137888 w 3042794"/>
                  <a:gd name="connsiteY3-8" fmla="*/ 827314 h 836839"/>
                  <a:gd name="connsiteX4-9" fmla="*/ 0 w 3042794"/>
                  <a:gd name="connsiteY4-10" fmla="*/ 689426 h 836839"/>
                  <a:gd name="connsiteX5-11" fmla="*/ 0 w 3042794"/>
                  <a:gd name="connsiteY5-12" fmla="*/ 137888 h 836839"/>
                  <a:gd name="connsiteX6-13" fmla="*/ 137888 w 3042794"/>
                  <a:gd name="connsiteY6-14" fmla="*/ 0 h 836839"/>
                  <a:gd name="connsiteX0-15" fmla="*/ 137888 w 3268142"/>
                  <a:gd name="connsiteY0-16" fmla="*/ 0 h 855889"/>
                  <a:gd name="connsiteX1-17" fmla="*/ 1279741 w 3268142"/>
                  <a:gd name="connsiteY1-18" fmla="*/ 0 h 855889"/>
                  <a:gd name="connsiteX2-19" fmla="*/ 3268142 w 3268142"/>
                  <a:gd name="connsiteY2-20" fmla="*/ 855889 h 855889"/>
                  <a:gd name="connsiteX3-21" fmla="*/ 137888 w 3268142"/>
                  <a:gd name="connsiteY3-22" fmla="*/ 827314 h 855889"/>
                  <a:gd name="connsiteX4-23" fmla="*/ 0 w 3268142"/>
                  <a:gd name="connsiteY4-24" fmla="*/ 689426 h 855889"/>
                  <a:gd name="connsiteX5-25" fmla="*/ 0 w 3268142"/>
                  <a:gd name="connsiteY5-26" fmla="*/ 137888 h 855889"/>
                  <a:gd name="connsiteX6-27" fmla="*/ 137888 w 3268142"/>
                  <a:gd name="connsiteY6-28" fmla="*/ 0 h 855889"/>
                  <a:gd name="connsiteX0-29" fmla="*/ 137888 w 3329600"/>
                  <a:gd name="connsiteY0-30" fmla="*/ 0 h 827314"/>
                  <a:gd name="connsiteX1-31" fmla="*/ 1279741 w 3329600"/>
                  <a:gd name="connsiteY1-32" fmla="*/ 0 h 827314"/>
                  <a:gd name="connsiteX2-33" fmla="*/ 3329600 w 3329600"/>
                  <a:gd name="connsiteY2-34" fmla="*/ 827314 h 827314"/>
                  <a:gd name="connsiteX3-35" fmla="*/ 137888 w 3329600"/>
                  <a:gd name="connsiteY3-36" fmla="*/ 827314 h 827314"/>
                  <a:gd name="connsiteX4-37" fmla="*/ 0 w 3329600"/>
                  <a:gd name="connsiteY4-38" fmla="*/ 689426 h 827314"/>
                  <a:gd name="connsiteX5-39" fmla="*/ 0 w 3329600"/>
                  <a:gd name="connsiteY5-40" fmla="*/ 137888 h 827314"/>
                  <a:gd name="connsiteX6-41" fmla="*/ 137888 w 3329600"/>
                  <a:gd name="connsiteY6-42" fmla="*/ 0 h 827314"/>
                  <a:gd name="connsiteX0-43" fmla="*/ 235198 w 3329600"/>
                  <a:gd name="connsiteY0-44" fmla="*/ 4762 h 827314"/>
                  <a:gd name="connsiteX1-45" fmla="*/ 1279741 w 3329600"/>
                  <a:gd name="connsiteY1-46" fmla="*/ 0 h 827314"/>
                  <a:gd name="connsiteX2-47" fmla="*/ 3329600 w 3329600"/>
                  <a:gd name="connsiteY2-48" fmla="*/ 827314 h 827314"/>
                  <a:gd name="connsiteX3-49" fmla="*/ 137888 w 3329600"/>
                  <a:gd name="connsiteY3-50" fmla="*/ 827314 h 827314"/>
                  <a:gd name="connsiteX4-51" fmla="*/ 0 w 3329600"/>
                  <a:gd name="connsiteY4-52" fmla="*/ 689426 h 827314"/>
                  <a:gd name="connsiteX5-53" fmla="*/ 0 w 3329600"/>
                  <a:gd name="connsiteY5-54" fmla="*/ 137888 h 827314"/>
                  <a:gd name="connsiteX6-55" fmla="*/ 235198 w 3329600"/>
                  <a:gd name="connsiteY6-56" fmla="*/ 4762 h 827314"/>
                  <a:gd name="connsiteX0-57" fmla="*/ 235198 w 3329600"/>
                  <a:gd name="connsiteY0-58" fmla="*/ 4762 h 827314"/>
                  <a:gd name="connsiteX1-59" fmla="*/ 1279741 w 3329600"/>
                  <a:gd name="connsiteY1-60" fmla="*/ 0 h 827314"/>
                  <a:gd name="connsiteX2-61" fmla="*/ 3329600 w 3329600"/>
                  <a:gd name="connsiteY2-62" fmla="*/ 827314 h 827314"/>
                  <a:gd name="connsiteX3-63" fmla="*/ 235198 w 3329600"/>
                  <a:gd name="connsiteY3-64" fmla="*/ 827314 h 827314"/>
                  <a:gd name="connsiteX4-65" fmla="*/ 0 w 3329600"/>
                  <a:gd name="connsiteY4-66" fmla="*/ 689426 h 827314"/>
                  <a:gd name="connsiteX5-67" fmla="*/ 0 w 3329600"/>
                  <a:gd name="connsiteY5-68" fmla="*/ 137888 h 827314"/>
                  <a:gd name="connsiteX6-69" fmla="*/ 235198 w 3329600"/>
                  <a:gd name="connsiteY6-70" fmla="*/ 4762 h 827314"/>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Lst>
                <a:rect l="l" t="t" r="r" b="b"/>
                <a:pathLst>
                  <a:path w="3329600" h="827314">
                    <a:moveTo>
                      <a:pt x="235198" y="4762"/>
                    </a:moveTo>
                    <a:lnTo>
                      <a:pt x="1279741" y="0"/>
                    </a:lnTo>
                    <a:lnTo>
                      <a:pt x="3329600" y="827314"/>
                    </a:lnTo>
                    <a:lnTo>
                      <a:pt x="235198" y="827314"/>
                    </a:lnTo>
                    <a:cubicBezTo>
                      <a:pt x="159045" y="827314"/>
                      <a:pt x="0" y="765579"/>
                      <a:pt x="0" y="689426"/>
                    </a:cubicBezTo>
                    <a:lnTo>
                      <a:pt x="0" y="137888"/>
                    </a:lnTo>
                    <a:cubicBezTo>
                      <a:pt x="0" y="61735"/>
                      <a:pt x="159045" y="4762"/>
                      <a:pt x="235198" y="4762"/>
                    </a:cubicBezTo>
                    <a:close/>
                  </a:path>
                </a:pathLst>
              </a:custGeom>
              <a:gradFill flip="none" rotWithShape="1">
                <a:gsLst>
                  <a:gs pos="100000">
                    <a:schemeClr val="bg1">
                      <a:alpha val="30000"/>
                    </a:schemeClr>
                  </a:gs>
                  <a:gs pos="0">
                    <a:schemeClr val="bg1">
                      <a:alpha val="0"/>
                    </a:schemeClr>
                  </a:gs>
                </a:gsLst>
                <a:lin ang="10800000" scaled="1"/>
                <a:tileRect/>
              </a:gradFill>
              <a:ln>
                <a:noFill/>
              </a:ln>
              <a:effectLst/>
              <a:scene3d>
                <a:camera prst="orthographicFront">
                  <a:rot lat="0" lon="0" rev="0"/>
                </a:camera>
                <a:lightRig rig="threePt" dir="t"/>
              </a:scene3d>
              <a:sp3d>
                <a:bevelT w="0" h="0"/>
                <a:bevelB w="0" h="0"/>
                <a:contourClr>
                  <a:srgbClr val="524F4C"/>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3605" rtl="0" eaLnBrk="1" fontAlgn="auto" latinLnBrk="0" hangingPunct="1">
                  <a:lnSpc>
                    <a:spcPct val="100000"/>
                  </a:lnSpc>
                  <a:spcBef>
                    <a:spcPts val="0"/>
                  </a:spcBef>
                  <a:spcAft>
                    <a:spcPts val="0"/>
                  </a:spcAft>
                  <a:buClrTx/>
                  <a:buSzTx/>
                  <a:buFontTx/>
                  <a:buNone/>
                  <a:tabLst/>
                  <a:defRPr/>
                </a:pPr>
                <a:endParaRPr kumimoji="0" lang="zh-CN" altLang="en-US" sz="1368"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9" name="任意多边形 8"/>
              <p:cNvSpPr/>
              <p:nvPr/>
            </p:nvSpPr>
            <p:spPr>
              <a:xfrm>
                <a:off x="1843542" y="1833013"/>
                <a:ext cx="948014" cy="834457"/>
              </a:xfrm>
              <a:custGeom>
                <a:avLst/>
                <a:gdLst>
                  <a:gd name="connsiteX0" fmla="*/ 137888 w 2489668"/>
                  <a:gd name="connsiteY0" fmla="*/ 0 h 827314"/>
                  <a:gd name="connsiteX1" fmla="*/ 1279741 w 2489668"/>
                  <a:gd name="connsiteY1" fmla="*/ 0 h 827314"/>
                  <a:gd name="connsiteX2" fmla="*/ 2489668 w 2489668"/>
                  <a:gd name="connsiteY2" fmla="*/ 827314 h 827314"/>
                  <a:gd name="connsiteX3" fmla="*/ 137888 w 2489668"/>
                  <a:gd name="connsiteY3" fmla="*/ 827314 h 827314"/>
                  <a:gd name="connsiteX4" fmla="*/ 0 w 2489668"/>
                  <a:gd name="connsiteY4" fmla="*/ 689426 h 827314"/>
                  <a:gd name="connsiteX5" fmla="*/ 0 w 2489668"/>
                  <a:gd name="connsiteY5" fmla="*/ 137888 h 827314"/>
                  <a:gd name="connsiteX6" fmla="*/ 137888 w 2489668"/>
                  <a:gd name="connsiteY6" fmla="*/ 0 h 827314"/>
                  <a:gd name="connsiteX0-1" fmla="*/ 137888 w 3042794"/>
                  <a:gd name="connsiteY0-2" fmla="*/ 0 h 836839"/>
                  <a:gd name="connsiteX1-3" fmla="*/ 1279741 w 3042794"/>
                  <a:gd name="connsiteY1-4" fmla="*/ 0 h 836839"/>
                  <a:gd name="connsiteX2-5" fmla="*/ 3042794 w 3042794"/>
                  <a:gd name="connsiteY2-6" fmla="*/ 836839 h 836839"/>
                  <a:gd name="connsiteX3-7" fmla="*/ 137888 w 3042794"/>
                  <a:gd name="connsiteY3-8" fmla="*/ 827314 h 836839"/>
                  <a:gd name="connsiteX4-9" fmla="*/ 0 w 3042794"/>
                  <a:gd name="connsiteY4-10" fmla="*/ 689426 h 836839"/>
                  <a:gd name="connsiteX5-11" fmla="*/ 0 w 3042794"/>
                  <a:gd name="connsiteY5-12" fmla="*/ 137888 h 836839"/>
                  <a:gd name="connsiteX6-13" fmla="*/ 137888 w 3042794"/>
                  <a:gd name="connsiteY6-14" fmla="*/ 0 h 836839"/>
                  <a:gd name="connsiteX0-15" fmla="*/ 137888 w 3268142"/>
                  <a:gd name="connsiteY0-16" fmla="*/ 0 h 855889"/>
                  <a:gd name="connsiteX1-17" fmla="*/ 1279741 w 3268142"/>
                  <a:gd name="connsiteY1-18" fmla="*/ 0 h 855889"/>
                  <a:gd name="connsiteX2-19" fmla="*/ 3268142 w 3268142"/>
                  <a:gd name="connsiteY2-20" fmla="*/ 855889 h 855889"/>
                  <a:gd name="connsiteX3-21" fmla="*/ 137888 w 3268142"/>
                  <a:gd name="connsiteY3-22" fmla="*/ 827314 h 855889"/>
                  <a:gd name="connsiteX4-23" fmla="*/ 0 w 3268142"/>
                  <a:gd name="connsiteY4-24" fmla="*/ 689426 h 855889"/>
                  <a:gd name="connsiteX5-25" fmla="*/ 0 w 3268142"/>
                  <a:gd name="connsiteY5-26" fmla="*/ 137888 h 855889"/>
                  <a:gd name="connsiteX6-27" fmla="*/ 137888 w 3268142"/>
                  <a:gd name="connsiteY6-28" fmla="*/ 0 h 855889"/>
                  <a:gd name="connsiteX0-29" fmla="*/ 137888 w 3329600"/>
                  <a:gd name="connsiteY0-30" fmla="*/ 0 h 827314"/>
                  <a:gd name="connsiteX1-31" fmla="*/ 1279741 w 3329600"/>
                  <a:gd name="connsiteY1-32" fmla="*/ 0 h 827314"/>
                  <a:gd name="connsiteX2-33" fmla="*/ 3329600 w 3329600"/>
                  <a:gd name="connsiteY2-34" fmla="*/ 827314 h 827314"/>
                  <a:gd name="connsiteX3-35" fmla="*/ 137888 w 3329600"/>
                  <a:gd name="connsiteY3-36" fmla="*/ 827314 h 827314"/>
                  <a:gd name="connsiteX4-37" fmla="*/ 0 w 3329600"/>
                  <a:gd name="connsiteY4-38" fmla="*/ 689426 h 827314"/>
                  <a:gd name="connsiteX5-39" fmla="*/ 0 w 3329600"/>
                  <a:gd name="connsiteY5-40" fmla="*/ 137888 h 827314"/>
                  <a:gd name="connsiteX6-41" fmla="*/ 137888 w 3329600"/>
                  <a:gd name="connsiteY6-42" fmla="*/ 0 h 827314"/>
                  <a:gd name="connsiteX0-43" fmla="*/ 397154 w 3329600"/>
                  <a:gd name="connsiteY0-44" fmla="*/ 0 h 827314"/>
                  <a:gd name="connsiteX1-45" fmla="*/ 1279741 w 3329600"/>
                  <a:gd name="connsiteY1-46" fmla="*/ 0 h 827314"/>
                  <a:gd name="connsiteX2-47" fmla="*/ 3329600 w 3329600"/>
                  <a:gd name="connsiteY2-48" fmla="*/ 827314 h 827314"/>
                  <a:gd name="connsiteX3-49" fmla="*/ 137888 w 3329600"/>
                  <a:gd name="connsiteY3-50" fmla="*/ 827314 h 827314"/>
                  <a:gd name="connsiteX4-51" fmla="*/ 0 w 3329600"/>
                  <a:gd name="connsiteY4-52" fmla="*/ 689426 h 827314"/>
                  <a:gd name="connsiteX5-53" fmla="*/ 0 w 3329600"/>
                  <a:gd name="connsiteY5-54" fmla="*/ 137888 h 827314"/>
                  <a:gd name="connsiteX6-55" fmla="*/ 397154 w 3329600"/>
                  <a:gd name="connsiteY6-56" fmla="*/ 0 h 827314"/>
                  <a:gd name="connsiteX0-57" fmla="*/ 397154 w 3329600"/>
                  <a:gd name="connsiteY0-58" fmla="*/ 0 h 834457"/>
                  <a:gd name="connsiteX1-59" fmla="*/ 1279741 w 3329600"/>
                  <a:gd name="connsiteY1-60" fmla="*/ 0 h 834457"/>
                  <a:gd name="connsiteX2-61" fmla="*/ 3329600 w 3329600"/>
                  <a:gd name="connsiteY2-62" fmla="*/ 827314 h 834457"/>
                  <a:gd name="connsiteX3-63" fmla="*/ 372063 w 3329600"/>
                  <a:gd name="connsiteY3-64" fmla="*/ 834457 h 834457"/>
                  <a:gd name="connsiteX4-65" fmla="*/ 0 w 3329600"/>
                  <a:gd name="connsiteY4-66" fmla="*/ 689426 h 834457"/>
                  <a:gd name="connsiteX5-67" fmla="*/ 0 w 3329600"/>
                  <a:gd name="connsiteY5-68" fmla="*/ 137888 h 834457"/>
                  <a:gd name="connsiteX6-69" fmla="*/ 397154 w 3329600"/>
                  <a:gd name="connsiteY6-70" fmla="*/ 0 h 834457"/>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Lst>
                <a:rect l="l" t="t" r="r" b="b"/>
                <a:pathLst>
                  <a:path w="3329600" h="834457">
                    <a:moveTo>
                      <a:pt x="397154" y="0"/>
                    </a:moveTo>
                    <a:lnTo>
                      <a:pt x="1279741" y="0"/>
                    </a:lnTo>
                    <a:lnTo>
                      <a:pt x="3329600" y="827314"/>
                    </a:lnTo>
                    <a:lnTo>
                      <a:pt x="372063" y="834457"/>
                    </a:lnTo>
                    <a:cubicBezTo>
                      <a:pt x="295910" y="834457"/>
                      <a:pt x="0" y="765579"/>
                      <a:pt x="0" y="689426"/>
                    </a:cubicBezTo>
                    <a:lnTo>
                      <a:pt x="0" y="137888"/>
                    </a:lnTo>
                    <a:cubicBezTo>
                      <a:pt x="0" y="61735"/>
                      <a:pt x="321001" y="0"/>
                      <a:pt x="397154" y="0"/>
                    </a:cubicBezTo>
                    <a:close/>
                  </a:path>
                </a:pathLst>
              </a:custGeom>
              <a:gradFill flip="none" rotWithShape="1">
                <a:gsLst>
                  <a:gs pos="100000">
                    <a:schemeClr val="bg1">
                      <a:alpha val="30000"/>
                    </a:schemeClr>
                  </a:gs>
                  <a:gs pos="0">
                    <a:schemeClr val="bg1">
                      <a:alpha val="0"/>
                    </a:schemeClr>
                  </a:gs>
                </a:gsLst>
                <a:lin ang="10800000" scaled="1"/>
                <a:tileRect/>
              </a:gradFill>
              <a:ln>
                <a:noFill/>
              </a:ln>
              <a:effectLst/>
              <a:scene3d>
                <a:camera prst="orthographicFront">
                  <a:rot lat="0" lon="0" rev="0"/>
                </a:camera>
                <a:lightRig rig="threePt" dir="t"/>
              </a:scene3d>
              <a:sp3d>
                <a:bevelT w="0" h="0"/>
                <a:bevelB w="0" h="0"/>
                <a:contourClr>
                  <a:srgbClr val="524F4C"/>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3605" rtl="0" eaLnBrk="1" fontAlgn="auto" latinLnBrk="0" hangingPunct="1">
                  <a:lnSpc>
                    <a:spcPct val="100000"/>
                  </a:lnSpc>
                  <a:spcBef>
                    <a:spcPts val="0"/>
                  </a:spcBef>
                  <a:spcAft>
                    <a:spcPts val="0"/>
                  </a:spcAft>
                  <a:buClrTx/>
                  <a:buSzTx/>
                  <a:buFontTx/>
                  <a:buNone/>
                  <a:tabLst/>
                  <a:defRPr/>
                </a:pPr>
                <a:endParaRPr kumimoji="0" lang="zh-CN" altLang="en-US" sz="1368"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grpSp>
        <p:sp>
          <p:nvSpPr>
            <p:cNvPr id="4" name="文本框 718"/>
            <p:cNvSpPr txBox="1"/>
            <p:nvPr/>
          </p:nvSpPr>
          <p:spPr>
            <a:xfrm>
              <a:off x="1758149" y="1724876"/>
              <a:ext cx="764079" cy="664882"/>
            </a:xfrm>
            <a:prstGeom prst="rect">
              <a:avLst/>
            </a:prstGeom>
            <a:noFill/>
          </p:spPr>
          <p:txBody>
            <a:bodyPr wrap="square" lIns="67534" tIns="33767" rIns="67534" bIns="33767" rtlCol="0">
              <a:spAutoFit/>
              <a:scene3d>
                <a:camera prst="orthographicFront">
                  <a:rot lat="0" lon="0" rev="0"/>
                </a:camera>
                <a:lightRig rig="threePt" dir="t"/>
              </a:scene3d>
            </a:bodyPr>
            <a:lstStyle/>
            <a:p>
              <a:pPr marL="0" marR="0" lvl="0" indent="0" algn="ctr" defTabSz="683605" rtl="0" eaLnBrk="1" fontAlgn="auto" latinLnBrk="0" hangingPunct="1">
                <a:lnSpc>
                  <a:spcPct val="100000"/>
                </a:lnSpc>
                <a:spcBef>
                  <a:spcPts val="0"/>
                </a:spcBef>
                <a:spcAft>
                  <a:spcPts val="0"/>
                </a:spcAft>
                <a:buClrTx/>
                <a:buSzTx/>
                <a:buFontTx/>
                <a:buNone/>
                <a:tabLst/>
                <a:defRPr/>
              </a:pPr>
              <a:r>
                <a:rPr kumimoji="0" lang="en-US" altLang="zh-CN" sz="5400" b="0" i="0" u="none" strike="noStrike" kern="1200" cap="none" spc="0" normalizeH="0" baseline="0" noProof="0" dirty="0" smtClean="0">
                  <a:ln>
                    <a:noFill/>
                  </a:ln>
                  <a:solidFill>
                    <a:prstClr val="white"/>
                  </a:solidFill>
                  <a:effectLst/>
                  <a:uLnTx/>
                  <a:uFillTx/>
                  <a:latin typeface="Bodoni MT Black" panose="02070A03080606020203" pitchFamily="18" charset="0"/>
                  <a:ea typeface="宋体" panose="02010600030101010101" pitchFamily="2" charset="-122"/>
                  <a:cs typeface="+mn-cs"/>
                </a:rPr>
                <a:t>04</a:t>
              </a:r>
              <a:endParaRPr kumimoji="0" lang="zh-CN" altLang="en-US" sz="5400" b="0" i="0" u="none" strike="noStrike" kern="1200" cap="none" spc="0" normalizeH="0" baseline="0" noProof="0" dirty="0">
                <a:ln>
                  <a:noFill/>
                </a:ln>
                <a:solidFill>
                  <a:prstClr val="white"/>
                </a:solidFill>
                <a:effectLst/>
                <a:uLnTx/>
                <a:uFillTx/>
                <a:latin typeface="Bodoni MT Black" panose="02070A03080606020203" pitchFamily="18" charset="0"/>
                <a:ea typeface="宋体" panose="02010600030101010101" pitchFamily="2" charset="-122"/>
                <a:cs typeface="+mn-cs"/>
              </a:endParaRPr>
            </a:p>
          </p:txBody>
        </p:sp>
        <p:sp>
          <p:nvSpPr>
            <p:cNvPr id="5" name="矩形 4"/>
            <p:cNvSpPr/>
            <p:nvPr/>
          </p:nvSpPr>
          <p:spPr>
            <a:xfrm>
              <a:off x="3411150" y="1882433"/>
              <a:ext cx="2195822" cy="414547"/>
            </a:xfrm>
            <a:prstGeom prst="rect">
              <a:avLst/>
            </a:prstGeom>
          </p:spPr>
          <p:txBody>
            <a:bodyPr wrap="square" lIns="67534" tIns="33767" rIns="67534" bIns="33767">
              <a:spAutoFit/>
            </a:bodyPr>
            <a:lstStyle/>
            <a:p>
              <a:pPr marL="0" marR="0" lvl="0" indent="0" algn="l" defTabSz="683605" rtl="0" eaLnBrk="1" fontAlgn="auto" latinLnBrk="0" hangingPunct="1">
                <a:lnSpc>
                  <a:spcPct val="100000"/>
                </a:lnSpc>
                <a:spcBef>
                  <a:spcPts val="0"/>
                </a:spcBef>
                <a:spcAft>
                  <a:spcPts val="0"/>
                </a:spcAft>
                <a:buClrTx/>
                <a:buSzTx/>
                <a:buFontTx/>
                <a:buNone/>
                <a:tabLst/>
                <a:defRPr/>
              </a:pPr>
              <a:r>
                <a:rPr kumimoji="0" lang="zh-CN" altLang="en-US" sz="32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rPr>
                <a:t>点击增加标题文本</a:t>
              </a:r>
            </a:p>
          </p:txBody>
        </p:sp>
      </p:grpSp>
      <p:grpSp>
        <p:nvGrpSpPr>
          <p:cNvPr id="50" name="组合 49"/>
          <p:cNvGrpSpPr/>
          <p:nvPr/>
        </p:nvGrpSpPr>
        <p:grpSpPr>
          <a:xfrm>
            <a:off x="2121480" y="919050"/>
            <a:ext cx="1731502" cy="898310"/>
            <a:chOff x="1864077" y="379314"/>
            <a:chExt cx="1731502" cy="898310"/>
          </a:xfrm>
        </p:grpSpPr>
        <p:sp>
          <p:nvSpPr>
            <p:cNvPr id="48" name="MH_Others_1"/>
            <p:cNvSpPr txBox="1"/>
            <p:nvPr>
              <p:custDataLst>
                <p:tags r:id="rId1"/>
              </p:custDataLst>
            </p:nvPr>
          </p:nvSpPr>
          <p:spPr>
            <a:xfrm>
              <a:off x="1864078" y="908292"/>
              <a:ext cx="1731501" cy="369332"/>
            </a:xfrm>
            <a:prstGeom prst="rect">
              <a:avLst/>
            </a:prstGeom>
            <a:noFill/>
          </p:spPr>
          <p:txBody>
            <a:bodyPr wrap="none">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altLang="zh-CN" sz="1800" b="0" i="0" u="none" strike="noStrike" kern="1200" cap="none" spc="30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CONTENTS</a:t>
              </a:r>
              <a:endParaRPr kumimoji="0" lang="zh-CN" altLang="en-US" sz="1800" b="0" i="0" u="none" strike="noStrike" kern="1200" cap="none" spc="30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49" name="MH_Others_2"/>
            <p:cNvSpPr txBox="1">
              <a:spLocks noChangeArrowheads="1"/>
            </p:cNvSpPr>
            <p:nvPr>
              <p:custDataLst>
                <p:tags r:id="rId2"/>
              </p:custDataLst>
            </p:nvPr>
          </p:nvSpPr>
          <p:spPr bwMode="auto">
            <a:xfrm>
              <a:off x="1864077" y="379314"/>
              <a:ext cx="1603023" cy="6001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750"/>
                </a:spcBef>
                <a:buFont typeface="Arial" panose="020B0604020202020204" pitchFamily="34" charset="0"/>
                <a:buChar char="•"/>
                <a:defRPr sz="21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375"/>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375"/>
                </a:spcBef>
                <a:buFont typeface="Arial" panose="020B0604020202020204" pitchFamily="34" charset="0"/>
                <a:buChar char="•"/>
                <a:defRPr sz="15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5pPr>
              <a:lvl6pPr marL="2514600" indent="-228600" fontAlgn="base">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6pPr>
              <a:lvl7pPr marL="2971800" indent="-228600" fontAlgn="base">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7pPr>
              <a:lvl8pPr marL="3429000" indent="-228600" fontAlgn="base">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8pPr>
              <a:lvl9pPr marL="3886200" indent="-228600" fontAlgn="base">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9pPr>
            </a:lstStyle>
            <a:p>
              <a:pPr marL="0" marR="0" lvl="0" indent="0" algn="ctr" defTabSz="685800" rtl="0" eaLnBrk="1" fontAlgn="auto" latinLnBrk="0" hangingPunct="1">
                <a:lnSpc>
                  <a:spcPct val="100000"/>
                </a:lnSpc>
                <a:spcBef>
                  <a:spcPct val="0"/>
                </a:spcBef>
                <a:spcAft>
                  <a:spcPts val="0"/>
                </a:spcAft>
                <a:buClrTx/>
                <a:buSzTx/>
                <a:buFontTx/>
                <a:buNone/>
                <a:tabLst/>
                <a:defRPr/>
              </a:pPr>
              <a:r>
                <a:rPr kumimoji="0" lang="zh-CN" altLang="en-US" sz="3300" b="1" i="0" u="none" strike="noStrike" kern="1200" cap="none" spc="0" normalizeH="0" baseline="0" noProof="0" dirty="0" smtClean="0">
                  <a:ln>
                    <a:noFill/>
                  </a:ln>
                  <a:solidFill>
                    <a:prstClr val="white"/>
                  </a:solidFill>
                  <a:effectLst/>
                  <a:uLnTx/>
                  <a:uFillTx/>
                  <a:latin typeface="微软雅黑" panose="020B0503020204020204" pitchFamily="34" charset="-122"/>
                  <a:ea typeface="微软雅黑" panose="020B0503020204020204" pitchFamily="34" charset="-122"/>
                  <a:cs typeface="+mn-cs"/>
                </a:rPr>
                <a:t>过渡页</a:t>
              </a:r>
              <a:endParaRPr kumimoji="0" lang="zh-CN" altLang="en-US" sz="33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grpSp>
    </p:spTree>
    <p:extLst>
      <p:ext uri="{BB962C8B-B14F-4D97-AF65-F5344CB8AC3E}">
        <p14:creationId xmlns:p14="http://schemas.microsoft.com/office/powerpoint/2010/main" val="784481989"/>
      </p:ext>
    </p:extLst>
  </p:cSld>
  <p:clrMapOvr>
    <a:masterClrMapping/>
  </p:clrMapOvr>
  <p:transition spd="slow" advClick="0" advTm="6263">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50"/>
                                        </p:tgtEl>
                                        <p:attrNameLst>
                                          <p:attrName>style.visibility</p:attrName>
                                        </p:attrNameLst>
                                      </p:cBhvr>
                                      <p:to>
                                        <p:strVal val="visible"/>
                                      </p:to>
                                    </p:set>
                                    <p:animEffect transition="in" filter="fade">
                                      <p:cBhvr>
                                        <p:cTn id="7" dur="1000"/>
                                        <p:tgtEl>
                                          <p:spTgt spid="50"/>
                                        </p:tgtEl>
                                      </p:cBhvr>
                                    </p:animEffect>
                                    <p:anim calcmode="lin" valueType="num">
                                      <p:cBhvr>
                                        <p:cTn id="8" dur="1000" fill="hold"/>
                                        <p:tgtEl>
                                          <p:spTgt spid="50"/>
                                        </p:tgtEl>
                                        <p:attrNameLst>
                                          <p:attrName>ppt_x</p:attrName>
                                        </p:attrNameLst>
                                      </p:cBhvr>
                                      <p:tavLst>
                                        <p:tav tm="0">
                                          <p:val>
                                            <p:strVal val="#ppt_x"/>
                                          </p:val>
                                        </p:tav>
                                        <p:tav tm="100000">
                                          <p:val>
                                            <p:strVal val="#ppt_x"/>
                                          </p:val>
                                        </p:tav>
                                      </p:tavLst>
                                    </p:anim>
                                    <p:anim calcmode="lin" valueType="num">
                                      <p:cBhvr>
                                        <p:cTn id="9" dur="1000" fill="hold"/>
                                        <p:tgtEl>
                                          <p:spTgt spid="50"/>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 presetClass="entr" presetSubtype="8" fill="hold" nodeType="afterEffect">
                                  <p:stCondLst>
                                    <p:cond delay="0"/>
                                  </p:stCondLst>
                                  <p:childTnLst>
                                    <p:set>
                                      <p:cBhvr>
                                        <p:cTn id="12" dur="1" fill="hold">
                                          <p:stCondLst>
                                            <p:cond delay="0"/>
                                          </p:stCondLst>
                                        </p:cTn>
                                        <p:tgtEl>
                                          <p:spTgt spid="2"/>
                                        </p:tgtEl>
                                        <p:attrNameLst>
                                          <p:attrName>style.visibility</p:attrName>
                                        </p:attrNameLst>
                                      </p:cBhvr>
                                      <p:to>
                                        <p:strVal val="visible"/>
                                      </p:to>
                                    </p:set>
                                    <p:anim calcmode="lin" valueType="num">
                                      <p:cBhvr additive="base">
                                        <p:cTn id="13" dur="500" fill="hold"/>
                                        <p:tgtEl>
                                          <p:spTgt spid="2"/>
                                        </p:tgtEl>
                                        <p:attrNameLst>
                                          <p:attrName>ppt_x</p:attrName>
                                        </p:attrNameLst>
                                      </p:cBhvr>
                                      <p:tavLst>
                                        <p:tav tm="0">
                                          <p:val>
                                            <p:strVal val="0-#ppt_w/2"/>
                                          </p:val>
                                        </p:tav>
                                        <p:tav tm="100000">
                                          <p:val>
                                            <p:strVal val="#ppt_x"/>
                                          </p:val>
                                        </p:tav>
                                      </p:tavLst>
                                    </p:anim>
                                    <p:anim calcmode="lin" valueType="num">
                                      <p:cBhvr additive="base">
                                        <p:cTn id="14" dur="500" fill="hold"/>
                                        <p:tgtEl>
                                          <p:spTgt spid="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2249837" y="4064386"/>
            <a:ext cx="3903032" cy="40633"/>
          </a:xfrm>
          <a:prstGeom prst="rect">
            <a:avLst/>
          </a:prstGeom>
          <a:solidFill>
            <a:srgbClr val="ABB6BA"/>
          </a:solidFill>
          <a:ln>
            <a:noFill/>
          </a:ln>
        </p:spPr>
        <p:style>
          <a:lnRef idx="2">
            <a:schemeClr val="accent1">
              <a:shade val="50000"/>
            </a:schemeClr>
          </a:lnRef>
          <a:fillRef idx="1">
            <a:schemeClr val="accent1"/>
          </a:fillRef>
          <a:effectRef idx="0">
            <a:schemeClr val="accent1"/>
          </a:effectRef>
          <a:fontRef idx="minor">
            <a:schemeClr val="lt1"/>
          </a:fontRef>
        </p:style>
        <p:txBody>
          <a:bodyPr lIns="68382" tIns="34192" rIns="68382" bIns="34192" rtlCol="0" anchor="ctr"/>
          <a:lstStyle/>
          <a:p>
            <a:pPr marL="0" marR="0" lvl="0" indent="0" algn="ctr" defTabSz="683605" rtl="0" eaLnBrk="1" fontAlgn="auto" latinLnBrk="0" hangingPunct="1">
              <a:lnSpc>
                <a:spcPct val="100000"/>
              </a:lnSpc>
              <a:spcBef>
                <a:spcPts val="0"/>
              </a:spcBef>
              <a:spcAft>
                <a:spcPts val="0"/>
              </a:spcAft>
              <a:buClrTx/>
              <a:buSzTx/>
              <a:buFontTx/>
              <a:buNone/>
              <a:tabLst/>
              <a:defRPr/>
            </a:pPr>
            <a:endParaRPr kumimoji="0" lang="zh-CN" altLang="en-US" sz="1348"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3" name="圆柱形 2"/>
          <p:cNvSpPr/>
          <p:nvPr/>
        </p:nvSpPr>
        <p:spPr>
          <a:xfrm>
            <a:off x="2231837" y="1252270"/>
            <a:ext cx="33485" cy="2852749"/>
          </a:xfrm>
          <a:prstGeom prst="can">
            <a:avLst/>
          </a:prstGeom>
          <a:solidFill>
            <a:srgbClr val="C5CDD0"/>
          </a:solidFill>
          <a:ln>
            <a:noFill/>
          </a:ln>
        </p:spPr>
        <p:style>
          <a:lnRef idx="2">
            <a:schemeClr val="accent1">
              <a:shade val="50000"/>
            </a:schemeClr>
          </a:lnRef>
          <a:fillRef idx="1">
            <a:schemeClr val="accent1"/>
          </a:fillRef>
          <a:effectRef idx="0">
            <a:schemeClr val="accent1"/>
          </a:effectRef>
          <a:fontRef idx="minor">
            <a:schemeClr val="lt1"/>
          </a:fontRef>
        </p:style>
        <p:txBody>
          <a:bodyPr lIns="68382" tIns="34192" rIns="68382" bIns="34192" rtlCol="0" anchor="ctr"/>
          <a:lstStyle/>
          <a:p>
            <a:pPr marL="0" marR="0" lvl="0" indent="0" algn="ctr" defTabSz="683605" rtl="0" eaLnBrk="1" fontAlgn="auto" latinLnBrk="0" hangingPunct="1">
              <a:lnSpc>
                <a:spcPct val="100000"/>
              </a:lnSpc>
              <a:spcBef>
                <a:spcPts val="0"/>
              </a:spcBef>
              <a:spcAft>
                <a:spcPts val="0"/>
              </a:spcAft>
              <a:buClrTx/>
              <a:buSzTx/>
              <a:buFontTx/>
              <a:buNone/>
              <a:tabLst/>
              <a:defRPr/>
            </a:pPr>
            <a:endParaRPr kumimoji="0" lang="zh-CN" altLang="en-US" sz="1348"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4" name="右箭头 3"/>
          <p:cNvSpPr/>
          <p:nvPr/>
        </p:nvSpPr>
        <p:spPr>
          <a:xfrm>
            <a:off x="2275874" y="2804433"/>
            <a:ext cx="2992050" cy="1250989"/>
          </a:xfrm>
          <a:prstGeom prst="rightArrow">
            <a:avLst/>
          </a:prstGeom>
          <a:gradFill>
            <a:gsLst>
              <a:gs pos="0">
                <a:schemeClr val="bg1">
                  <a:lumMod val="50000"/>
                </a:schemeClr>
              </a:gs>
              <a:gs pos="100000">
                <a:schemeClr val="bg1">
                  <a:lumMod val="85000"/>
                </a:schemeClr>
              </a:gs>
            </a:gsLst>
            <a:lin ang="162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lIns="68382" tIns="34192" rIns="68382" bIns="34192" rtlCol="0" anchor="ctr"/>
          <a:lstStyle/>
          <a:p>
            <a:pPr marL="0" marR="0" lvl="0" indent="0" algn="ctr" defTabSz="683605" rtl="0" eaLnBrk="1" fontAlgn="auto" latinLnBrk="0" hangingPunct="1">
              <a:lnSpc>
                <a:spcPct val="100000"/>
              </a:lnSpc>
              <a:spcBef>
                <a:spcPts val="0"/>
              </a:spcBef>
              <a:spcAft>
                <a:spcPts val="0"/>
              </a:spcAft>
              <a:buClrTx/>
              <a:buSzTx/>
              <a:buFontTx/>
              <a:buNone/>
              <a:tabLst/>
              <a:defRPr/>
            </a:pPr>
            <a:endParaRPr kumimoji="0" lang="zh-CN" altLang="en-US" sz="1348"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5" name="右箭头 4"/>
          <p:cNvSpPr/>
          <p:nvPr/>
        </p:nvSpPr>
        <p:spPr>
          <a:xfrm>
            <a:off x="2275872" y="2309650"/>
            <a:ext cx="4079636" cy="1184776"/>
          </a:xfrm>
          <a:prstGeom prst="rightArrow">
            <a:avLst/>
          </a:prstGeom>
          <a:gradFill>
            <a:gsLst>
              <a:gs pos="0">
                <a:srgbClr val="740000"/>
              </a:gs>
              <a:gs pos="100000">
                <a:srgbClr val="FF0000"/>
              </a:gs>
            </a:gsLst>
            <a:lin ang="162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lIns="68382" tIns="34192" rIns="68382" bIns="34192" rtlCol="0" anchor="ctr"/>
          <a:lstStyle/>
          <a:p>
            <a:pPr marL="0" marR="0" lvl="0" indent="0" algn="ctr" defTabSz="683605" rtl="0" eaLnBrk="1" fontAlgn="auto" latinLnBrk="0" hangingPunct="1">
              <a:lnSpc>
                <a:spcPct val="100000"/>
              </a:lnSpc>
              <a:spcBef>
                <a:spcPts val="0"/>
              </a:spcBef>
              <a:spcAft>
                <a:spcPts val="0"/>
              </a:spcAft>
              <a:buClrTx/>
              <a:buSzTx/>
              <a:buFontTx/>
              <a:buNone/>
              <a:tabLst/>
              <a:defRPr/>
            </a:pPr>
            <a:endParaRPr kumimoji="0" lang="zh-CN" altLang="en-US" sz="1348"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6" name="右箭头 5"/>
          <p:cNvSpPr/>
          <p:nvPr/>
        </p:nvSpPr>
        <p:spPr>
          <a:xfrm>
            <a:off x="2275873" y="1840888"/>
            <a:ext cx="2431707" cy="1184776"/>
          </a:xfrm>
          <a:prstGeom prst="rightArrow">
            <a:avLst/>
          </a:prstGeom>
          <a:gradFill>
            <a:gsLst>
              <a:gs pos="0">
                <a:schemeClr val="bg1">
                  <a:lumMod val="50000"/>
                </a:schemeClr>
              </a:gs>
              <a:gs pos="100000">
                <a:schemeClr val="bg1">
                  <a:lumMod val="85000"/>
                </a:schemeClr>
              </a:gs>
            </a:gsLst>
            <a:lin ang="162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lIns="68382" tIns="34192" rIns="68382" bIns="34192" rtlCol="0" anchor="ctr"/>
          <a:lstStyle/>
          <a:p>
            <a:pPr marL="0" marR="0" lvl="0" indent="0" algn="ctr" defTabSz="683605" rtl="0" eaLnBrk="1" fontAlgn="auto" latinLnBrk="0" hangingPunct="1">
              <a:lnSpc>
                <a:spcPct val="100000"/>
              </a:lnSpc>
              <a:spcBef>
                <a:spcPts val="0"/>
              </a:spcBef>
              <a:spcAft>
                <a:spcPts val="0"/>
              </a:spcAft>
              <a:buClrTx/>
              <a:buSzTx/>
              <a:buFontTx/>
              <a:buNone/>
              <a:tabLst/>
              <a:defRPr/>
            </a:pPr>
            <a:endParaRPr kumimoji="0" lang="zh-CN" altLang="en-US" sz="1348"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7" name="右箭头 6"/>
          <p:cNvSpPr/>
          <p:nvPr/>
        </p:nvSpPr>
        <p:spPr>
          <a:xfrm>
            <a:off x="2275874" y="1252269"/>
            <a:ext cx="3368599" cy="1250989"/>
          </a:xfrm>
          <a:prstGeom prst="rightArrow">
            <a:avLst/>
          </a:prstGeom>
          <a:gradFill>
            <a:gsLst>
              <a:gs pos="0">
                <a:srgbClr val="740000"/>
              </a:gs>
              <a:gs pos="100000">
                <a:srgbClr val="FF0000"/>
              </a:gs>
            </a:gsLst>
            <a:lin ang="162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lIns="68382" tIns="34192" rIns="68382" bIns="34192" rtlCol="0" anchor="ctr"/>
          <a:lstStyle/>
          <a:p>
            <a:pPr marL="0" marR="0" lvl="0" indent="0" algn="ctr" defTabSz="683605" rtl="0" eaLnBrk="1" fontAlgn="auto" latinLnBrk="0" hangingPunct="1">
              <a:lnSpc>
                <a:spcPct val="100000"/>
              </a:lnSpc>
              <a:spcBef>
                <a:spcPts val="0"/>
              </a:spcBef>
              <a:spcAft>
                <a:spcPts val="0"/>
              </a:spcAft>
              <a:buClrTx/>
              <a:buSzTx/>
              <a:buFontTx/>
              <a:buNone/>
              <a:tabLst/>
              <a:defRPr/>
            </a:pPr>
            <a:endParaRPr kumimoji="0" lang="zh-CN" altLang="en-US" sz="1348"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8" name="文本框 25"/>
          <p:cNvSpPr txBox="1"/>
          <p:nvPr/>
        </p:nvSpPr>
        <p:spPr>
          <a:xfrm>
            <a:off x="1622755" y="3227568"/>
            <a:ext cx="573044" cy="580203"/>
          </a:xfrm>
          <a:prstGeom prst="rect">
            <a:avLst/>
          </a:prstGeom>
          <a:noFill/>
        </p:spPr>
        <p:txBody>
          <a:bodyPr wrap="square" lIns="68382" tIns="34192" rIns="68382" bIns="34192" rtlCol="0">
            <a:spAutoFit/>
          </a:bodyPr>
          <a:lstStyle/>
          <a:p>
            <a:pPr marL="0" marR="0" lvl="0" indent="0" algn="l" defTabSz="683605" rtl="0" eaLnBrk="1" fontAlgn="auto" latinLnBrk="0" hangingPunct="1">
              <a:lnSpc>
                <a:spcPct val="100000"/>
              </a:lnSpc>
              <a:spcBef>
                <a:spcPts val="0"/>
              </a:spcBef>
              <a:spcAft>
                <a:spcPts val="0"/>
              </a:spcAft>
              <a:buClrTx/>
              <a:buSzTx/>
              <a:buFontTx/>
              <a:buNone/>
              <a:tabLst/>
              <a:defRPr/>
            </a:pPr>
            <a:r>
              <a:rPr kumimoji="0" lang="en-US" altLang="zh-CN" sz="3321" b="0" i="0" u="none" strike="noStrike" kern="1200" cap="none" spc="0" normalizeH="0" baseline="0" noProof="0" dirty="0">
                <a:ln>
                  <a:noFill/>
                </a:ln>
                <a:solidFill>
                  <a:prstClr val="white">
                    <a:lumMod val="50000"/>
                  </a:prstClr>
                </a:solidFill>
                <a:effectLst/>
                <a:uLnTx/>
                <a:uFillTx/>
                <a:latin typeface="Calibri"/>
                <a:ea typeface="宋体" panose="02010600030101010101" pitchFamily="2" charset="-122"/>
                <a:cs typeface="+mn-cs"/>
              </a:rPr>
              <a:t>01</a:t>
            </a:r>
            <a:endParaRPr kumimoji="0" lang="zh-CN" altLang="en-US" sz="3321" b="0" i="0" u="none" strike="noStrike" kern="1200" cap="none" spc="0" normalizeH="0" baseline="0" noProof="0" dirty="0">
              <a:ln>
                <a:noFill/>
              </a:ln>
              <a:solidFill>
                <a:prstClr val="white">
                  <a:lumMod val="50000"/>
                </a:prstClr>
              </a:solidFill>
              <a:effectLst/>
              <a:uLnTx/>
              <a:uFillTx/>
              <a:latin typeface="Calibri"/>
              <a:ea typeface="宋体" panose="02010600030101010101" pitchFamily="2" charset="-122"/>
              <a:cs typeface="+mn-cs"/>
            </a:endParaRPr>
          </a:p>
        </p:txBody>
      </p:sp>
      <p:sp>
        <p:nvSpPr>
          <p:cNvPr id="9" name="文本框 26"/>
          <p:cNvSpPr txBox="1"/>
          <p:nvPr/>
        </p:nvSpPr>
        <p:spPr>
          <a:xfrm>
            <a:off x="1622755" y="2694923"/>
            <a:ext cx="609082" cy="580203"/>
          </a:xfrm>
          <a:prstGeom prst="rect">
            <a:avLst/>
          </a:prstGeom>
          <a:noFill/>
        </p:spPr>
        <p:txBody>
          <a:bodyPr wrap="square" lIns="68382" tIns="34192" rIns="68382" bIns="34192" rtlCol="0">
            <a:spAutoFit/>
          </a:bodyPr>
          <a:lstStyle/>
          <a:p>
            <a:pPr marL="0" marR="0" lvl="0" indent="0" algn="l" defTabSz="683605" rtl="0" eaLnBrk="1" fontAlgn="auto" latinLnBrk="0" hangingPunct="1">
              <a:lnSpc>
                <a:spcPct val="100000"/>
              </a:lnSpc>
              <a:spcBef>
                <a:spcPts val="0"/>
              </a:spcBef>
              <a:spcAft>
                <a:spcPts val="0"/>
              </a:spcAft>
              <a:buClrTx/>
              <a:buSzTx/>
              <a:buFontTx/>
              <a:buNone/>
              <a:tabLst/>
              <a:defRPr/>
            </a:pPr>
            <a:r>
              <a:rPr kumimoji="0" lang="en-US" altLang="zh-CN" sz="3321" b="0" i="0" u="none" strike="noStrike" kern="1200" cap="none" spc="0" normalizeH="0" baseline="0" noProof="0" dirty="0">
                <a:ln>
                  <a:noFill/>
                </a:ln>
                <a:solidFill>
                  <a:srgbClr val="C00000"/>
                </a:solidFill>
                <a:effectLst/>
                <a:uLnTx/>
                <a:uFillTx/>
                <a:latin typeface="Calibri"/>
                <a:ea typeface="宋体" panose="02010600030101010101" pitchFamily="2" charset="-122"/>
                <a:cs typeface="+mn-cs"/>
              </a:rPr>
              <a:t>02</a:t>
            </a:r>
            <a:endParaRPr kumimoji="0" lang="zh-CN" altLang="en-US" sz="3321" b="0" i="0" u="none" strike="noStrike" kern="1200" cap="none" spc="0" normalizeH="0" baseline="0" noProof="0" dirty="0">
              <a:ln>
                <a:noFill/>
              </a:ln>
              <a:solidFill>
                <a:srgbClr val="C00000"/>
              </a:solidFill>
              <a:effectLst/>
              <a:uLnTx/>
              <a:uFillTx/>
              <a:latin typeface="Calibri"/>
              <a:ea typeface="宋体" panose="02010600030101010101" pitchFamily="2" charset="-122"/>
              <a:cs typeface="+mn-cs"/>
            </a:endParaRPr>
          </a:p>
        </p:txBody>
      </p:sp>
      <p:sp>
        <p:nvSpPr>
          <p:cNvPr id="10" name="文本框 27"/>
          <p:cNvSpPr txBox="1"/>
          <p:nvPr/>
        </p:nvSpPr>
        <p:spPr>
          <a:xfrm>
            <a:off x="1622755" y="2162277"/>
            <a:ext cx="573044" cy="580203"/>
          </a:xfrm>
          <a:prstGeom prst="rect">
            <a:avLst/>
          </a:prstGeom>
          <a:noFill/>
        </p:spPr>
        <p:txBody>
          <a:bodyPr wrap="square" lIns="68382" tIns="34192" rIns="68382" bIns="34192" rtlCol="0">
            <a:spAutoFit/>
          </a:bodyPr>
          <a:lstStyle/>
          <a:p>
            <a:pPr marL="0" marR="0" lvl="0" indent="0" algn="l" defTabSz="683605" rtl="0" eaLnBrk="1" fontAlgn="auto" latinLnBrk="0" hangingPunct="1">
              <a:lnSpc>
                <a:spcPct val="100000"/>
              </a:lnSpc>
              <a:spcBef>
                <a:spcPts val="0"/>
              </a:spcBef>
              <a:spcAft>
                <a:spcPts val="0"/>
              </a:spcAft>
              <a:buClrTx/>
              <a:buSzTx/>
              <a:buFontTx/>
              <a:buNone/>
              <a:tabLst/>
              <a:defRPr/>
            </a:pPr>
            <a:r>
              <a:rPr kumimoji="0" lang="en-US" altLang="zh-CN" sz="3321" b="0" i="0" u="none" strike="noStrike" kern="1200" cap="none" spc="0" normalizeH="0" baseline="0" noProof="0" dirty="0">
                <a:ln>
                  <a:noFill/>
                </a:ln>
                <a:solidFill>
                  <a:prstClr val="white">
                    <a:lumMod val="50000"/>
                  </a:prstClr>
                </a:solidFill>
                <a:effectLst/>
                <a:uLnTx/>
                <a:uFillTx/>
                <a:latin typeface="Calibri"/>
                <a:ea typeface="宋体" panose="02010600030101010101" pitchFamily="2" charset="-122"/>
                <a:cs typeface="+mn-cs"/>
              </a:rPr>
              <a:t>03</a:t>
            </a:r>
            <a:endParaRPr kumimoji="0" lang="zh-CN" altLang="en-US" sz="3321" b="0" i="0" u="none" strike="noStrike" kern="1200" cap="none" spc="0" normalizeH="0" baseline="0" noProof="0" dirty="0">
              <a:ln>
                <a:noFill/>
              </a:ln>
              <a:solidFill>
                <a:prstClr val="white">
                  <a:lumMod val="50000"/>
                </a:prstClr>
              </a:solidFill>
              <a:effectLst/>
              <a:uLnTx/>
              <a:uFillTx/>
              <a:latin typeface="Calibri"/>
              <a:ea typeface="宋体" panose="02010600030101010101" pitchFamily="2" charset="-122"/>
              <a:cs typeface="+mn-cs"/>
            </a:endParaRPr>
          </a:p>
        </p:txBody>
      </p:sp>
      <p:sp>
        <p:nvSpPr>
          <p:cNvPr id="11" name="文本框 28"/>
          <p:cNvSpPr txBox="1"/>
          <p:nvPr/>
        </p:nvSpPr>
        <p:spPr>
          <a:xfrm>
            <a:off x="1622755" y="1629633"/>
            <a:ext cx="573044" cy="580203"/>
          </a:xfrm>
          <a:prstGeom prst="rect">
            <a:avLst/>
          </a:prstGeom>
          <a:noFill/>
        </p:spPr>
        <p:txBody>
          <a:bodyPr wrap="square" lIns="68382" tIns="34192" rIns="68382" bIns="34192" rtlCol="0">
            <a:spAutoFit/>
          </a:bodyPr>
          <a:lstStyle/>
          <a:p>
            <a:pPr marL="0" marR="0" lvl="0" indent="0" algn="l" defTabSz="683605" rtl="0" eaLnBrk="1" fontAlgn="auto" latinLnBrk="0" hangingPunct="1">
              <a:lnSpc>
                <a:spcPct val="100000"/>
              </a:lnSpc>
              <a:spcBef>
                <a:spcPts val="0"/>
              </a:spcBef>
              <a:spcAft>
                <a:spcPts val="0"/>
              </a:spcAft>
              <a:buClrTx/>
              <a:buSzTx/>
              <a:buFontTx/>
              <a:buNone/>
              <a:tabLst/>
              <a:defRPr/>
            </a:pPr>
            <a:r>
              <a:rPr kumimoji="0" lang="en-US" altLang="zh-CN" sz="3321" b="0" i="0" u="none" strike="noStrike" kern="1200" cap="none" spc="0" normalizeH="0" baseline="0" noProof="0" dirty="0">
                <a:ln>
                  <a:noFill/>
                </a:ln>
                <a:solidFill>
                  <a:srgbClr val="C00000"/>
                </a:solidFill>
                <a:effectLst/>
                <a:uLnTx/>
                <a:uFillTx/>
                <a:latin typeface="Calibri"/>
                <a:ea typeface="宋体" panose="02010600030101010101" pitchFamily="2" charset="-122"/>
                <a:cs typeface="+mn-cs"/>
              </a:rPr>
              <a:t>04</a:t>
            </a:r>
            <a:endParaRPr kumimoji="0" lang="zh-CN" altLang="en-US" sz="3321" b="0" i="0" u="none" strike="noStrike" kern="1200" cap="none" spc="0" normalizeH="0" baseline="0" noProof="0" dirty="0">
              <a:ln>
                <a:noFill/>
              </a:ln>
              <a:solidFill>
                <a:srgbClr val="C00000"/>
              </a:solidFill>
              <a:effectLst/>
              <a:uLnTx/>
              <a:uFillTx/>
              <a:latin typeface="Calibri"/>
              <a:ea typeface="宋体" panose="02010600030101010101" pitchFamily="2" charset="-122"/>
              <a:cs typeface="+mn-cs"/>
            </a:endParaRPr>
          </a:p>
        </p:txBody>
      </p:sp>
      <p:grpSp>
        <p:nvGrpSpPr>
          <p:cNvPr id="12" name="组合 11"/>
          <p:cNvGrpSpPr/>
          <p:nvPr/>
        </p:nvGrpSpPr>
        <p:grpSpPr>
          <a:xfrm>
            <a:off x="2487570" y="4111099"/>
            <a:ext cx="3827947" cy="407932"/>
            <a:chOff x="3315765" y="5498862"/>
            <a:chExt cx="5102399" cy="548585"/>
          </a:xfrm>
        </p:grpSpPr>
        <p:sp>
          <p:nvSpPr>
            <p:cNvPr id="13" name="文本框 29"/>
            <p:cNvSpPr txBox="1"/>
            <p:nvPr/>
          </p:nvSpPr>
          <p:spPr>
            <a:xfrm>
              <a:off x="3315765" y="5498862"/>
              <a:ext cx="776568" cy="548585"/>
            </a:xfrm>
            <a:prstGeom prst="rect">
              <a:avLst/>
            </a:prstGeom>
            <a:noFill/>
          </p:spPr>
          <p:txBody>
            <a:bodyPr wrap="square" rtlCol="0">
              <a:spAutoFit/>
            </a:bodyPr>
            <a:lstStyle/>
            <a:p>
              <a:pPr marL="0" marR="0" lvl="0" indent="0" algn="l" defTabSz="683605" rtl="0" eaLnBrk="1" fontAlgn="auto" latinLnBrk="0" hangingPunct="1">
                <a:lnSpc>
                  <a:spcPct val="100000"/>
                </a:lnSpc>
                <a:spcBef>
                  <a:spcPts val="0"/>
                </a:spcBef>
                <a:spcAft>
                  <a:spcPts val="0"/>
                </a:spcAft>
                <a:buClrTx/>
                <a:buSzTx/>
                <a:buFontTx/>
                <a:buNone/>
                <a:tabLst/>
                <a:defRPr/>
              </a:pPr>
              <a:r>
                <a:rPr kumimoji="0" lang="en-US" altLang="zh-CN" sz="2051" b="0" i="0" u="none" strike="noStrike" kern="1200" cap="none" spc="0" normalizeH="0" baseline="0" noProof="0" dirty="0">
                  <a:ln>
                    <a:noFill/>
                  </a:ln>
                  <a:solidFill>
                    <a:prstClr val="white">
                      <a:lumMod val="50000"/>
                    </a:prstClr>
                  </a:solidFill>
                  <a:effectLst/>
                  <a:uLnTx/>
                  <a:uFillTx/>
                  <a:latin typeface="Calibri"/>
                  <a:ea typeface="宋体" panose="02010600030101010101" pitchFamily="2" charset="-122"/>
                  <a:cs typeface="+mn-cs"/>
                </a:rPr>
                <a:t>10</a:t>
              </a:r>
              <a:r>
                <a:rPr kumimoji="0" lang="en-US" altLang="zh-CN" sz="1348" b="0" i="0" u="none" strike="noStrike" kern="1200" cap="none" spc="0" normalizeH="0" baseline="0" noProof="0" dirty="0">
                  <a:ln>
                    <a:noFill/>
                  </a:ln>
                  <a:solidFill>
                    <a:prstClr val="white">
                      <a:lumMod val="50000"/>
                    </a:prstClr>
                  </a:solidFill>
                  <a:effectLst/>
                  <a:uLnTx/>
                  <a:uFillTx/>
                  <a:latin typeface="Calibri"/>
                  <a:ea typeface="宋体" panose="02010600030101010101" pitchFamily="2" charset="-122"/>
                  <a:cs typeface="+mn-cs"/>
                </a:rPr>
                <a:t>%</a:t>
              </a:r>
              <a:endParaRPr kumimoji="0" lang="zh-CN" altLang="en-US" sz="1348" b="0" i="0" u="none" strike="noStrike" kern="1200" cap="none" spc="0" normalizeH="0" baseline="0" noProof="0" dirty="0">
                <a:ln>
                  <a:noFill/>
                </a:ln>
                <a:solidFill>
                  <a:prstClr val="white">
                    <a:lumMod val="50000"/>
                  </a:prstClr>
                </a:solidFill>
                <a:effectLst/>
                <a:uLnTx/>
                <a:uFillTx/>
                <a:latin typeface="Calibri"/>
                <a:ea typeface="宋体" panose="02010600030101010101" pitchFamily="2" charset="-122"/>
                <a:cs typeface="+mn-cs"/>
              </a:endParaRPr>
            </a:p>
          </p:txBody>
        </p:sp>
        <p:sp>
          <p:nvSpPr>
            <p:cNvPr id="14" name="文本框 30"/>
            <p:cNvSpPr txBox="1"/>
            <p:nvPr/>
          </p:nvSpPr>
          <p:spPr>
            <a:xfrm>
              <a:off x="3925421" y="5498862"/>
              <a:ext cx="794551" cy="548585"/>
            </a:xfrm>
            <a:prstGeom prst="rect">
              <a:avLst/>
            </a:prstGeom>
            <a:noFill/>
          </p:spPr>
          <p:txBody>
            <a:bodyPr wrap="square" rtlCol="0">
              <a:spAutoFit/>
            </a:bodyPr>
            <a:lstStyle/>
            <a:p>
              <a:pPr marL="0" marR="0" lvl="0" indent="0" algn="l" defTabSz="683605" rtl="0" eaLnBrk="1" fontAlgn="auto" latinLnBrk="0" hangingPunct="1">
                <a:lnSpc>
                  <a:spcPct val="100000"/>
                </a:lnSpc>
                <a:spcBef>
                  <a:spcPts val="0"/>
                </a:spcBef>
                <a:spcAft>
                  <a:spcPts val="0"/>
                </a:spcAft>
                <a:buClrTx/>
                <a:buSzTx/>
                <a:buFontTx/>
                <a:buNone/>
                <a:tabLst/>
                <a:defRPr/>
              </a:pPr>
              <a:r>
                <a:rPr kumimoji="0" lang="en-US" altLang="zh-CN" sz="2051" b="0" i="0" u="none" strike="noStrike" kern="1200" cap="none" spc="0" normalizeH="0" baseline="0" noProof="0" dirty="0">
                  <a:ln>
                    <a:noFill/>
                  </a:ln>
                  <a:solidFill>
                    <a:prstClr val="white">
                      <a:lumMod val="50000"/>
                    </a:prstClr>
                  </a:solidFill>
                  <a:effectLst/>
                  <a:uLnTx/>
                  <a:uFillTx/>
                  <a:latin typeface="Calibri"/>
                  <a:ea typeface="宋体" panose="02010600030101010101" pitchFamily="2" charset="-122"/>
                  <a:cs typeface="+mn-cs"/>
                </a:rPr>
                <a:t>20</a:t>
              </a:r>
              <a:r>
                <a:rPr kumimoji="0" lang="en-US" altLang="zh-CN" sz="1348" b="0" i="0" u="none" strike="noStrike" kern="1200" cap="none" spc="0" normalizeH="0" baseline="0" noProof="0" dirty="0">
                  <a:ln>
                    <a:noFill/>
                  </a:ln>
                  <a:solidFill>
                    <a:prstClr val="white">
                      <a:lumMod val="50000"/>
                    </a:prstClr>
                  </a:solidFill>
                  <a:effectLst/>
                  <a:uLnTx/>
                  <a:uFillTx/>
                  <a:latin typeface="Calibri"/>
                  <a:ea typeface="宋体" panose="02010600030101010101" pitchFamily="2" charset="-122"/>
                  <a:cs typeface="+mn-cs"/>
                </a:rPr>
                <a:t>%</a:t>
              </a:r>
              <a:endParaRPr kumimoji="0" lang="zh-CN" altLang="en-US" sz="1348" b="0" i="0" u="none" strike="noStrike" kern="1200" cap="none" spc="0" normalizeH="0" baseline="0" noProof="0" dirty="0">
                <a:ln>
                  <a:noFill/>
                </a:ln>
                <a:solidFill>
                  <a:prstClr val="white">
                    <a:lumMod val="50000"/>
                  </a:prstClr>
                </a:solidFill>
                <a:effectLst/>
                <a:uLnTx/>
                <a:uFillTx/>
                <a:latin typeface="Calibri"/>
                <a:ea typeface="宋体" panose="02010600030101010101" pitchFamily="2" charset="-122"/>
                <a:cs typeface="+mn-cs"/>
              </a:endParaRPr>
            </a:p>
          </p:txBody>
        </p:sp>
        <p:sp>
          <p:nvSpPr>
            <p:cNvPr id="15" name="文本框 31"/>
            <p:cNvSpPr txBox="1"/>
            <p:nvPr/>
          </p:nvSpPr>
          <p:spPr>
            <a:xfrm>
              <a:off x="4535077" y="5498862"/>
              <a:ext cx="794548" cy="548585"/>
            </a:xfrm>
            <a:prstGeom prst="rect">
              <a:avLst/>
            </a:prstGeom>
            <a:noFill/>
          </p:spPr>
          <p:txBody>
            <a:bodyPr wrap="square" rtlCol="0">
              <a:spAutoFit/>
            </a:bodyPr>
            <a:lstStyle/>
            <a:p>
              <a:pPr marL="0" marR="0" lvl="0" indent="0" algn="l" defTabSz="683605" rtl="0" eaLnBrk="1" fontAlgn="auto" latinLnBrk="0" hangingPunct="1">
                <a:lnSpc>
                  <a:spcPct val="100000"/>
                </a:lnSpc>
                <a:spcBef>
                  <a:spcPts val="0"/>
                </a:spcBef>
                <a:spcAft>
                  <a:spcPts val="0"/>
                </a:spcAft>
                <a:buClrTx/>
                <a:buSzTx/>
                <a:buFontTx/>
                <a:buNone/>
                <a:tabLst/>
                <a:defRPr/>
              </a:pPr>
              <a:r>
                <a:rPr kumimoji="0" lang="en-US" altLang="zh-CN" sz="2051" b="0" i="0" u="none" strike="noStrike" kern="1200" cap="none" spc="0" normalizeH="0" baseline="0" noProof="0" dirty="0">
                  <a:ln>
                    <a:noFill/>
                  </a:ln>
                  <a:solidFill>
                    <a:prstClr val="white">
                      <a:lumMod val="50000"/>
                    </a:prstClr>
                  </a:solidFill>
                  <a:effectLst/>
                  <a:uLnTx/>
                  <a:uFillTx/>
                  <a:latin typeface="Calibri"/>
                  <a:ea typeface="宋体" panose="02010600030101010101" pitchFamily="2" charset="-122"/>
                  <a:cs typeface="+mn-cs"/>
                </a:rPr>
                <a:t>30</a:t>
              </a:r>
              <a:r>
                <a:rPr kumimoji="0" lang="en-US" altLang="zh-CN" sz="1348" b="0" i="0" u="none" strike="noStrike" kern="1200" cap="none" spc="0" normalizeH="0" baseline="0" noProof="0" dirty="0">
                  <a:ln>
                    <a:noFill/>
                  </a:ln>
                  <a:solidFill>
                    <a:prstClr val="white">
                      <a:lumMod val="50000"/>
                    </a:prstClr>
                  </a:solidFill>
                  <a:effectLst/>
                  <a:uLnTx/>
                  <a:uFillTx/>
                  <a:latin typeface="Calibri"/>
                  <a:ea typeface="宋体" panose="02010600030101010101" pitchFamily="2" charset="-122"/>
                  <a:cs typeface="+mn-cs"/>
                </a:rPr>
                <a:t>%</a:t>
              </a:r>
              <a:endParaRPr kumimoji="0" lang="zh-CN" altLang="en-US" sz="1348" b="0" i="0" u="none" strike="noStrike" kern="1200" cap="none" spc="0" normalizeH="0" baseline="0" noProof="0" dirty="0">
                <a:ln>
                  <a:noFill/>
                </a:ln>
                <a:solidFill>
                  <a:prstClr val="white">
                    <a:lumMod val="50000"/>
                  </a:prstClr>
                </a:solidFill>
                <a:effectLst/>
                <a:uLnTx/>
                <a:uFillTx/>
                <a:latin typeface="Calibri"/>
                <a:ea typeface="宋体" panose="02010600030101010101" pitchFamily="2" charset="-122"/>
                <a:cs typeface="+mn-cs"/>
              </a:endParaRPr>
            </a:p>
          </p:txBody>
        </p:sp>
        <p:sp>
          <p:nvSpPr>
            <p:cNvPr id="16" name="文本框 32"/>
            <p:cNvSpPr txBox="1"/>
            <p:nvPr/>
          </p:nvSpPr>
          <p:spPr>
            <a:xfrm>
              <a:off x="5144732" y="5498862"/>
              <a:ext cx="889125" cy="545871"/>
            </a:xfrm>
            <a:prstGeom prst="rect">
              <a:avLst/>
            </a:prstGeom>
            <a:noFill/>
          </p:spPr>
          <p:txBody>
            <a:bodyPr wrap="square" rtlCol="0">
              <a:spAutoFit/>
            </a:bodyPr>
            <a:lstStyle/>
            <a:p>
              <a:pPr marL="0" marR="0" lvl="0" indent="0" algn="l" defTabSz="683605" rtl="0" eaLnBrk="1" fontAlgn="auto" latinLnBrk="0" hangingPunct="1">
                <a:lnSpc>
                  <a:spcPct val="100000"/>
                </a:lnSpc>
                <a:spcBef>
                  <a:spcPts val="0"/>
                </a:spcBef>
                <a:spcAft>
                  <a:spcPts val="0"/>
                </a:spcAft>
                <a:buClrTx/>
                <a:buSzTx/>
                <a:buFontTx/>
                <a:buNone/>
                <a:tabLst/>
                <a:defRPr/>
              </a:pPr>
              <a:r>
                <a:rPr kumimoji="0" lang="en-US" altLang="zh-CN" sz="2051" b="0" i="0" u="none" strike="noStrike" kern="1200" cap="none" spc="0" normalizeH="0" baseline="0" noProof="0" dirty="0">
                  <a:ln>
                    <a:noFill/>
                  </a:ln>
                  <a:solidFill>
                    <a:prstClr val="white">
                      <a:lumMod val="50000"/>
                    </a:prstClr>
                  </a:solidFill>
                  <a:effectLst/>
                  <a:uLnTx/>
                  <a:uFillTx/>
                  <a:latin typeface="Calibri"/>
                  <a:ea typeface="宋体" panose="02010600030101010101" pitchFamily="2" charset="-122"/>
                  <a:cs typeface="+mn-cs"/>
                </a:rPr>
                <a:t>40</a:t>
              </a:r>
              <a:r>
                <a:rPr kumimoji="0" lang="en-US" altLang="zh-CN" sz="1348" b="0" i="0" u="none" strike="noStrike" kern="1200" cap="none" spc="0" normalizeH="0" baseline="0" noProof="0" dirty="0">
                  <a:ln>
                    <a:noFill/>
                  </a:ln>
                  <a:solidFill>
                    <a:prstClr val="white">
                      <a:lumMod val="50000"/>
                    </a:prstClr>
                  </a:solidFill>
                  <a:effectLst/>
                  <a:uLnTx/>
                  <a:uFillTx/>
                  <a:latin typeface="Calibri"/>
                  <a:ea typeface="宋体" panose="02010600030101010101" pitchFamily="2" charset="-122"/>
                  <a:cs typeface="+mn-cs"/>
                </a:rPr>
                <a:t>%</a:t>
              </a:r>
              <a:endParaRPr kumimoji="0" lang="zh-CN" altLang="en-US" sz="1348" b="0" i="0" u="none" strike="noStrike" kern="1200" cap="none" spc="0" normalizeH="0" baseline="0" noProof="0" dirty="0">
                <a:ln>
                  <a:noFill/>
                </a:ln>
                <a:solidFill>
                  <a:prstClr val="white">
                    <a:lumMod val="50000"/>
                  </a:prstClr>
                </a:solidFill>
                <a:effectLst/>
                <a:uLnTx/>
                <a:uFillTx/>
                <a:latin typeface="Calibri"/>
                <a:ea typeface="宋体" panose="02010600030101010101" pitchFamily="2" charset="-122"/>
                <a:cs typeface="+mn-cs"/>
              </a:endParaRPr>
            </a:p>
          </p:txBody>
        </p:sp>
        <p:sp>
          <p:nvSpPr>
            <p:cNvPr id="17" name="文本框 33"/>
            <p:cNvSpPr txBox="1"/>
            <p:nvPr/>
          </p:nvSpPr>
          <p:spPr>
            <a:xfrm>
              <a:off x="5754386" y="5498862"/>
              <a:ext cx="889125" cy="545871"/>
            </a:xfrm>
            <a:prstGeom prst="rect">
              <a:avLst/>
            </a:prstGeom>
            <a:noFill/>
          </p:spPr>
          <p:txBody>
            <a:bodyPr wrap="square" rtlCol="0">
              <a:spAutoFit/>
            </a:bodyPr>
            <a:lstStyle/>
            <a:p>
              <a:pPr marL="0" marR="0" lvl="0" indent="0" algn="l" defTabSz="683605" rtl="0" eaLnBrk="1" fontAlgn="auto" latinLnBrk="0" hangingPunct="1">
                <a:lnSpc>
                  <a:spcPct val="100000"/>
                </a:lnSpc>
                <a:spcBef>
                  <a:spcPts val="0"/>
                </a:spcBef>
                <a:spcAft>
                  <a:spcPts val="0"/>
                </a:spcAft>
                <a:buClrTx/>
                <a:buSzTx/>
                <a:buFontTx/>
                <a:buNone/>
                <a:tabLst/>
                <a:defRPr/>
              </a:pPr>
              <a:r>
                <a:rPr kumimoji="0" lang="en-US" altLang="zh-CN" sz="2051" b="0" i="0" u="none" strike="noStrike" kern="1200" cap="none" spc="0" normalizeH="0" baseline="0" noProof="0" dirty="0">
                  <a:ln>
                    <a:noFill/>
                  </a:ln>
                  <a:solidFill>
                    <a:prstClr val="white">
                      <a:lumMod val="50000"/>
                    </a:prstClr>
                  </a:solidFill>
                  <a:effectLst/>
                  <a:uLnTx/>
                  <a:uFillTx/>
                  <a:latin typeface="Calibri"/>
                  <a:ea typeface="宋体" panose="02010600030101010101" pitchFamily="2" charset="-122"/>
                  <a:cs typeface="+mn-cs"/>
                </a:rPr>
                <a:t>50</a:t>
              </a:r>
              <a:r>
                <a:rPr kumimoji="0" lang="en-US" altLang="zh-CN" sz="1348" b="0" i="0" u="none" strike="noStrike" kern="1200" cap="none" spc="0" normalizeH="0" baseline="0" noProof="0" dirty="0">
                  <a:ln>
                    <a:noFill/>
                  </a:ln>
                  <a:solidFill>
                    <a:prstClr val="white">
                      <a:lumMod val="50000"/>
                    </a:prstClr>
                  </a:solidFill>
                  <a:effectLst/>
                  <a:uLnTx/>
                  <a:uFillTx/>
                  <a:latin typeface="Calibri"/>
                  <a:ea typeface="宋体" panose="02010600030101010101" pitchFamily="2" charset="-122"/>
                  <a:cs typeface="+mn-cs"/>
                </a:rPr>
                <a:t>%</a:t>
              </a:r>
              <a:endParaRPr kumimoji="0" lang="zh-CN" altLang="en-US" sz="1348" b="0" i="0" u="none" strike="noStrike" kern="1200" cap="none" spc="0" normalizeH="0" baseline="0" noProof="0" dirty="0">
                <a:ln>
                  <a:noFill/>
                </a:ln>
                <a:solidFill>
                  <a:prstClr val="white">
                    <a:lumMod val="50000"/>
                  </a:prstClr>
                </a:solidFill>
                <a:effectLst/>
                <a:uLnTx/>
                <a:uFillTx/>
                <a:latin typeface="Calibri"/>
                <a:ea typeface="宋体" panose="02010600030101010101" pitchFamily="2" charset="-122"/>
                <a:cs typeface="+mn-cs"/>
              </a:endParaRPr>
            </a:p>
          </p:txBody>
        </p:sp>
        <p:sp>
          <p:nvSpPr>
            <p:cNvPr id="18" name="文本框 34"/>
            <p:cNvSpPr txBox="1"/>
            <p:nvPr/>
          </p:nvSpPr>
          <p:spPr>
            <a:xfrm>
              <a:off x="6364041" y="5498862"/>
              <a:ext cx="794548" cy="548585"/>
            </a:xfrm>
            <a:prstGeom prst="rect">
              <a:avLst/>
            </a:prstGeom>
            <a:noFill/>
          </p:spPr>
          <p:txBody>
            <a:bodyPr wrap="square" rtlCol="0">
              <a:spAutoFit/>
            </a:bodyPr>
            <a:lstStyle/>
            <a:p>
              <a:pPr marL="0" marR="0" lvl="0" indent="0" algn="l" defTabSz="683605" rtl="0" eaLnBrk="1" fontAlgn="auto" latinLnBrk="0" hangingPunct="1">
                <a:lnSpc>
                  <a:spcPct val="100000"/>
                </a:lnSpc>
                <a:spcBef>
                  <a:spcPts val="0"/>
                </a:spcBef>
                <a:spcAft>
                  <a:spcPts val="0"/>
                </a:spcAft>
                <a:buClrTx/>
                <a:buSzTx/>
                <a:buFontTx/>
                <a:buNone/>
                <a:tabLst/>
                <a:defRPr/>
              </a:pPr>
              <a:r>
                <a:rPr kumimoji="0" lang="en-US" altLang="zh-CN" sz="2051" b="0" i="0" u="none" strike="noStrike" kern="1200" cap="none" spc="0" normalizeH="0" baseline="0" noProof="0" dirty="0">
                  <a:ln>
                    <a:noFill/>
                  </a:ln>
                  <a:solidFill>
                    <a:prstClr val="white">
                      <a:lumMod val="50000"/>
                    </a:prstClr>
                  </a:solidFill>
                  <a:effectLst/>
                  <a:uLnTx/>
                  <a:uFillTx/>
                  <a:latin typeface="Calibri"/>
                  <a:ea typeface="宋体" panose="02010600030101010101" pitchFamily="2" charset="-122"/>
                  <a:cs typeface="+mn-cs"/>
                </a:rPr>
                <a:t>60</a:t>
              </a:r>
              <a:r>
                <a:rPr kumimoji="0" lang="en-US" altLang="zh-CN" sz="1348" b="0" i="0" u="none" strike="noStrike" kern="1200" cap="none" spc="0" normalizeH="0" baseline="0" noProof="0" dirty="0">
                  <a:ln>
                    <a:noFill/>
                  </a:ln>
                  <a:solidFill>
                    <a:prstClr val="white">
                      <a:lumMod val="50000"/>
                    </a:prstClr>
                  </a:solidFill>
                  <a:effectLst/>
                  <a:uLnTx/>
                  <a:uFillTx/>
                  <a:latin typeface="Calibri"/>
                  <a:ea typeface="宋体" panose="02010600030101010101" pitchFamily="2" charset="-122"/>
                  <a:cs typeface="+mn-cs"/>
                </a:rPr>
                <a:t>%</a:t>
              </a:r>
              <a:endParaRPr kumimoji="0" lang="zh-CN" altLang="en-US" sz="1348" b="0" i="0" u="none" strike="noStrike" kern="1200" cap="none" spc="0" normalizeH="0" baseline="0" noProof="0" dirty="0">
                <a:ln>
                  <a:noFill/>
                </a:ln>
                <a:solidFill>
                  <a:prstClr val="white">
                    <a:lumMod val="50000"/>
                  </a:prstClr>
                </a:solidFill>
                <a:effectLst/>
                <a:uLnTx/>
                <a:uFillTx/>
                <a:latin typeface="Calibri"/>
                <a:ea typeface="宋体" panose="02010600030101010101" pitchFamily="2" charset="-122"/>
                <a:cs typeface="+mn-cs"/>
              </a:endParaRPr>
            </a:p>
          </p:txBody>
        </p:sp>
        <p:sp>
          <p:nvSpPr>
            <p:cNvPr id="19" name="文本框 35"/>
            <p:cNvSpPr txBox="1"/>
            <p:nvPr/>
          </p:nvSpPr>
          <p:spPr>
            <a:xfrm>
              <a:off x="6973697" y="5498862"/>
              <a:ext cx="849701" cy="545871"/>
            </a:xfrm>
            <a:prstGeom prst="rect">
              <a:avLst/>
            </a:prstGeom>
            <a:noFill/>
          </p:spPr>
          <p:txBody>
            <a:bodyPr wrap="square" rtlCol="0">
              <a:spAutoFit/>
            </a:bodyPr>
            <a:lstStyle/>
            <a:p>
              <a:pPr marL="0" marR="0" lvl="0" indent="0" algn="l" defTabSz="683605" rtl="0" eaLnBrk="1" fontAlgn="auto" latinLnBrk="0" hangingPunct="1">
                <a:lnSpc>
                  <a:spcPct val="100000"/>
                </a:lnSpc>
                <a:spcBef>
                  <a:spcPts val="0"/>
                </a:spcBef>
                <a:spcAft>
                  <a:spcPts val="0"/>
                </a:spcAft>
                <a:buClrTx/>
                <a:buSzTx/>
                <a:buFontTx/>
                <a:buNone/>
                <a:tabLst/>
                <a:defRPr/>
              </a:pPr>
              <a:r>
                <a:rPr kumimoji="0" lang="en-US" altLang="zh-CN" sz="2051" b="0" i="0" u="none" strike="noStrike" kern="1200" cap="none" spc="0" normalizeH="0" baseline="0" noProof="0" dirty="0">
                  <a:ln>
                    <a:noFill/>
                  </a:ln>
                  <a:solidFill>
                    <a:prstClr val="white">
                      <a:lumMod val="50000"/>
                    </a:prstClr>
                  </a:solidFill>
                  <a:effectLst/>
                  <a:uLnTx/>
                  <a:uFillTx/>
                  <a:latin typeface="Calibri"/>
                  <a:ea typeface="宋体" panose="02010600030101010101" pitchFamily="2" charset="-122"/>
                  <a:cs typeface="+mn-cs"/>
                </a:rPr>
                <a:t>70</a:t>
              </a:r>
              <a:r>
                <a:rPr kumimoji="0" lang="en-US" altLang="zh-CN" sz="1348" b="0" i="0" u="none" strike="noStrike" kern="1200" cap="none" spc="0" normalizeH="0" baseline="0" noProof="0" dirty="0">
                  <a:ln>
                    <a:noFill/>
                  </a:ln>
                  <a:solidFill>
                    <a:prstClr val="white">
                      <a:lumMod val="50000"/>
                    </a:prstClr>
                  </a:solidFill>
                  <a:effectLst/>
                  <a:uLnTx/>
                  <a:uFillTx/>
                  <a:latin typeface="Calibri"/>
                  <a:ea typeface="宋体" panose="02010600030101010101" pitchFamily="2" charset="-122"/>
                  <a:cs typeface="+mn-cs"/>
                </a:rPr>
                <a:t>%</a:t>
              </a:r>
              <a:endParaRPr kumimoji="0" lang="zh-CN" altLang="en-US" sz="1348" b="0" i="0" u="none" strike="noStrike" kern="1200" cap="none" spc="0" normalizeH="0" baseline="0" noProof="0" dirty="0">
                <a:ln>
                  <a:noFill/>
                </a:ln>
                <a:solidFill>
                  <a:prstClr val="white">
                    <a:lumMod val="50000"/>
                  </a:prstClr>
                </a:solidFill>
                <a:effectLst/>
                <a:uLnTx/>
                <a:uFillTx/>
                <a:latin typeface="Calibri"/>
                <a:ea typeface="宋体" panose="02010600030101010101" pitchFamily="2" charset="-122"/>
                <a:cs typeface="+mn-cs"/>
              </a:endParaRPr>
            </a:p>
          </p:txBody>
        </p:sp>
        <p:sp>
          <p:nvSpPr>
            <p:cNvPr id="20" name="文本框 36"/>
            <p:cNvSpPr txBox="1"/>
            <p:nvPr/>
          </p:nvSpPr>
          <p:spPr>
            <a:xfrm>
              <a:off x="7583352" y="5498862"/>
              <a:ext cx="834812" cy="545871"/>
            </a:xfrm>
            <a:prstGeom prst="rect">
              <a:avLst/>
            </a:prstGeom>
            <a:noFill/>
          </p:spPr>
          <p:txBody>
            <a:bodyPr wrap="square" rtlCol="0">
              <a:spAutoFit/>
            </a:bodyPr>
            <a:lstStyle/>
            <a:p>
              <a:pPr marL="0" marR="0" lvl="0" indent="0" algn="l" defTabSz="683605" rtl="0" eaLnBrk="1" fontAlgn="auto" latinLnBrk="0" hangingPunct="1">
                <a:lnSpc>
                  <a:spcPct val="100000"/>
                </a:lnSpc>
                <a:spcBef>
                  <a:spcPts val="0"/>
                </a:spcBef>
                <a:spcAft>
                  <a:spcPts val="0"/>
                </a:spcAft>
                <a:buClrTx/>
                <a:buSzTx/>
                <a:buFontTx/>
                <a:buNone/>
                <a:tabLst/>
                <a:defRPr/>
              </a:pPr>
              <a:r>
                <a:rPr kumimoji="0" lang="en-US" altLang="zh-CN" sz="2051" b="0" i="0" u="none" strike="noStrike" kern="1200" cap="none" spc="0" normalizeH="0" baseline="0" noProof="0" dirty="0">
                  <a:ln>
                    <a:noFill/>
                  </a:ln>
                  <a:solidFill>
                    <a:prstClr val="white">
                      <a:lumMod val="50000"/>
                    </a:prstClr>
                  </a:solidFill>
                  <a:effectLst/>
                  <a:uLnTx/>
                  <a:uFillTx/>
                  <a:latin typeface="Calibri"/>
                  <a:ea typeface="宋体" panose="02010600030101010101" pitchFamily="2" charset="-122"/>
                  <a:cs typeface="+mn-cs"/>
                </a:rPr>
                <a:t>80</a:t>
              </a:r>
              <a:r>
                <a:rPr kumimoji="0" lang="en-US" altLang="zh-CN" sz="1348" b="0" i="0" u="none" strike="noStrike" kern="1200" cap="none" spc="0" normalizeH="0" baseline="0" noProof="0" dirty="0">
                  <a:ln>
                    <a:noFill/>
                  </a:ln>
                  <a:solidFill>
                    <a:prstClr val="white">
                      <a:lumMod val="50000"/>
                    </a:prstClr>
                  </a:solidFill>
                  <a:effectLst/>
                  <a:uLnTx/>
                  <a:uFillTx/>
                  <a:latin typeface="Calibri"/>
                  <a:ea typeface="宋体" panose="02010600030101010101" pitchFamily="2" charset="-122"/>
                  <a:cs typeface="+mn-cs"/>
                </a:rPr>
                <a:t>%</a:t>
              </a:r>
              <a:endParaRPr kumimoji="0" lang="zh-CN" altLang="en-US" sz="1348" b="0" i="0" u="none" strike="noStrike" kern="1200" cap="none" spc="0" normalizeH="0" baseline="0" noProof="0" dirty="0">
                <a:ln>
                  <a:noFill/>
                </a:ln>
                <a:solidFill>
                  <a:prstClr val="white">
                    <a:lumMod val="50000"/>
                  </a:prstClr>
                </a:solidFill>
                <a:effectLst/>
                <a:uLnTx/>
                <a:uFillTx/>
                <a:latin typeface="Calibri"/>
                <a:ea typeface="宋体" panose="02010600030101010101" pitchFamily="2" charset="-122"/>
                <a:cs typeface="+mn-cs"/>
              </a:endParaRPr>
            </a:p>
          </p:txBody>
        </p:sp>
      </p:grpSp>
      <p:sp>
        <p:nvSpPr>
          <p:cNvPr id="21" name="文本框 39"/>
          <p:cNvSpPr txBox="1"/>
          <p:nvPr/>
        </p:nvSpPr>
        <p:spPr>
          <a:xfrm>
            <a:off x="6315517" y="1501611"/>
            <a:ext cx="2200879" cy="434844"/>
          </a:xfrm>
          <a:prstGeom prst="rect">
            <a:avLst/>
          </a:prstGeom>
          <a:noFill/>
        </p:spPr>
        <p:txBody>
          <a:bodyPr wrap="square" lIns="68382" tIns="34192" rIns="68382" bIns="34192" rtlCol="0">
            <a:spAutoFit/>
          </a:bodyPr>
          <a:lstStyle/>
          <a:p>
            <a:pPr marL="0" marR="0" lvl="0" indent="0" algn="just" defTabSz="683605" rtl="0" eaLnBrk="1" fontAlgn="auto" latinLnBrk="0" hangingPunct="1">
              <a:lnSpc>
                <a:spcPct val="100000"/>
              </a:lnSpc>
              <a:spcBef>
                <a:spcPts val="0"/>
              </a:spcBef>
              <a:spcAft>
                <a:spcPts val="0"/>
              </a:spcAft>
              <a:buClrTx/>
              <a:buSzTx/>
              <a:buFontTx/>
              <a:buNone/>
              <a:tabLst/>
              <a:defRPr/>
            </a:pPr>
            <a:r>
              <a:rPr kumimoji="0" lang="zh-CN" altLang="en-US" sz="1172" b="0" i="0" u="none" strike="noStrike" kern="1200" cap="none" spc="0" normalizeH="0" baseline="0" noProof="0" dirty="0">
                <a:ln>
                  <a:noFill/>
                </a:ln>
                <a:solidFill>
                  <a:srgbClr val="FF0000"/>
                </a:solidFill>
                <a:effectLst/>
                <a:uLnTx/>
                <a:uFillTx/>
                <a:latin typeface="微软雅黑" panose="020B0503020204020204" pitchFamily="34" charset="-122"/>
                <a:ea typeface="微软雅黑" panose="020B0503020204020204" pitchFamily="34" charset="-122"/>
                <a:cs typeface="+mn-cs"/>
              </a:rPr>
              <a:t>文字说明文字说明</a:t>
            </a:r>
            <a:endParaRPr kumimoji="0" lang="en-US" altLang="zh-CN" sz="1172" b="0" i="0" u="none" strike="noStrike" kern="1200" cap="none" spc="0" normalizeH="0" baseline="0" noProof="0" dirty="0">
              <a:ln>
                <a:noFill/>
              </a:ln>
              <a:solidFill>
                <a:srgbClr val="FF0000"/>
              </a:solidFill>
              <a:effectLst/>
              <a:uLnTx/>
              <a:uFillTx/>
              <a:latin typeface="微软雅黑" panose="020B0503020204020204" pitchFamily="34" charset="-122"/>
              <a:ea typeface="微软雅黑" panose="020B0503020204020204" pitchFamily="34" charset="-122"/>
              <a:cs typeface="+mn-cs"/>
            </a:endParaRPr>
          </a:p>
          <a:p>
            <a:pPr marL="0" marR="0" lvl="0" indent="0" algn="just" defTabSz="683605" rtl="0" eaLnBrk="1" fontAlgn="auto" latinLnBrk="0" hangingPunct="1">
              <a:lnSpc>
                <a:spcPct val="100000"/>
              </a:lnSpc>
              <a:spcBef>
                <a:spcPts val="0"/>
              </a:spcBef>
              <a:spcAft>
                <a:spcPts val="0"/>
              </a:spcAft>
              <a:buClrTx/>
              <a:buSzTx/>
              <a:buFontTx/>
              <a:buNone/>
              <a:tabLst/>
              <a:defRPr/>
            </a:pPr>
            <a:r>
              <a:rPr kumimoji="0" lang="zh-CN" altLang="en-US" sz="1172" b="0" i="0" u="none" strike="noStrike" kern="1200" cap="none" spc="0" normalizeH="0" baseline="0" noProof="0" dirty="0">
                <a:ln>
                  <a:noFill/>
                </a:ln>
                <a:solidFill>
                  <a:srgbClr val="FF0000"/>
                </a:solidFill>
                <a:effectLst/>
                <a:uLnTx/>
                <a:uFillTx/>
                <a:latin typeface="微软雅黑" panose="020B0503020204020204" pitchFamily="34" charset="-122"/>
                <a:ea typeface="微软雅黑" panose="020B0503020204020204" pitchFamily="34" charset="-122"/>
                <a:cs typeface="+mn-cs"/>
              </a:rPr>
              <a:t>文字说明文字说明</a:t>
            </a:r>
          </a:p>
        </p:txBody>
      </p:sp>
      <p:sp>
        <p:nvSpPr>
          <p:cNvPr id="22" name="文本框 40"/>
          <p:cNvSpPr txBox="1"/>
          <p:nvPr/>
        </p:nvSpPr>
        <p:spPr>
          <a:xfrm>
            <a:off x="6315517" y="2156437"/>
            <a:ext cx="2200879" cy="434844"/>
          </a:xfrm>
          <a:prstGeom prst="rect">
            <a:avLst/>
          </a:prstGeom>
          <a:noFill/>
        </p:spPr>
        <p:txBody>
          <a:bodyPr wrap="square" lIns="68382" tIns="34192" rIns="68382" bIns="34192" rtlCol="0">
            <a:spAutoFit/>
          </a:bodyPr>
          <a:lstStyle/>
          <a:p>
            <a:pPr marL="0" marR="0" lvl="0" indent="0" algn="just" defTabSz="683605" rtl="0" eaLnBrk="1" fontAlgn="auto" latinLnBrk="0" hangingPunct="1">
              <a:lnSpc>
                <a:spcPct val="100000"/>
              </a:lnSpc>
              <a:spcBef>
                <a:spcPts val="0"/>
              </a:spcBef>
              <a:spcAft>
                <a:spcPts val="0"/>
              </a:spcAft>
              <a:buClrTx/>
              <a:buSzTx/>
              <a:buFontTx/>
              <a:buNone/>
              <a:tabLst/>
              <a:defRPr/>
            </a:pPr>
            <a:r>
              <a:rPr kumimoji="0" lang="zh-CN" altLang="en-US" sz="1172" b="0" i="0" u="none" strike="noStrike" kern="1200" cap="none" spc="0" normalizeH="0" baseline="0" noProof="0" dirty="0">
                <a:ln>
                  <a:noFill/>
                </a:ln>
                <a:solidFill>
                  <a:prstClr val="white">
                    <a:lumMod val="50000"/>
                  </a:prstClr>
                </a:solidFill>
                <a:effectLst/>
                <a:uLnTx/>
                <a:uFillTx/>
                <a:latin typeface="微软雅黑" panose="020B0503020204020204" pitchFamily="34" charset="-122"/>
                <a:ea typeface="微软雅黑" panose="020B0503020204020204" pitchFamily="34" charset="-122"/>
                <a:cs typeface="+mn-cs"/>
              </a:rPr>
              <a:t>文字说明文字说明</a:t>
            </a:r>
            <a:endParaRPr kumimoji="0" lang="en-US" altLang="zh-CN" sz="1172" b="0" i="0" u="none" strike="noStrike" kern="1200" cap="none" spc="0" normalizeH="0" baseline="0" noProof="0" dirty="0">
              <a:ln>
                <a:noFill/>
              </a:ln>
              <a:solidFill>
                <a:prstClr val="white">
                  <a:lumMod val="50000"/>
                </a:prstClr>
              </a:solidFill>
              <a:effectLst/>
              <a:uLnTx/>
              <a:uFillTx/>
              <a:latin typeface="微软雅黑" panose="020B0503020204020204" pitchFamily="34" charset="-122"/>
              <a:ea typeface="微软雅黑" panose="020B0503020204020204" pitchFamily="34" charset="-122"/>
              <a:cs typeface="+mn-cs"/>
            </a:endParaRPr>
          </a:p>
          <a:p>
            <a:pPr marL="0" marR="0" lvl="0" indent="0" algn="just" defTabSz="683605" rtl="0" eaLnBrk="1" fontAlgn="auto" latinLnBrk="0" hangingPunct="1">
              <a:lnSpc>
                <a:spcPct val="100000"/>
              </a:lnSpc>
              <a:spcBef>
                <a:spcPts val="0"/>
              </a:spcBef>
              <a:spcAft>
                <a:spcPts val="0"/>
              </a:spcAft>
              <a:buClrTx/>
              <a:buSzTx/>
              <a:buFontTx/>
              <a:buNone/>
              <a:tabLst/>
              <a:defRPr/>
            </a:pPr>
            <a:r>
              <a:rPr kumimoji="0" lang="zh-CN" altLang="en-US" sz="1172" b="0" i="0" u="none" strike="noStrike" kern="1200" cap="none" spc="0" normalizeH="0" baseline="0" noProof="0" dirty="0">
                <a:ln>
                  <a:noFill/>
                </a:ln>
                <a:solidFill>
                  <a:prstClr val="white">
                    <a:lumMod val="50000"/>
                  </a:prstClr>
                </a:solidFill>
                <a:effectLst/>
                <a:uLnTx/>
                <a:uFillTx/>
                <a:latin typeface="微软雅黑" panose="020B0503020204020204" pitchFamily="34" charset="-122"/>
                <a:ea typeface="微软雅黑" panose="020B0503020204020204" pitchFamily="34" charset="-122"/>
                <a:cs typeface="+mn-cs"/>
              </a:rPr>
              <a:t>文字说明文字说明</a:t>
            </a:r>
          </a:p>
        </p:txBody>
      </p:sp>
      <p:sp>
        <p:nvSpPr>
          <p:cNvPr id="23" name="文本框 41"/>
          <p:cNvSpPr txBox="1"/>
          <p:nvPr/>
        </p:nvSpPr>
        <p:spPr>
          <a:xfrm>
            <a:off x="6315517" y="2773117"/>
            <a:ext cx="2200879" cy="434844"/>
          </a:xfrm>
          <a:prstGeom prst="rect">
            <a:avLst/>
          </a:prstGeom>
          <a:noFill/>
        </p:spPr>
        <p:txBody>
          <a:bodyPr wrap="square" lIns="68382" tIns="34192" rIns="68382" bIns="34192" rtlCol="0">
            <a:spAutoFit/>
          </a:bodyPr>
          <a:lstStyle/>
          <a:p>
            <a:pPr marL="0" marR="0" lvl="0" indent="0" algn="just" defTabSz="683605" rtl="0" eaLnBrk="1" fontAlgn="auto" latinLnBrk="0" hangingPunct="1">
              <a:lnSpc>
                <a:spcPct val="100000"/>
              </a:lnSpc>
              <a:spcBef>
                <a:spcPts val="0"/>
              </a:spcBef>
              <a:spcAft>
                <a:spcPts val="0"/>
              </a:spcAft>
              <a:buClrTx/>
              <a:buSzTx/>
              <a:buFontTx/>
              <a:buNone/>
              <a:tabLst/>
              <a:defRPr/>
            </a:pPr>
            <a:r>
              <a:rPr kumimoji="0" lang="zh-CN" altLang="en-US" sz="1172" b="0" i="0" u="none" strike="noStrike" kern="1200" cap="none" spc="0" normalizeH="0" baseline="0" noProof="0" dirty="0">
                <a:ln>
                  <a:noFill/>
                </a:ln>
                <a:solidFill>
                  <a:srgbClr val="C00000"/>
                </a:solidFill>
                <a:effectLst/>
                <a:uLnTx/>
                <a:uFillTx/>
                <a:latin typeface="微软雅黑" panose="020B0503020204020204" pitchFamily="34" charset="-122"/>
                <a:ea typeface="微软雅黑" panose="020B0503020204020204" pitchFamily="34" charset="-122"/>
                <a:cs typeface="+mn-cs"/>
              </a:rPr>
              <a:t>文字说明文字说明</a:t>
            </a:r>
            <a:endParaRPr kumimoji="0" lang="en-US" altLang="zh-CN" sz="1172" b="0" i="0" u="none" strike="noStrike" kern="1200" cap="none" spc="0" normalizeH="0" baseline="0" noProof="0" dirty="0">
              <a:ln>
                <a:noFill/>
              </a:ln>
              <a:solidFill>
                <a:srgbClr val="C00000"/>
              </a:solidFill>
              <a:effectLst/>
              <a:uLnTx/>
              <a:uFillTx/>
              <a:latin typeface="微软雅黑" panose="020B0503020204020204" pitchFamily="34" charset="-122"/>
              <a:ea typeface="微软雅黑" panose="020B0503020204020204" pitchFamily="34" charset="-122"/>
              <a:cs typeface="+mn-cs"/>
            </a:endParaRPr>
          </a:p>
          <a:p>
            <a:pPr marL="0" marR="0" lvl="0" indent="0" algn="just" defTabSz="683605" rtl="0" eaLnBrk="1" fontAlgn="auto" latinLnBrk="0" hangingPunct="1">
              <a:lnSpc>
                <a:spcPct val="100000"/>
              </a:lnSpc>
              <a:spcBef>
                <a:spcPts val="0"/>
              </a:spcBef>
              <a:spcAft>
                <a:spcPts val="0"/>
              </a:spcAft>
              <a:buClrTx/>
              <a:buSzTx/>
              <a:buFontTx/>
              <a:buNone/>
              <a:tabLst/>
              <a:defRPr/>
            </a:pPr>
            <a:r>
              <a:rPr kumimoji="0" lang="zh-CN" altLang="en-US" sz="1172" b="0" i="0" u="none" strike="noStrike" kern="1200" cap="none" spc="0" normalizeH="0" baseline="0" noProof="0" dirty="0">
                <a:ln>
                  <a:noFill/>
                </a:ln>
                <a:solidFill>
                  <a:srgbClr val="C00000"/>
                </a:solidFill>
                <a:effectLst/>
                <a:uLnTx/>
                <a:uFillTx/>
                <a:latin typeface="微软雅黑" panose="020B0503020204020204" pitchFamily="34" charset="-122"/>
                <a:ea typeface="微软雅黑" panose="020B0503020204020204" pitchFamily="34" charset="-122"/>
                <a:cs typeface="+mn-cs"/>
              </a:rPr>
              <a:t>文字说明文字说明</a:t>
            </a:r>
          </a:p>
        </p:txBody>
      </p:sp>
      <p:sp>
        <p:nvSpPr>
          <p:cNvPr id="24" name="文本框 42"/>
          <p:cNvSpPr txBox="1"/>
          <p:nvPr/>
        </p:nvSpPr>
        <p:spPr>
          <a:xfrm>
            <a:off x="6315517" y="3394220"/>
            <a:ext cx="2200879" cy="434844"/>
          </a:xfrm>
          <a:prstGeom prst="rect">
            <a:avLst/>
          </a:prstGeom>
          <a:noFill/>
        </p:spPr>
        <p:txBody>
          <a:bodyPr wrap="square" lIns="68382" tIns="34192" rIns="68382" bIns="34192" rtlCol="0">
            <a:spAutoFit/>
          </a:bodyPr>
          <a:lstStyle/>
          <a:p>
            <a:pPr marL="0" marR="0" lvl="0" indent="0" algn="just" defTabSz="683605" rtl="0" eaLnBrk="1" fontAlgn="auto" latinLnBrk="0" hangingPunct="1">
              <a:lnSpc>
                <a:spcPct val="100000"/>
              </a:lnSpc>
              <a:spcBef>
                <a:spcPts val="0"/>
              </a:spcBef>
              <a:spcAft>
                <a:spcPts val="0"/>
              </a:spcAft>
              <a:buClrTx/>
              <a:buSzTx/>
              <a:buFontTx/>
              <a:buNone/>
              <a:tabLst/>
              <a:defRPr/>
            </a:pPr>
            <a:r>
              <a:rPr kumimoji="0" lang="zh-CN" altLang="en-US" sz="1172" b="0" i="0" u="none" strike="noStrike" kern="1200" cap="none" spc="0" normalizeH="0" baseline="0" noProof="0" dirty="0">
                <a:ln>
                  <a:noFill/>
                </a:ln>
                <a:solidFill>
                  <a:prstClr val="white">
                    <a:lumMod val="50000"/>
                  </a:prstClr>
                </a:solidFill>
                <a:effectLst/>
                <a:uLnTx/>
                <a:uFillTx/>
                <a:latin typeface="微软雅黑" panose="020B0503020204020204" pitchFamily="34" charset="-122"/>
                <a:ea typeface="微软雅黑" panose="020B0503020204020204" pitchFamily="34" charset="-122"/>
                <a:cs typeface="+mn-cs"/>
              </a:rPr>
              <a:t>文字说明文字说明</a:t>
            </a:r>
            <a:endParaRPr kumimoji="0" lang="en-US" altLang="zh-CN" sz="1172" b="0" i="0" u="none" strike="noStrike" kern="1200" cap="none" spc="0" normalizeH="0" baseline="0" noProof="0" dirty="0">
              <a:ln>
                <a:noFill/>
              </a:ln>
              <a:solidFill>
                <a:prstClr val="white">
                  <a:lumMod val="50000"/>
                </a:prstClr>
              </a:solidFill>
              <a:effectLst/>
              <a:uLnTx/>
              <a:uFillTx/>
              <a:latin typeface="微软雅黑" panose="020B0503020204020204" pitchFamily="34" charset="-122"/>
              <a:ea typeface="微软雅黑" panose="020B0503020204020204" pitchFamily="34" charset="-122"/>
              <a:cs typeface="+mn-cs"/>
            </a:endParaRPr>
          </a:p>
          <a:p>
            <a:pPr marL="0" marR="0" lvl="0" indent="0" algn="just" defTabSz="683605" rtl="0" eaLnBrk="1" fontAlgn="auto" latinLnBrk="0" hangingPunct="1">
              <a:lnSpc>
                <a:spcPct val="100000"/>
              </a:lnSpc>
              <a:spcBef>
                <a:spcPts val="0"/>
              </a:spcBef>
              <a:spcAft>
                <a:spcPts val="0"/>
              </a:spcAft>
              <a:buClrTx/>
              <a:buSzTx/>
              <a:buFontTx/>
              <a:buNone/>
              <a:tabLst/>
              <a:defRPr/>
            </a:pPr>
            <a:r>
              <a:rPr kumimoji="0" lang="zh-CN" altLang="en-US" sz="1172" b="0" i="0" u="none" strike="noStrike" kern="1200" cap="none" spc="0" normalizeH="0" baseline="0" noProof="0" dirty="0">
                <a:ln>
                  <a:noFill/>
                </a:ln>
                <a:solidFill>
                  <a:prstClr val="white">
                    <a:lumMod val="50000"/>
                  </a:prstClr>
                </a:solidFill>
                <a:effectLst/>
                <a:uLnTx/>
                <a:uFillTx/>
                <a:latin typeface="微软雅黑" panose="020B0503020204020204" pitchFamily="34" charset="-122"/>
                <a:ea typeface="微软雅黑" panose="020B0503020204020204" pitchFamily="34" charset="-122"/>
                <a:cs typeface="+mn-cs"/>
              </a:rPr>
              <a:t>文字说明文字说明</a:t>
            </a:r>
          </a:p>
        </p:txBody>
      </p:sp>
      <p:pic>
        <p:nvPicPr>
          <p:cNvPr id="25"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32397" y="1740651"/>
            <a:ext cx="690358" cy="206605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49886876"/>
      </p:ext>
    </p:extLst>
  </p:cSld>
  <p:clrMapOvr>
    <a:masterClrMapping/>
  </p:clrMapOvr>
  <p:transition spd="slow" advClick="0" advTm="6263">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right)">
                                      <p:cBhvr>
                                        <p:cTn id="7" dur="500"/>
                                        <p:tgtEl>
                                          <p:spTgt spid="2"/>
                                        </p:tgtEl>
                                      </p:cBhvr>
                                    </p:animEffect>
                                  </p:childTnLst>
                                </p:cTn>
                              </p:par>
                            </p:childTnLst>
                          </p:cTn>
                        </p:par>
                        <p:par>
                          <p:cTn id="8" fill="hold">
                            <p:stCondLst>
                              <p:cond delay="500"/>
                            </p:stCondLst>
                            <p:childTnLst>
                              <p:par>
                                <p:cTn id="9" presetID="22" presetClass="entr" presetSubtype="4" fill="hold" grpId="0"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wipe(down)">
                                      <p:cBhvr>
                                        <p:cTn id="11" dur="500"/>
                                        <p:tgtEl>
                                          <p:spTgt spid="3"/>
                                        </p:tgtEl>
                                      </p:cBhvr>
                                    </p:animEffect>
                                  </p:childTnLst>
                                </p:cTn>
                              </p:par>
                            </p:childTnLst>
                          </p:cTn>
                        </p:par>
                        <p:par>
                          <p:cTn id="12" fill="hold">
                            <p:stCondLst>
                              <p:cond delay="1000"/>
                            </p:stCondLst>
                            <p:childTnLst>
                              <p:par>
                                <p:cTn id="13" presetID="53" presetClass="entr" presetSubtype="16" fill="hold" nodeType="afterEffect">
                                  <p:stCondLst>
                                    <p:cond delay="0"/>
                                  </p:stCondLst>
                                  <p:childTnLst>
                                    <p:set>
                                      <p:cBhvr>
                                        <p:cTn id="14" dur="1" fill="hold">
                                          <p:stCondLst>
                                            <p:cond delay="0"/>
                                          </p:stCondLst>
                                        </p:cTn>
                                        <p:tgtEl>
                                          <p:spTgt spid="12"/>
                                        </p:tgtEl>
                                        <p:attrNameLst>
                                          <p:attrName>style.visibility</p:attrName>
                                        </p:attrNameLst>
                                      </p:cBhvr>
                                      <p:to>
                                        <p:strVal val="visible"/>
                                      </p:to>
                                    </p:set>
                                    <p:anim calcmode="lin" valueType="num">
                                      <p:cBhvr>
                                        <p:cTn id="15" dur="500" fill="hold"/>
                                        <p:tgtEl>
                                          <p:spTgt spid="12"/>
                                        </p:tgtEl>
                                        <p:attrNameLst>
                                          <p:attrName>ppt_w</p:attrName>
                                        </p:attrNameLst>
                                      </p:cBhvr>
                                      <p:tavLst>
                                        <p:tav tm="0">
                                          <p:val>
                                            <p:fltVal val="0"/>
                                          </p:val>
                                        </p:tav>
                                        <p:tav tm="100000">
                                          <p:val>
                                            <p:strVal val="#ppt_w"/>
                                          </p:val>
                                        </p:tav>
                                      </p:tavLst>
                                    </p:anim>
                                    <p:anim calcmode="lin" valueType="num">
                                      <p:cBhvr>
                                        <p:cTn id="16" dur="500" fill="hold"/>
                                        <p:tgtEl>
                                          <p:spTgt spid="12"/>
                                        </p:tgtEl>
                                        <p:attrNameLst>
                                          <p:attrName>ppt_h</p:attrName>
                                        </p:attrNameLst>
                                      </p:cBhvr>
                                      <p:tavLst>
                                        <p:tav tm="0">
                                          <p:val>
                                            <p:fltVal val="0"/>
                                          </p:val>
                                        </p:tav>
                                        <p:tav tm="100000">
                                          <p:val>
                                            <p:strVal val="#ppt_h"/>
                                          </p:val>
                                        </p:tav>
                                      </p:tavLst>
                                    </p:anim>
                                    <p:animEffect transition="in" filter="fade">
                                      <p:cBhvr>
                                        <p:cTn id="17" dur="500"/>
                                        <p:tgtEl>
                                          <p:spTgt spid="12"/>
                                        </p:tgtEl>
                                      </p:cBhvr>
                                    </p:animEffect>
                                  </p:childTnLst>
                                </p:cTn>
                              </p:par>
                            </p:childTnLst>
                          </p:cTn>
                        </p:par>
                        <p:par>
                          <p:cTn id="18" fill="hold">
                            <p:stCondLst>
                              <p:cond delay="1500"/>
                            </p:stCondLst>
                            <p:childTnLst>
                              <p:par>
                                <p:cTn id="19" presetID="22" presetClass="entr" presetSubtype="4" fill="hold" grpId="0" nodeType="afterEffect">
                                  <p:stCondLst>
                                    <p:cond delay="0"/>
                                  </p:stCondLst>
                                  <p:childTnLst>
                                    <p:set>
                                      <p:cBhvr>
                                        <p:cTn id="20" dur="1" fill="hold">
                                          <p:stCondLst>
                                            <p:cond delay="0"/>
                                          </p:stCondLst>
                                        </p:cTn>
                                        <p:tgtEl>
                                          <p:spTgt spid="8"/>
                                        </p:tgtEl>
                                        <p:attrNameLst>
                                          <p:attrName>style.visibility</p:attrName>
                                        </p:attrNameLst>
                                      </p:cBhvr>
                                      <p:to>
                                        <p:strVal val="visible"/>
                                      </p:to>
                                    </p:set>
                                    <p:animEffect transition="in" filter="wipe(down)">
                                      <p:cBhvr>
                                        <p:cTn id="21" dur="500"/>
                                        <p:tgtEl>
                                          <p:spTgt spid="8"/>
                                        </p:tgtEl>
                                      </p:cBhvr>
                                    </p:animEffect>
                                  </p:childTnLst>
                                </p:cTn>
                              </p:par>
                            </p:childTnLst>
                          </p:cTn>
                        </p:par>
                        <p:par>
                          <p:cTn id="22" fill="hold">
                            <p:stCondLst>
                              <p:cond delay="2000"/>
                            </p:stCondLst>
                            <p:childTnLst>
                              <p:par>
                                <p:cTn id="23" presetID="22" presetClass="entr" presetSubtype="4" fill="hold" grpId="0" nodeType="afterEffect">
                                  <p:stCondLst>
                                    <p:cond delay="0"/>
                                  </p:stCondLst>
                                  <p:childTnLst>
                                    <p:set>
                                      <p:cBhvr>
                                        <p:cTn id="24" dur="1" fill="hold">
                                          <p:stCondLst>
                                            <p:cond delay="0"/>
                                          </p:stCondLst>
                                        </p:cTn>
                                        <p:tgtEl>
                                          <p:spTgt spid="9"/>
                                        </p:tgtEl>
                                        <p:attrNameLst>
                                          <p:attrName>style.visibility</p:attrName>
                                        </p:attrNameLst>
                                      </p:cBhvr>
                                      <p:to>
                                        <p:strVal val="visible"/>
                                      </p:to>
                                    </p:set>
                                    <p:animEffect transition="in" filter="wipe(down)">
                                      <p:cBhvr>
                                        <p:cTn id="25" dur="500"/>
                                        <p:tgtEl>
                                          <p:spTgt spid="9"/>
                                        </p:tgtEl>
                                      </p:cBhvr>
                                    </p:animEffect>
                                  </p:childTnLst>
                                </p:cTn>
                              </p:par>
                            </p:childTnLst>
                          </p:cTn>
                        </p:par>
                        <p:par>
                          <p:cTn id="26" fill="hold">
                            <p:stCondLst>
                              <p:cond delay="2500"/>
                            </p:stCondLst>
                            <p:childTnLst>
                              <p:par>
                                <p:cTn id="27" presetID="22" presetClass="entr" presetSubtype="4" fill="hold" grpId="0" nodeType="afterEffect">
                                  <p:stCondLst>
                                    <p:cond delay="0"/>
                                  </p:stCondLst>
                                  <p:childTnLst>
                                    <p:set>
                                      <p:cBhvr>
                                        <p:cTn id="28" dur="1" fill="hold">
                                          <p:stCondLst>
                                            <p:cond delay="0"/>
                                          </p:stCondLst>
                                        </p:cTn>
                                        <p:tgtEl>
                                          <p:spTgt spid="10"/>
                                        </p:tgtEl>
                                        <p:attrNameLst>
                                          <p:attrName>style.visibility</p:attrName>
                                        </p:attrNameLst>
                                      </p:cBhvr>
                                      <p:to>
                                        <p:strVal val="visible"/>
                                      </p:to>
                                    </p:set>
                                    <p:animEffect transition="in" filter="wipe(down)">
                                      <p:cBhvr>
                                        <p:cTn id="29" dur="500"/>
                                        <p:tgtEl>
                                          <p:spTgt spid="10"/>
                                        </p:tgtEl>
                                      </p:cBhvr>
                                    </p:animEffect>
                                  </p:childTnLst>
                                </p:cTn>
                              </p:par>
                            </p:childTnLst>
                          </p:cTn>
                        </p:par>
                        <p:par>
                          <p:cTn id="30" fill="hold">
                            <p:stCondLst>
                              <p:cond delay="3000"/>
                            </p:stCondLst>
                            <p:childTnLst>
                              <p:par>
                                <p:cTn id="31" presetID="22" presetClass="entr" presetSubtype="4" fill="hold" grpId="0" nodeType="afterEffect">
                                  <p:stCondLst>
                                    <p:cond delay="0"/>
                                  </p:stCondLst>
                                  <p:childTnLst>
                                    <p:set>
                                      <p:cBhvr>
                                        <p:cTn id="32" dur="1" fill="hold">
                                          <p:stCondLst>
                                            <p:cond delay="0"/>
                                          </p:stCondLst>
                                        </p:cTn>
                                        <p:tgtEl>
                                          <p:spTgt spid="11"/>
                                        </p:tgtEl>
                                        <p:attrNameLst>
                                          <p:attrName>style.visibility</p:attrName>
                                        </p:attrNameLst>
                                      </p:cBhvr>
                                      <p:to>
                                        <p:strVal val="visible"/>
                                      </p:to>
                                    </p:set>
                                    <p:animEffect transition="in" filter="wipe(down)">
                                      <p:cBhvr>
                                        <p:cTn id="33" dur="500"/>
                                        <p:tgtEl>
                                          <p:spTgt spid="11"/>
                                        </p:tgtEl>
                                      </p:cBhvr>
                                    </p:animEffect>
                                  </p:childTnLst>
                                </p:cTn>
                              </p:par>
                            </p:childTnLst>
                          </p:cTn>
                        </p:par>
                        <p:par>
                          <p:cTn id="34" fill="hold">
                            <p:stCondLst>
                              <p:cond delay="3500"/>
                            </p:stCondLst>
                            <p:childTnLst>
                              <p:par>
                                <p:cTn id="35" presetID="22" presetClass="entr" presetSubtype="8" fill="hold" grpId="0" nodeType="afterEffect">
                                  <p:stCondLst>
                                    <p:cond delay="0"/>
                                  </p:stCondLst>
                                  <p:childTnLst>
                                    <p:set>
                                      <p:cBhvr>
                                        <p:cTn id="36" dur="1" fill="hold">
                                          <p:stCondLst>
                                            <p:cond delay="0"/>
                                          </p:stCondLst>
                                        </p:cTn>
                                        <p:tgtEl>
                                          <p:spTgt spid="4"/>
                                        </p:tgtEl>
                                        <p:attrNameLst>
                                          <p:attrName>style.visibility</p:attrName>
                                        </p:attrNameLst>
                                      </p:cBhvr>
                                      <p:to>
                                        <p:strVal val="visible"/>
                                      </p:to>
                                    </p:set>
                                    <p:animEffect transition="in" filter="wipe(left)">
                                      <p:cBhvr>
                                        <p:cTn id="37" dur="500"/>
                                        <p:tgtEl>
                                          <p:spTgt spid="4"/>
                                        </p:tgtEl>
                                      </p:cBhvr>
                                    </p:animEffect>
                                  </p:childTnLst>
                                </p:cTn>
                              </p:par>
                            </p:childTnLst>
                          </p:cTn>
                        </p:par>
                        <p:par>
                          <p:cTn id="38" fill="hold">
                            <p:stCondLst>
                              <p:cond delay="4000"/>
                            </p:stCondLst>
                            <p:childTnLst>
                              <p:par>
                                <p:cTn id="39" presetID="53" presetClass="entr" presetSubtype="16" fill="hold" grpId="0" nodeType="afterEffect">
                                  <p:stCondLst>
                                    <p:cond delay="0"/>
                                  </p:stCondLst>
                                  <p:childTnLst>
                                    <p:set>
                                      <p:cBhvr>
                                        <p:cTn id="40" dur="1" fill="hold">
                                          <p:stCondLst>
                                            <p:cond delay="0"/>
                                          </p:stCondLst>
                                        </p:cTn>
                                        <p:tgtEl>
                                          <p:spTgt spid="24"/>
                                        </p:tgtEl>
                                        <p:attrNameLst>
                                          <p:attrName>style.visibility</p:attrName>
                                        </p:attrNameLst>
                                      </p:cBhvr>
                                      <p:to>
                                        <p:strVal val="visible"/>
                                      </p:to>
                                    </p:set>
                                    <p:anim calcmode="lin" valueType="num">
                                      <p:cBhvr>
                                        <p:cTn id="41" dur="500" fill="hold"/>
                                        <p:tgtEl>
                                          <p:spTgt spid="24"/>
                                        </p:tgtEl>
                                        <p:attrNameLst>
                                          <p:attrName>ppt_w</p:attrName>
                                        </p:attrNameLst>
                                      </p:cBhvr>
                                      <p:tavLst>
                                        <p:tav tm="0">
                                          <p:val>
                                            <p:fltVal val="0"/>
                                          </p:val>
                                        </p:tav>
                                        <p:tav tm="100000">
                                          <p:val>
                                            <p:strVal val="#ppt_w"/>
                                          </p:val>
                                        </p:tav>
                                      </p:tavLst>
                                    </p:anim>
                                    <p:anim calcmode="lin" valueType="num">
                                      <p:cBhvr>
                                        <p:cTn id="42" dur="500" fill="hold"/>
                                        <p:tgtEl>
                                          <p:spTgt spid="24"/>
                                        </p:tgtEl>
                                        <p:attrNameLst>
                                          <p:attrName>ppt_h</p:attrName>
                                        </p:attrNameLst>
                                      </p:cBhvr>
                                      <p:tavLst>
                                        <p:tav tm="0">
                                          <p:val>
                                            <p:fltVal val="0"/>
                                          </p:val>
                                        </p:tav>
                                        <p:tav tm="100000">
                                          <p:val>
                                            <p:strVal val="#ppt_h"/>
                                          </p:val>
                                        </p:tav>
                                      </p:tavLst>
                                    </p:anim>
                                    <p:animEffect transition="in" filter="fade">
                                      <p:cBhvr>
                                        <p:cTn id="43" dur="500"/>
                                        <p:tgtEl>
                                          <p:spTgt spid="24"/>
                                        </p:tgtEl>
                                      </p:cBhvr>
                                    </p:animEffect>
                                  </p:childTnLst>
                                </p:cTn>
                              </p:par>
                            </p:childTnLst>
                          </p:cTn>
                        </p:par>
                        <p:par>
                          <p:cTn id="44" fill="hold">
                            <p:stCondLst>
                              <p:cond delay="4500"/>
                            </p:stCondLst>
                            <p:childTnLst>
                              <p:par>
                                <p:cTn id="45" presetID="22" presetClass="entr" presetSubtype="8" fill="hold" grpId="0" nodeType="afterEffect">
                                  <p:stCondLst>
                                    <p:cond delay="0"/>
                                  </p:stCondLst>
                                  <p:childTnLst>
                                    <p:set>
                                      <p:cBhvr>
                                        <p:cTn id="46" dur="1" fill="hold">
                                          <p:stCondLst>
                                            <p:cond delay="0"/>
                                          </p:stCondLst>
                                        </p:cTn>
                                        <p:tgtEl>
                                          <p:spTgt spid="5"/>
                                        </p:tgtEl>
                                        <p:attrNameLst>
                                          <p:attrName>style.visibility</p:attrName>
                                        </p:attrNameLst>
                                      </p:cBhvr>
                                      <p:to>
                                        <p:strVal val="visible"/>
                                      </p:to>
                                    </p:set>
                                    <p:animEffect transition="in" filter="wipe(left)">
                                      <p:cBhvr>
                                        <p:cTn id="47" dur="500"/>
                                        <p:tgtEl>
                                          <p:spTgt spid="5"/>
                                        </p:tgtEl>
                                      </p:cBhvr>
                                    </p:animEffect>
                                  </p:childTnLst>
                                </p:cTn>
                              </p:par>
                            </p:childTnLst>
                          </p:cTn>
                        </p:par>
                        <p:par>
                          <p:cTn id="48" fill="hold">
                            <p:stCondLst>
                              <p:cond delay="5000"/>
                            </p:stCondLst>
                            <p:childTnLst>
                              <p:par>
                                <p:cTn id="49" presetID="53" presetClass="entr" presetSubtype="16" fill="hold" grpId="0" nodeType="afterEffect">
                                  <p:stCondLst>
                                    <p:cond delay="0"/>
                                  </p:stCondLst>
                                  <p:childTnLst>
                                    <p:set>
                                      <p:cBhvr>
                                        <p:cTn id="50" dur="1" fill="hold">
                                          <p:stCondLst>
                                            <p:cond delay="0"/>
                                          </p:stCondLst>
                                        </p:cTn>
                                        <p:tgtEl>
                                          <p:spTgt spid="23"/>
                                        </p:tgtEl>
                                        <p:attrNameLst>
                                          <p:attrName>style.visibility</p:attrName>
                                        </p:attrNameLst>
                                      </p:cBhvr>
                                      <p:to>
                                        <p:strVal val="visible"/>
                                      </p:to>
                                    </p:set>
                                    <p:anim calcmode="lin" valueType="num">
                                      <p:cBhvr>
                                        <p:cTn id="51" dur="500" fill="hold"/>
                                        <p:tgtEl>
                                          <p:spTgt spid="23"/>
                                        </p:tgtEl>
                                        <p:attrNameLst>
                                          <p:attrName>ppt_w</p:attrName>
                                        </p:attrNameLst>
                                      </p:cBhvr>
                                      <p:tavLst>
                                        <p:tav tm="0">
                                          <p:val>
                                            <p:fltVal val="0"/>
                                          </p:val>
                                        </p:tav>
                                        <p:tav tm="100000">
                                          <p:val>
                                            <p:strVal val="#ppt_w"/>
                                          </p:val>
                                        </p:tav>
                                      </p:tavLst>
                                    </p:anim>
                                    <p:anim calcmode="lin" valueType="num">
                                      <p:cBhvr>
                                        <p:cTn id="52" dur="500" fill="hold"/>
                                        <p:tgtEl>
                                          <p:spTgt spid="23"/>
                                        </p:tgtEl>
                                        <p:attrNameLst>
                                          <p:attrName>ppt_h</p:attrName>
                                        </p:attrNameLst>
                                      </p:cBhvr>
                                      <p:tavLst>
                                        <p:tav tm="0">
                                          <p:val>
                                            <p:fltVal val="0"/>
                                          </p:val>
                                        </p:tav>
                                        <p:tav tm="100000">
                                          <p:val>
                                            <p:strVal val="#ppt_h"/>
                                          </p:val>
                                        </p:tav>
                                      </p:tavLst>
                                    </p:anim>
                                    <p:animEffect transition="in" filter="fade">
                                      <p:cBhvr>
                                        <p:cTn id="53" dur="500"/>
                                        <p:tgtEl>
                                          <p:spTgt spid="23"/>
                                        </p:tgtEl>
                                      </p:cBhvr>
                                    </p:animEffect>
                                  </p:childTnLst>
                                </p:cTn>
                              </p:par>
                            </p:childTnLst>
                          </p:cTn>
                        </p:par>
                        <p:par>
                          <p:cTn id="54" fill="hold">
                            <p:stCondLst>
                              <p:cond delay="5500"/>
                            </p:stCondLst>
                            <p:childTnLst>
                              <p:par>
                                <p:cTn id="55" presetID="22" presetClass="entr" presetSubtype="8" fill="hold" grpId="0" nodeType="afterEffect">
                                  <p:stCondLst>
                                    <p:cond delay="0"/>
                                  </p:stCondLst>
                                  <p:childTnLst>
                                    <p:set>
                                      <p:cBhvr>
                                        <p:cTn id="56" dur="1" fill="hold">
                                          <p:stCondLst>
                                            <p:cond delay="0"/>
                                          </p:stCondLst>
                                        </p:cTn>
                                        <p:tgtEl>
                                          <p:spTgt spid="6"/>
                                        </p:tgtEl>
                                        <p:attrNameLst>
                                          <p:attrName>style.visibility</p:attrName>
                                        </p:attrNameLst>
                                      </p:cBhvr>
                                      <p:to>
                                        <p:strVal val="visible"/>
                                      </p:to>
                                    </p:set>
                                    <p:animEffect transition="in" filter="wipe(left)">
                                      <p:cBhvr>
                                        <p:cTn id="57" dur="500"/>
                                        <p:tgtEl>
                                          <p:spTgt spid="6"/>
                                        </p:tgtEl>
                                      </p:cBhvr>
                                    </p:animEffect>
                                  </p:childTnLst>
                                </p:cTn>
                              </p:par>
                            </p:childTnLst>
                          </p:cTn>
                        </p:par>
                        <p:par>
                          <p:cTn id="58" fill="hold">
                            <p:stCondLst>
                              <p:cond delay="6000"/>
                            </p:stCondLst>
                            <p:childTnLst>
                              <p:par>
                                <p:cTn id="59" presetID="53" presetClass="entr" presetSubtype="16" fill="hold" grpId="0" nodeType="afterEffect">
                                  <p:stCondLst>
                                    <p:cond delay="0"/>
                                  </p:stCondLst>
                                  <p:childTnLst>
                                    <p:set>
                                      <p:cBhvr>
                                        <p:cTn id="60" dur="1" fill="hold">
                                          <p:stCondLst>
                                            <p:cond delay="0"/>
                                          </p:stCondLst>
                                        </p:cTn>
                                        <p:tgtEl>
                                          <p:spTgt spid="22"/>
                                        </p:tgtEl>
                                        <p:attrNameLst>
                                          <p:attrName>style.visibility</p:attrName>
                                        </p:attrNameLst>
                                      </p:cBhvr>
                                      <p:to>
                                        <p:strVal val="visible"/>
                                      </p:to>
                                    </p:set>
                                    <p:anim calcmode="lin" valueType="num">
                                      <p:cBhvr>
                                        <p:cTn id="61" dur="500" fill="hold"/>
                                        <p:tgtEl>
                                          <p:spTgt spid="22"/>
                                        </p:tgtEl>
                                        <p:attrNameLst>
                                          <p:attrName>ppt_w</p:attrName>
                                        </p:attrNameLst>
                                      </p:cBhvr>
                                      <p:tavLst>
                                        <p:tav tm="0">
                                          <p:val>
                                            <p:fltVal val="0"/>
                                          </p:val>
                                        </p:tav>
                                        <p:tav tm="100000">
                                          <p:val>
                                            <p:strVal val="#ppt_w"/>
                                          </p:val>
                                        </p:tav>
                                      </p:tavLst>
                                    </p:anim>
                                    <p:anim calcmode="lin" valueType="num">
                                      <p:cBhvr>
                                        <p:cTn id="62" dur="500" fill="hold"/>
                                        <p:tgtEl>
                                          <p:spTgt spid="22"/>
                                        </p:tgtEl>
                                        <p:attrNameLst>
                                          <p:attrName>ppt_h</p:attrName>
                                        </p:attrNameLst>
                                      </p:cBhvr>
                                      <p:tavLst>
                                        <p:tav tm="0">
                                          <p:val>
                                            <p:fltVal val="0"/>
                                          </p:val>
                                        </p:tav>
                                        <p:tav tm="100000">
                                          <p:val>
                                            <p:strVal val="#ppt_h"/>
                                          </p:val>
                                        </p:tav>
                                      </p:tavLst>
                                    </p:anim>
                                    <p:animEffect transition="in" filter="fade">
                                      <p:cBhvr>
                                        <p:cTn id="63" dur="500"/>
                                        <p:tgtEl>
                                          <p:spTgt spid="22"/>
                                        </p:tgtEl>
                                      </p:cBhvr>
                                    </p:animEffect>
                                  </p:childTnLst>
                                </p:cTn>
                              </p:par>
                            </p:childTnLst>
                          </p:cTn>
                        </p:par>
                        <p:par>
                          <p:cTn id="64" fill="hold">
                            <p:stCondLst>
                              <p:cond delay="6500"/>
                            </p:stCondLst>
                            <p:childTnLst>
                              <p:par>
                                <p:cTn id="65" presetID="22" presetClass="entr" presetSubtype="8" fill="hold" grpId="0" nodeType="afterEffect">
                                  <p:stCondLst>
                                    <p:cond delay="0"/>
                                  </p:stCondLst>
                                  <p:childTnLst>
                                    <p:set>
                                      <p:cBhvr>
                                        <p:cTn id="66" dur="1" fill="hold">
                                          <p:stCondLst>
                                            <p:cond delay="0"/>
                                          </p:stCondLst>
                                        </p:cTn>
                                        <p:tgtEl>
                                          <p:spTgt spid="7"/>
                                        </p:tgtEl>
                                        <p:attrNameLst>
                                          <p:attrName>style.visibility</p:attrName>
                                        </p:attrNameLst>
                                      </p:cBhvr>
                                      <p:to>
                                        <p:strVal val="visible"/>
                                      </p:to>
                                    </p:set>
                                    <p:animEffect transition="in" filter="wipe(left)">
                                      <p:cBhvr>
                                        <p:cTn id="67" dur="500"/>
                                        <p:tgtEl>
                                          <p:spTgt spid="7"/>
                                        </p:tgtEl>
                                      </p:cBhvr>
                                    </p:animEffect>
                                  </p:childTnLst>
                                </p:cTn>
                              </p:par>
                            </p:childTnLst>
                          </p:cTn>
                        </p:par>
                        <p:par>
                          <p:cTn id="68" fill="hold">
                            <p:stCondLst>
                              <p:cond delay="7000"/>
                            </p:stCondLst>
                            <p:childTnLst>
                              <p:par>
                                <p:cTn id="69" presetID="53" presetClass="entr" presetSubtype="16" fill="hold" grpId="0" nodeType="afterEffect">
                                  <p:stCondLst>
                                    <p:cond delay="0"/>
                                  </p:stCondLst>
                                  <p:childTnLst>
                                    <p:set>
                                      <p:cBhvr>
                                        <p:cTn id="70" dur="1" fill="hold">
                                          <p:stCondLst>
                                            <p:cond delay="0"/>
                                          </p:stCondLst>
                                        </p:cTn>
                                        <p:tgtEl>
                                          <p:spTgt spid="21"/>
                                        </p:tgtEl>
                                        <p:attrNameLst>
                                          <p:attrName>style.visibility</p:attrName>
                                        </p:attrNameLst>
                                      </p:cBhvr>
                                      <p:to>
                                        <p:strVal val="visible"/>
                                      </p:to>
                                    </p:set>
                                    <p:anim calcmode="lin" valueType="num">
                                      <p:cBhvr>
                                        <p:cTn id="71" dur="500" fill="hold"/>
                                        <p:tgtEl>
                                          <p:spTgt spid="21"/>
                                        </p:tgtEl>
                                        <p:attrNameLst>
                                          <p:attrName>ppt_w</p:attrName>
                                        </p:attrNameLst>
                                      </p:cBhvr>
                                      <p:tavLst>
                                        <p:tav tm="0">
                                          <p:val>
                                            <p:fltVal val="0"/>
                                          </p:val>
                                        </p:tav>
                                        <p:tav tm="100000">
                                          <p:val>
                                            <p:strVal val="#ppt_w"/>
                                          </p:val>
                                        </p:tav>
                                      </p:tavLst>
                                    </p:anim>
                                    <p:anim calcmode="lin" valueType="num">
                                      <p:cBhvr>
                                        <p:cTn id="72" dur="500" fill="hold"/>
                                        <p:tgtEl>
                                          <p:spTgt spid="21"/>
                                        </p:tgtEl>
                                        <p:attrNameLst>
                                          <p:attrName>ppt_h</p:attrName>
                                        </p:attrNameLst>
                                      </p:cBhvr>
                                      <p:tavLst>
                                        <p:tav tm="0">
                                          <p:val>
                                            <p:fltVal val="0"/>
                                          </p:val>
                                        </p:tav>
                                        <p:tav tm="100000">
                                          <p:val>
                                            <p:strVal val="#ppt_h"/>
                                          </p:val>
                                        </p:tav>
                                      </p:tavLst>
                                    </p:anim>
                                    <p:animEffect transition="in" filter="fade">
                                      <p:cBhvr>
                                        <p:cTn id="73" dur="500"/>
                                        <p:tgtEl>
                                          <p:spTgt spid="21"/>
                                        </p:tgtEl>
                                      </p:cBhvr>
                                    </p:animEffect>
                                  </p:childTnLst>
                                </p:cTn>
                              </p:par>
                            </p:childTnLst>
                          </p:cTn>
                        </p:par>
                        <p:par>
                          <p:cTn id="74" fill="hold">
                            <p:stCondLst>
                              <p:cond delay="7500"/>
                            </p:stCondLst>
                            <p:childTnLst>
                              <p:par>
                                <p:cTn id="75" presetID="2" presetClass="entr" presetSubtype="1" fill="hold" nodeType="afterEffect">
                                  <p:stCondLst>
                                    <p:cond delay="0"/>
                                  </p:stCondLst>
                                  <p:childTnLst>
                                    <p:set>
                                      <p:cBhvr>
                                        <p:cTn id="76" dur="1" fill="hold">
                                          <p:stCondLst>
                                            <p:cond delay="0"/>
                                          </p:stCondLst>
                                        </p:cTn>
                                        <p:tgtEl>
                                          <p:spTgt spid="25"/>
                                        </p:tgtEl>
                                        <p:attrNameLst>
                                          <p:attrName>style.visibility</p:attrName>
                                        </p:attrNameLst>
                                      </p:cBhvr>
                                      <p:to>
                                        <p:strVal val="visible"/>
                                      </p:to>
                                    </p:set>
                                    <p:anim calcmode="lin" valueType="num">
                                      <p:cBhvr additive="base">
                                        <p:cTn id="77" dur="500" fill="hold"/>
                                        <p:tgtEl>
                                          <p:spTgt spid="25"/>
                                        </p:tgtEl>
                                        <p:attrNameLst>
                                          <p:attrName>ppt_x</p:attrName>
                                        </p:attrNameLst>
                                      </p:cBhvr>
                                      <p:tavLst>
                                        <p:tav tm="0">
                                          <p:val>
                                            <p:strVal val="#ppt_x"/>
                                          </p:val>
                                        </p:tav>
                                        <p:tav tm="100000">
                                          <p:val>
                                            <p:strVal val="#ppt_x"/>
                                          </p:val>
                                        </p:tav>
                                      </p:tavLst>
                                    </p:anim>
                                    <p:anim calcmode="lin" valueType="num">
                                      <p:cBhvr additive="base">
                                        <p:cTn id="78" dur="500" fill="hold"/>
                                        <p:tgtEl>
                                          <p:spTgt spid="25"/>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P spid="6" grpId="0" animBg="1"/>
      <p:bldP spid="7" grpId="0" animBg="1"/>
      <p:bldP spid="8" grpId="0"/>
      <p:bldP spid="9" grpId="0"/>
      <p:bldP spid="10" grpId="0"/>
      <p:bldP spid="11" grpId="0"/>
      <p:bldP spid="21" grpId="0"/>
      <p:bldP spid="22" grpId="0"/>
      <p:bldP spid="23" grpId="0"/>
      <p:bldP spid="24"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2316308" y="2663847"/>
            <a:ext cx="1284068" cy="1273214"/>
            <a:chOff x="855271" y="2835421"/>
            <a:chExt cx="1711577" cy="1712209"/>
          </a:xfrm>
        </p:grpSpPr>
        <p:grpSp>
          <p:nvGrpSpPr>
            <p:cNvPr id="3" name="组合 4"/>
            <p:cNvGrpSpPr/>
            <p:nvPr/>
          </p:nvGrpSpPr>
          <p:grpSpPr bwMode="auto">
            <a:xfrm>
              <a:off x="855271" y="2835421"/>
              <a:ext cx="1711577" cy="1712209"/>
              <a:chOff x="1187624" y="4077072"/>
              <a:chExt cx="1728192" cy="1728192"/>
            </a:xfrm>
            <a:effectLst>
              <a:outerShdw blurRad="50800" dist="38100" dir="2700000" algn="tl" rotWithShape="0">
                <a:prstClr val="black">
                  <a:alpha val="40000"/>
                </a:prstClr>
              </a:outerShdw>
            </a:effectLst>
          </p:grpSpPr>
          <p:sp>
            <p:nvSpPr>
              <p:cNvPr id="5" name="泪滴形 4"/>
              <p:cNvSpPr/>
              <p:nvPr/>
            </p:nvSpPr>
            <p:spPr>
              <a:xfrm>
                <a:off x="1187624" y="4077072"/>
                <a:ext cx="1728192" cy="1728192"/>
              </a:xfrm>
              <a:prstGeom prst="teardrop">
                <a:avLst/>
              </a:prstGeom>
              <a:gradFill>
                <a:gsLst>
                  <a:gs pos="2000">
                    <a:schemeClr val="tx1">
                      <a:lumMod val="75000"/>
                      <a:lumOff val="25000"/>
                    </a:schemeClr>
                  </a:gs>
                  <a:gs pos="100000">
                    <a:schemeClr val="bg1">
                      <a:lumMod val="65000"/>
                    </a:schemeClr>
                  </a:gs>
                </a:gsLst>
                <a:path path="circle">
                  <a:fillToRect l="50000" t="50000" r="50000" b="50000"/>
                </a:path>
              </a:gradFill>
              <a:ln w="25400" cap="flat" cmpd="sng" algn="ctr">
                <a:noFill/>
                <a:prstDash val="solid"/>
              </a:ln>
              <a:effectLst/>
            </p:spPr>
            <p:txBody>
              <a:bodyPr anchor="ctr"/>
              <a:lstStyle/>
              <a:p>
                <a:pPr marL="0" marR="0" lvl="0" indent="0" algn="ctr" defTabSz="683605" rtl="0" eaLnBrk="1" fontAlgn="auto" latinLnBrk="0" hangingPunct="1">
                  <a:lnSpc>
                    <a:spcPct val="100000"/>
                  </a:lnSpc>
                  <a:spcBef>
                    <a:spcPts val="0"/>
                  </a:spcBef>
                  <a:spcAft>
                    <a:spcPts val="0"/>
                  </a:spcAft>
                  <a:buClrTx/>
                  <a:buSzTx/>
                  <a:buFontTx/>
                  <a:buNone/>
                  <a:tabLst/>
                  <a:defRPr/>
                </a:pPr>
                <a:endParaRPr kumimoji="0" lang="zh-CN" altLang="en-US" sz="1368" b="0" i="0" u="none" strike="noStrike" kern="0" cap="none" spc="0" normalizeH="0" baseline="0" noProof="0">
                  <a:ln>
                    <a:noFill/>
                  </a:ln>
                  <a:solidFill>
                    <a:sysClr val="window" lastClr="FFFFFF"/>
                  </a:solidFill>
                  <a:effectLst/>
                  <a:uLnTx/>
                  <a:uFillTx/>
                  <a:latin typeface="微软雅黑" panose="020B0503020204020204" pitchFamily="34" charset="-122"/>
                  <a:ea typeface="微软雅黑" panose="020B0503020204020204" pitchFamily="34" charset="-122"/>
                  <a:cs typeface="+mn-cs"/>
                </a:endParaRPr>
              </a:p>
            </p:txBody>
          </p:sp>
          <p:sp>
            <p:nvSpPr>
              <p:cNvPr id="6" name="椭圆​​ 3"/>
              <p:cNvSpPr/>
              <p:nvPr/>
            </p:nvSpPr>
            <p:spPr>
              <a:xfrm>
                <a:off x="1369740" y="4495805"/>
                <a:ext cx="1127342" cy="1127342"/>
              </a:xfrm>
              <a:prstGeom prst="ellipse">
                <a:avLst/>
              </a:prstGeom>
              <a:solidFill>
                <a:sysClr val="window" lastClr="FFFFFF"/>
              </a:solidFill>
              <a:ln w="3175" cap="flat" cmpd="sng" algn="ctr">
                <a:solidFill>
                  <a:sysClr val="window" lastClr="FFFFFF">
                    <a:lumMod val="85000"/>
                  </a:sysClr>
                </a:solidFill>
                <a:prstDash val="solid"/>
              </a:ln>
              <a:effectLst/>
            </p:spPr>
            <p:txBody>
              <a:bodyPr anchor="ctr"/>
              <a:lstStyle/>
              <a:p>
                <a:pPr marL="0" marR="0" lvl="0" indent="0" algn="ctr" defTabSz="683605" rtl="0" eaLnBrk="1" fontAlgn="auto" latinLnBrk="0" hangingPunct="1">
                  <a:lnSpc>
                    <a:spcPct val="100000"/>
                  </a:lnSpc>
                  <a:spcBef>
                    <a:spcPts val="0"/>
                  </a:spcBef>
                  <a:spcAft>
                    <a:spcPts val="0"/>
                  </a:spcAft>
                  <a:buClrTx/>
                  <a:buSzTx/>
                  <a:buFontTx/>
                  <a:buNone/>
                  <a:tabLst/>
                  <a:defRPr/>
                </a:pPr>
                <a:endParaRPr kumimoji="0" lang="zh-CN" altLang="en-US" sz="1368" b="0" i="0" u="none" strike="noStrike" kern="0" cap="none" spc="0" normalizeH="0" baseline="0" noProof="0">
                  <a:ln>
                    <a:noFill/>
                  </a:ln>
                  <a:solidFill>
                    <a:sysClr val="window" lastClr="FFFFFF"/>
                  </a:solidFill>
                  <a:effectLst/>
                  <a:uLnTx/>
                  <a:uFillTx/>
                  <a:latin typeface="微软雅黑" panose="020B0503020204020204" pitchFamily="34" charset="-122"/>
                  <a:ea typeface="微软雅黑" panose="020B0503020204020204" pitchFamily="34" charset="-122"/>
                  <a:cs typeface="+mn-cs"/>
                </a:endParaRPr>
              </a:p>
            </p:txBody>
          </p:sp>
        </p:grpSp>
        <p:sp>
          <p:nvSpPr>
            <p:cNvPr id="4" name="矩形​​ 45"/>
            <p:cNvSpPr>
              <a:spLocks noChangeArrowheads="1"/>
            </p:cNvSpPr>
            <p:nvPr/>
          </p:nvSpPr>
          <p:spPr bwMode="auto">
            <a:xfrm>
              <a:off x="1199610" y="3483790"/>
              <a:ext cx="841644" cy="6065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marL="0" marR="0" lvl="0" indent="0" algn="ctr" defTabSz="683605" rtl="0" eaLnBrk="1" fontAlgn="auto" latinLnBrk="0" hangingPunct="1">
                <a:lnSpc>
                  <a:spcPct val="100000"/>
                </a:lnSpc>
                <a:spcBef>
                  <a:spcPts val="0"/>
                </a:spcBef>
                <a:spcAft>
                  <a:spcPts val="0"/>
                </a:spcAft>
                <a:buClrTx/>
                <a:buSzTx/>
                <a:buFontTx/>
                <a:buNone/>
                <a:tabLst/>
                <a:defRPr/>
              </a:pPr>
              <a:r>
                <a:rPr kumimoji="0" lang="zh-CN" altLang="en-US" sz="1172" b="0" i="0" u="none" strike="noStrike" kern="0" cap="none" spc="0" normalizeH="0" baseline="0" noProof="0" dirty="0">
                  <a:ln>
                    <a:noFill/>
                  </a:ln>
                  <a:solidFill>
                    <a:sysClr val="windowText" lastClr="000000"/>
                  </a:solidFill>
                  <a:effectLst/>
                  <a:uLnTx/>
                  <a:uFillTx/>
                  <a:latin typeface="微软雅黑" panose="020B0503020204020204" pitchFamily="34" charset="-122"/>
                  <a:ea typeface="微软雅黑" panose="020B0503020204020204" pitchFamily="34" charset="-122"/>
                  <a:cs typeface="Arial Unicode MS" panose="020B0604020202020204" pitchFamily="34" charset="-122"/>
                </a:rPr>
                <a:t>点击录</a:t>
              </a:r>
              <a:endParaRPr kumimoji="0" lang="en-US" altLang="zh-CN" sz="1172" b="0" i="0" u="none" strike="noStrike" kern="0" cap="none" spc="0" normalizeH="0" baseline="0" noProof="0" dirty="0">
                <a:ln>
                  <a:noFill/>
                </a:ln>
                <a:solidFill>
                  <a:sysClr val="windowText" lastClr="000000"/>
                </a:solidFill>
                <a:effectLst/>
                <a:uLnTx/>
                <a:uFillTx/>
                <a:latin typeface="微软雅黑" panose="020B0503020204020204" pitchFamily="34" charset="-122"/>
                <a:ea typeface="微软雅黑" panose="020B0503020204020204" pitchFamily="34" charset="-122"/>
                <a:cs typeface="Arial Unicode MS" panose="020B0604020202020204" pitchFamily="34" charset="-122"/>
              </a:endParaRPr>
            </a:p>
            <a:p>
              <a:pPr marL="0" marR="0" lvl="0" indent="0" algn="ctr" defTabSz="683605" rtl="0" eaLnBrk="1" fontAlgn="auto" latinLnBrk="0" hangingPunct="1">
                <a:lnSpc>
                  <a:spcPct val="100000"/>
                </a:lnSpc>
                <a:spcBef>
                  <a:spcPts val="0"/>
                </a:spcBef>
                <a:spcAft>
                  <a:spcPts val="0"/>
                </a:spcAft>
                <a:buClrTx/>
                <a:buSzTx/>
                <a:buFontTx/>
                <a:buNone/>
                <a:tabLst/>
                <a:defRPr/>
              </a:pPr>
              <a:r>
                <a:rPr kumimoji="0" lang="zh-CN" altLang="en-US" sz="1172" b="0" i="0" u="none" strike="noStrike" kern="0" cap="none" spc="0" normalizeH="0" baseline="0" noProof="0" dirty="0">
                  <a:ln>
                    <a:noFill/>
                  </a:ln>
                  <a:solidFill>
                    <a:sysClr val="windowText" lastClr="000000"/>
                  </a:solidFill>
                  <a:effectLst/>
                  <a:uLnTx/>
                  <a:uFillTx/>
                  <a:latin typeface="微软雅黑" panose="020B0503020204020204" pitchFamily="34" charset="-122"/>
                  <a:ea typeface="微软雅黑" panose="020B0503020204020204" pitchFamily="34" charset="-122"/>
                  <a:cs typeface="Arial Unicode MS" panose="020B0604020202020204" pitchFamily="34" charset="-122"/>
                </a:rPr>
                <a:t>入内容</a:t>
              </a:r>
            </a:p>
          </p:txBody>
        </p:sp>
      </p:grpSp>
      <p:grpSp>
        <p:nvGrpSpPr>
          <p:cNvPr id="7" name="组合 6"/>
          <p:cNvGrpSpPr/>
          <p:nvPr/>
        </p:nvGrpSpPr>
        <p:grpSpPr>
          <a:xfrm>
            <a:off x="3654399" y="2663847"/>
            <a:ext cx="1465828" cy="1453438"/>
            <a:chOff x="2672545" y="2835420"/>
            <a:chExt cx="1953852" cy="1954573"/>
          </a:xfrm>
        </p:grpSpPr>
        <p:grpSp>
          <p:nvGrpSpPr>
            <p:cNvPr id="8" name="组合 5"/>
            <p:cNvGrpSpPr/>
            <p:nvPr/>
          </p:nvGrpSpPr>
          <p:grpSpPr bwMode="auto">
            <a:xfrm flipH="1">
              <a:off x="2672545" y="2835420"/>
              <a:ext cx="1953852" cy="1954573"/>
              <a:chOff x="1187624" y="4077072"/>
              <a:chExt cx="1728192" cy="1728192"/>
            </a:xfrm>
            <a:effectLst>
              <a:outerShdw blurRad="50800" dist="38100" dir="2700000" algn="tl" rotWithShape="0">
                <a:prstClr val="black">
                  <a:alpha val="40000"/>
                </a:prstClr>
              </a:outerShdw>
            </a:effectLst>
          </p:grpSpPr>
          <p:sp>
            <p:nvSpPr>
              <p:cNvPr id="10" name="泪滴形 9"/>
              <p:cNvSpPr/>
              <p:nvPr/>
            </p:nvSpPr>
            <p:spPr>
              <a:xfrm>
                <a:off x="1187624" y="4077072"/>
                <a:ext cx="1728192" cy="1728192"/>
              </a:xfrm>
              <a:prstGeom prst="teardrop">
                <a:avLst/>
              </a:prstGeom>
              <a:gradFill>
                <a:gsLst>
                  <a:gs pos="2000">
                    <a:srgbClr val="740000"/>
                  </a:gs>
                  <a:gs pos="100000">
                    <a:srgbClr val="FF0000"/>
                  </a:gs>
                </a:gsLst>
                <a:path path="circle">
                  <a:fillToRect l="50000" t="50000" r="50000" b="50000"/>
                </a:path>
              </a:gradFill>
              <a:ln w="25400" cap="flat" cmpd="sng" algn="ctr">
                <a:noFill/>
                <a:prstDash val="solid"/>
              </a:ln>
              <a:effectLst/>
            </p:spPr>
            <p:txBody>
              <a:bodyPr anchor="ctr"/>
              <a:lstStyle/>
              <a:p>
                <a:pPr marL="0" marR="0" lvl="0" indent="0" algn="ctr" defTabSz="683605" rtl="0" eaLnBrk="1" fontAlgn="auto" latinLnBrk="0" hangingPunct="1">
                  <a:lnSpc>
                    <a:spcPct val="100000"/>
                  </a:lnSpc>
                  <a:spcBef>
                    <a:spcPts val="0"/>
                  </a:spcBef>
                  <a:spcAft>
                    <a:spcPts val="0"/>
                  </a:spcAft>
                  <a:buClrTx/>
                  <a:buSzTx/>
                  <a:buFontTx/>
                  <a:buNone/>
                  <a:tabLst/>
                  <a:defRPr/>
                </a:pPr>
                <a:endParaRPr kumimoji="0" lang="zh-CN" altLang="en-US" sz="1368" b="0" i="0" u="none" strike="noStrike" kern="0" cap="none" spc="0" normalizeH="0" baseline="0" noProof="0">
                  <a:ln>
                    <a:noFill/>
                  </a:ln>
                  <a:solidFill>
                    <a:sysClr val="window" lastClr="FFFFFF"/>
                  </a:solidFill>
                  <a:effectLst/>
                  <a:uLnTx/>
                  <a:uFillTx/>
                  <a:latin typeface="微软雅黑" panose="020B0503020204020204" pitchFamily="34" charset="-122"/>
                  <a:ea typeface="微软雅黑" panose="020B0503020204020204" pitchFamily="34" charset="-122"/>
                  <a:cs typeface="+mn-cs"/>
                </a:endParaRPr>
              </a:p>
            </p:txBody>
          </p:sp>
          <p:sp>
            <p:nvSpPr>
              <p:cNvPr id="11" name="椭圆​​ 7"/>
              <p:cNvSpPr/>
              <p:nvPr/>
            </p:nvSpPr>
            <p:spPr>
              <a:xfrm>
                <a:off x="1369741" y="4577646"/>
                <a:ext cx="1045501" cy="1045501"/>
              </a:xfrm>
              <a:prstGeom prst="ellipse">
                <a:avLst/>
              </a:prstGeom>
              <a:solidFill>
                <a:sysClr val="window" lastClr="FFFFFF"/>
              </a:solidFill>
              <a:ln w="3175" cap="flat" cmpd="sng" algn="ctr">
                <a:solidFill>
                  <a:sysClr val="window" lastClr="FFFFFF">
                    <a:lumMod val="85000"/>
                  </a:sysClr>
                </a:solidFill>
                <a:prstDash val="solid"/>
              </a:ln>
              <a:effectLst/>
            </p:spPr>
            <p:txBody>
              <a:bodyPr anchor="ctr"/>
              <a:lstStyle/>
              <a:p>
                <a:pPr marL="0" marR="0" lvl="0" indent="0" algn="ctr" defTabSz="683605" rtl="0" eaLnBrk="1" fontAlgn="auto" latinLnBrk="0" hangingPunct="1">
                  <a:lnSpc>
                    <a:spcPct val="100000"/>
                  </a:lnSpc>
                  <a:spcBef>
                    <a:spcPts val="0"/>
                  </a:spcBef>
                  <a:spcAft>
                    <a:spcPts val="0"/>
                  </a:spcAft>
                  <a:buClrTx/>
                  <a:buSzTx/>
                  <a:buFontTx/>
                  <a:buNone/>
                  <a:tabLst/>
                  <a:defRPr/>
                </a:pPr>
                <a:endParaRPr kumimoji="0" lang="zh-CN" altLang="en-US" sz="1368" b="0" i="0" u="none" strike="noStrike" kern="0" cap="none" spc="0" normalizeH="0" baseline="0" noProof="0">
                  <a:ln>
                    <a:noFill/>
                  </a:ln>
                  <a:solidFill>
                    <a:sysClr val="window" lastClr="FFFFFF"/>
                  </a:solidFill>
                  <a:effectLst/>
                  <a:uLnTx/>
                  <a:uFillTx/>
                  <a:latin typeface="微软雅黑" panose="020B0503020204020204" pitchFamily="34" charset="-122"/>
                  <a:ea typeface="微软雅黑" panose="020B0503020204020204" pitchFamily="34" charset="-122"/>
                  <a:cs typeface="+mn-cs"/>
                </a:endParaRPr>
              </a:p>
            </p:txBody>
          </p:sp>
        </p:grpSp>
        <p:sp>
          <p:nvSpPr>
            <p:cNvPr id="9" name="矩形​​ 46"/>
            <p:cNvSpPr>
              <a:spLocks noChangeArrowheads="1"/>
            </p:cNvSpPr>
            <p:nvPr/>
          </p:nvSpPr>
          <p:spPr bwMode="auto">
            <a:xfrm>
              <a:off x="3377885" y="3684002"/>
              <a:ext cx="841644" cy="6065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marL="0" marR="0" lvl="0" indent="0" algn="ctr" defTabSz="683605" rtl="0" eaLnBrk="1" fontAlgn="auto" latinLnBrk="0" hangingPunct="1">
                <a:lnSpc>
                  <a:spcPct val="100000"/>
                </a:lnSpc>
                <a:spcBef>
                  <a:spcPts val="0"/>
                </a:spcBef>
                <a:spcAft>
                  <a:spcPts val="0"/>
                </a:spcAft>
                <a:buClrTx/>
                <a:buSzTx/>
                <a:buFontTx/>
                <a:buNone/>
                <a:tabLst/>
                <a:defRPr/>
              </a:pPr>
              <a:r>
                <a:rPr kumimoji="0" lang="zh-CN" altLang="en-US" sz="1172" b="0" i="0" u="none" strike="noStrike" kern="0" cap="none" spc="0" normalizeH="0" baseline="0" noProof="0">
                  <a:ln>
                    <a:noFill/>
                  </a:ln>
                  <a:solidFill>
                    <a:sysClr val="windowText" lastClr="000000"/>
                  </a:solidFill>
                  <a:effectLst/>
                  <a:uLnTx/>
                  <a:uFillTx/>
                  <a:latin typeface="微软雅黑" panose="020B0503020204020204" pitchFamily="34" charset="-122"/>
                  <a:ea typeface="微软雅黑" panose="020B0503020204020204" pitchFamily="34" charset="-122"/>
                  <a:cs typeface="Arial Unicode MS" panose="020B0604020202020204" pitchFamily="34" charset="-122"/>
                </a:rPr>
                <a:t>点击录</a:t>
              </a:r>
              <a:endParaRPr kumimoji="0" lang="en-US" altLang="zh-CN" sz="1172" b="0" i="0" u="none" strike="noStrike" kern="0" cap="none" spc="0" normalizeH="0" baseline="0" noProof="0">
                <a:ln>
                  <a:noFill/>
                </a:ln>
                <a:solidFill>
                  <a:sysClr val="windowText" lastClr="000000"/>
                </a:solidFill>
                <a:effectLst/>
                <a:uLnTx/>
                <a:uFillTx/>
                <a:latin typeface="微软雅黑" panose="020B0503020204020204" pitchFamily="34" charset="-122"/>
                <a:ea typeface="微软雅黑" panose="020B0503020204020204" pitchFamily="34" charset="-122"/>
                <a:cs typeface="Arial Unicode MS" panose="020B0604020202020204" pitchFamily="34" charset="-122"/>
              </a:endParaRPr>
            </a:p>
            <a:p>
              <a:pPr marL="0" marR="0" lvl="0" indent="0" algn="ctr" defTabSz="683605" rtl="0" eaLnBrk="1" fontAlgn="auto" latinLnBrk="0" hangingPunct="1">
                <a:lnSpc>
                  <a:spcPct val="100000"/>
                </a:lnSpc>
                <a:spcBef>
                  <a:spcPts val="0"/>
                </a:spcBef>
                <a:spcAft>
                  <a:spcPts val="0"/>
                </a:spcAft>
                <a:buClrTx/>
                <a:buSzTx/>
                <a:buFontTx/>
                <a:buNone/>
                <a:tabLst/>
                <a:defRPr/>
              </a:pPr>
              <a:r>
                <a:rPr kumimoji="0" lang="zh-CN" altLang="en-US" sz="1172" b="0" i="0" u="none" strike="noStrike" kern="0" cap="none" spc="0" normalizeH="0" baseline="0" noProof="0">
                  <a:ln>
                    <a:noFill/>
                  </a:ln>
                  <a:solidFill>
                    <a:sysClr val="windowText" lastClr="000000"/>
                  </a:solidFill>
                  <a:effectLst/>
                  <a:uLnTx/>
                  <a:uFillTx/>
                  <a:latin typeface="微软雅黑" panose="020B0503020204020204" pitchFamily="34" charset="-122"/>
                  <a:ea typeface="微软雅黑" panose="020B0503020204020204" pitchFamily="34" charset="-122"/>
                  <a:cs typeface="Arial Unicode MS" panose="020B0604020202020204" pitchFamily="34" charset="-122"/>
                </a:rPr>
                <a:t>入内容</a:t>
              </a:r>
            </a:p>
          </p:txBody>
        </p:sp>
      </p:grpSp>
      <p:grpSp>
        <p:nvGrpSpPr>
          <p:cNvPr id="12" name="组合 11"/>
          <p:cNvGrpSpPr/>
          <p:nvPr/>
        </p:nvGrpSpPr>
        <p:grpSpPr>
          <a:xfrm>
            <a:off x="2440306" y="1479521"/>
            <a:ext cx="1147615" cy="1137494"/>
            <a:chOff x="1009480" y="1242748"/>
            <a:chExt cx="1529694" cy="1529693"/>
          </a:xfrm>
        </p:grpSpPr>
        <p:sp>
          <p:nvSpPr>
            <p:cNvPr id="13" name="泪滴形 12"/>
            <p:cNvSpPr/>
            <p:nvPr/>
          </p:nvSpPr>
          <p:spPr bwMode="auto">
            <a:xfrm rot="10800000" flipH="1">
              <a:off x="1009480" y="1242748"/>
              <a:ext cx="1529694" cy="1529693"/>
            </a:xfrm>
            <a:prstGeom prst="teardrop">
              <a:avLst/>
            </a:prstGeom>
            <a:gradFill>
              <a:gsLst>
                <a:gs pos="2000">
                  <a:srgbClr val="740000"/>
                </a:gs>
                <a:gs pos="100000">
                  <a:srgbClr val="FF0000"/>
                </a:gs>
              </a:gsLst>
              <a:path path="circle">
                <a:fillToRect l="50000" t="50000" r="50000" b="50000"/>
              </a:path>
            </a:gradFill>
            <a:ln w="25400" cap="flat" cmpd="sng" algn="ctr">
              <a:noFill/>
              <a:prstDash val="solid"/>
            </a:ln>
            <a:effectLst/>
          </p:spPr>
          <p:txBody>
            <a:bodyPr anchor="ctr"/>
            <a:lstStyle/>
            <a:p>
              <a:pPr marL="0" marR="0" lvl="0" indent="0" algn="ctr" defTabSz="683605" rtl="0" eaLnBrk="1" fontAlgn="auto" latinLnBrk="0" hangingPunct="1">
                <a:lnSpc>
                  <a:spcPct val="100000"/>
                </a:lnSpc>
                <a:spcBef>
                  <a:spcPts val="0"/>
                </a:spcBef>
                <a:spcAft>
                  <a:spcPts val="0"/>
                </a:spcAft>
                <a:buClrTx/>
                <a:buSzTx/>
                <a:buFontTx/>
                <a:buNone/>
                <a:tabLst/>
                <a:defRPr/>
              </a:pPr>
              <a:endParaRPr kumimoji="0" lang="zh-CN" altLang="en-US" sz="1368" b="0" i="0" u="none" strike="noStrike" kern="0" cap="none" spc="0" normalizeH="0" baseline="0" noProof="0">
                <a:ln>
                  <a:noFill/>
                </a:ln>
                <a:solidFill>
                  <a:sysClr val="window" lastClr="FFFFFF"/>
                </a:solidFill>
                <a:effectLst/>
                <a:uLnTx/>
                <a:uFillTx/>
                <a:latin typeface="微软雅黑" panose="020B0503020204020204" pitchFamily="34" charset="-122"/>
                <a:ea typeface="微软雅黑" panose="020B0503020204020204" pitchFamily="34" charset="-122"/>
                <a:cs typeface="+mn-cs"/>
              </a:endParaRPr>
            </a:p>
          </p:txBody>
        </p:sp>
        <p:sp>
          <p:nvSpPr>
            <p:cNvPr id="14" name="椭圆​​ 10"/>
            <p:cNvSpPr/>
            <p:nvPr/>
          </p:nvSpPr>
          <p:spPr bwMode="auto">
            <a:xfrm rot="10800000" flipH="1">
              <a:off x="1170312" y="1403581"/>
              <a:ext cx="914957" cy="914956"/>
            </a:xfrm>
            <a:prstGeom prst="ellipse">
              <a:avLst/>
            </a:prstGeom>
            <a:solidFill>
              <a:sysClr val="window" lastClr="FFFFFF"/>
            </a:solidFill>
            <a:ln w="3175" cap="flat" cmpd="sng" algn="ctr">
              <a:solidFill>
                <a:sysClr val="window" lastClr="FFFFFF">
                  <a:lumMod val="75000"/>
                </a:sysClr>
              </a:solidFill>
              <a:prstDash val="solid"/>
            </a:ln>
            <a:effectLst/>
          </p:spPr>
          <p:txBody>
            <a:bodyPr anchor="ctr"/>
            <a:lstStyle/>
            <a:p>
              <a:pPr marL="0" marR="0" lvl="0" indent="0" algn="ctr" defTabSz="683605" rtl="0" eaLnBrk="1" fontAlgn="auto" latinLnBrk="0" hangingPunct="1">
                <a:lnSpc>
                  <a:spcPct val="100000"/>
                </a:lnSpc>
                <a:spcBef>
                  <a:spcPts val="0"/>
                </a:spcBef>
                <a:spcAft>
                  <a:spcPts val="0"/>
                </a:spcAft>
                <a:buClrTx/>
                <a:buSzTx/>
                <a:buFontTx/>
                <a:buNone/>
                <a:tabLst/>
                <a:defRPr/>
              </a:pPr>
              <a:endParaRPr kumimoji="0" lang="zh-CN" altLang="en-US" sz="1368" b="0" i="0" u="none" strike="noStrike" kern="0" cap="none" spc="0" normalizeH="0" baseline="0" noProof="0">
                <a:ln>
                  <a:noFill/>
                </a:ln>
                <a:solidFill>
                  <a:sysClr val="window" lastClr="FFFFFF"/>
                </a:solidFill>
                <a:effectLst/>
                <a:uLnTx/>
                <a:uFillTx/>
                <a:latin typeface="微软雅黑" panose="020B0503020204020204" pitchFamily="34" charset="-122"/>
                <a:ea typeface="微软雅黑" panose="020B0503020204020204" pitchFamily="34" charset="-122"/>
                <a:cs typeface="+mn-cs"/>
              </a:endParaRPr>
            </a:p>
          </p:txBody>
        </p:sp>
        <p:sp>
          <p:nvSpPr>
            <p:cNvPr id="15" name="矩形​​ 43"/>
            <p:cNvSpPr>
              <a:spLocks noChangeArrowheads="1"/>
            </p:cNvSpPr>
            <p:nvPr/>
          </p:nvSpPr>
          <p:spPr bwMode="auto">
            <a:xfrm>
              <a:off x="1224660" y="1606816"/>
              <a:ext cx="791548" cy="566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marL="0" marR="0" lvl="0" indent="0" algn="ctr" defTabSz="683605" rtl="0" eaLnBrk="1" fontAlgn="auto" latinLnBrk="0" hangingPunct="1">
                <a:lnSpc>
                  <a:spcPct val="100000"/>
                </a:lnSpc>
                <a:spcBef>
                  <a:spcPts val="0"/>
                </a:spcBef>
                <a:spcAft>
                  <a:spcPts val="0"/>
                </a:spcAft>
                <a:buClrTx/>
                <a:buSzTx/>
                <a:buFontTx/>
                <a:buNone/>
                <a:tabLst/>
                <a:defRPr/>
              </a:pPr>
              <a:r>
                <a:rPr kumimoji="0" lang="zh-CN" altLang="en-US" sz="1075" b="0" i="0" u="none" strike="noStrike" kern="0" cap="none" spc="0" normalizeH="0" baseline="0" noProof="0" dirty="0">
                  <a:ln>
                    <a:noFill/>
                  </a:ln>
                  <a:solidFill>
                    <a:sysClr val="windowText" lastClr="000000"/>
                  </a:solidFill>
                  <a:effectLst/>
                  <a:uLnTx/>
                  <a:uFillTx/>
                  <a:latin typeface="微软雅黑" panose="020B0503020204020204" pitchFamily="34" charset="-122"/>
                  <a:ea typeface="微软雅黑" panose="020B0503020204020204" pitchFamily="34" charset="-122"/>
                  <a:cs typeface="Arial Unicode MS" panose="020B0604020202020204" pitchFamily="34" charset="-122"/>
                </a:rPr>
                <a:t>点击录</a:t>
              </a:r>
              <a:endParaRPr kumimoji="0" lang="en-US" altLang="zh-CN" sz="1075" b="0" i="0" u="none" strike="noStrike" kern="0" cap="none" spc="0" normalizeH="0" baseline="0" noProof="0" dirty="0">
                <a:ln>
                  <a:noFill/>
                </a:ln>
                <a:solidFill>
                  <a:sysClr val="windowText" lastClr="000000"/>
                </a:solidFill>
                <a:effectLst/>
                <a:uLnTx/>
                <a:uFillTx/>
                <a:latin typeface="微软雅黑" panose="020B0503020204020204" pitchFamily="34" charset="-122"/>
                <a:ea typeface="微软雅黑" panose="020B0503020204020204" pitchFamily="34" charset="-122"/>
                <a:cs typeface="Arial Unicode MS" panose="020B0604020202020204" pitchFamily="34" charset="-122"/>
              </a:endParaRPr>
            </a:p>
            <a:p>
              <a:pPr marL="0" marR="0" lvl="0" indent="0" algn="ctr" defTabSz="683605" rtl="0" eaLnBrk="1" fontAlgn="auto" latinLnBrk="0" hangingPunct="1">
                <a:lnSpc>
                  <a:spcPct val="100000"/>
                </a:lnSpc>
                <a:spcBef>
                  <a:spcPts val="0"/>
                </a:spcBef>
                <a:spcAft>
                  <a:spcPts val="0"/>
                </a:spcAft>
                <a:buClrTx/>
                <a:buSzTx/>
                <a:buFontTx/>
                <a:buNone/>
                <a:tabLst/>
                <a:defRPr/>
              </a:pPr>
              <a:r>
                <a:rPr kumimoji="0" lang="zh-CN" altLang="en-US" sz="1075" b="0" i="0" u="none" strike="noStrike" kern="0" cap="none" spc="0" normalizeH="0" baseline="0" noProof="0" dirty="0">
                  <a:ln>
                    <a:noFill/>
                  </a:ln>
                  <a:solidFill>
                    <a:sysClr val="windowText" lastClr="000000"/>
                  </a:solidFill>
                  <a:effectLst/>
                  <a:uLnTx/>
                  <a:uFillTx/>
                  <a:latin typeface="微软雅黑" panose="020B0503020204020204" pitchFamily="34" charset="-122"/>
                  <a:ea typeface="微软雅黑" panose="020B0503020204020204" pitchFamily="34" charset="-122"/>
                  <a:cs typeface="Arial Unicode MS" panose="020B0604020202020204" pitchFamily="34" charset="-122"/>
                </a:rPr>
                <a:t>入内容</a:t>
              </a:r>
            </a:p>
          </p:txBody>
        </p:sp>
      </p:grpSp>
      <p:grpSp>
        <p:nvGrpSpPr>
          <p:cNvPr id="16" name="组合 15"/>
          <p:cNvGrpSpPr/>
          <p:nvPr/>
        </p:nvGrpSpPr>
        <p:grpSpPr>
          <a:xfrm>
            <a:off x="3654398" y="1289772"/>
            <a:ext cx="1329843" cy="1318601"/>
            <a:chOff x="2662969" y="965760"/>
            <a:chExt cx="1772592" cy="1773246"/>
          </a:xfrm>
        </p:grpSpPr>
        <p:grpSp>
          <p:nvGrpSpPr>
            <p:cNvPr id="17" name="组合 11"/>
            <p:cNvGrpSpPr/>
            <p:nvPr/>
          </p:nvGrpSpPr>
          <p:grpSpPr bwMode="auto">
            <a:xfrm rot="16200000" flipH="1">
              <a:off x="2662642" y="966087"/>
              <a:ext cx="1773246" cy="1772592"/>
              <a:chOff x="1187624" y="4077072"/>
              <a:chExt cx="1728192" cy="1728192"/>
            </a:xfrm>
            <a:effectLst>
              <a:outerShdw blurRad="50800" dist="38100" dir="2700000" algn="tl" rotWithShape="0">
                <a:prstClr val="black">
                  <a:alpha val="40000"/>
                </a:prstClr>
              </a:outerShdw>
            </a:effectLst>
          </p:grpSpPr>
          <p:sp>
            <p:nvSpPr>
              <p:cNvPr id="19" name="泪滴形 18"/>
              <p:cNvSpPr/>
              <p:nvPr/>
            </p:nvSpPr>
            <p:spPr>
              <a:xfrm>
                <a:off x="1187624" y="4077072"/>
                <a:ext cx="1728192" cy="1728192"/>
              </a:xfrm>
              <a:prstGeom prst="teardrop">
                <a:avLst/>
              </a:prstGeom>
              <a:gradFill>
                <a:gsLst>
                  <a:gs pos="2000">
                    <a:schemeClr val="tx1">
                      <a:lumMod val="75000"/>
                      <a:lumOff val="25000"/>
                    </a:schemeClr>
                  </a:gs>
                  <a:gs pos="100000">
                    <a:schemeClr val="bg1">
                      <a:lumMod val="65000"/>
                    </a:schemeClr>
                  </a:gs>
                </a:gsLst>
                <a:path path="circle">
                  <a:fillToRect l="50000" t="50000" r="50000" b="50000"/>
                </a:path>
              </a:gradFill>
              <a:ln w="25400" cap="flat" cmpd="sng" algn="ctr">
                <a:noFill/>
                <a:prstDash val="solid"/>
              </a:ln>
              <a:effectLst/>
            </p:spPr>
            <p:txBody>
              <a:bodyPr anchor="ctr"/>
              <a:lstStyle/>
              <a:p>
                <a:pPr marL="0" marR="0" lvl="0" indent="0" algn="ctr" defTabSz="683605" rtl="0" eaLnBrk="1" fontAlgn="auto" latinLnBrk="0" hangingPunct="1">
                  <a:lnSpc>
                    <a:spcPct val="100000"/>
                  </a:lnSpc>
                  <a:spcBef>
                    <a:spcPts val="0"/>
                  </a:spcBef>
                  <a:spcAft>
                    <a:spcPts val="0"/>
                  </a:spcAft>
                  <a:buClrTx/>
                  <a:buSzTx/>
                  <a:buFontTx/>
                  <a:buNone/>
                  <a:tabLst/>
                  <a:defRPr/>
                </a:pPr>
                <a:endParaRPr kumimoji="0" lang="zh-CN" altLang="en-US" sz="1368" b="0" i="0" u="none" strike="noStrike" kern="0" cap="none" spc="0" normalizeH="0" baseline="0" noProof="0">
                  <a:ln>
                    <a:noFill/>
                  </a:ln>
                  <a:solidFill>
                    <a:sysClr val="window" lastClr="FFFFFF"/>
                  </a:solidFill>
                  <a:effectLst/>
                  <a:uLnTx/>
                  <a:uFillTx/>
                  <a:latin typeface="微软雅黑" panose="020B0503020204020204" pitchFamily="34" charset="-122"/>
                  <a:ea typeface="微软雅黑" panose="020B0503020204020204" pitchFamily="34" charset="-122"/>
                  <a:cs typeface="+mn-cs"/>
                </a:endParaRPr>
              </a:p>
            </p:txBody>
          </p:sp>
          <p:sp>
            <p:nvSpPr>
              <p:cNvPr id="20" name="椭圆​​ 13"/>
              <p:cNvSpPr/>
              <p:nvPr/>
            </p:nvSpPr>
            <p:spPr>
              <a:xfrm>
                <a:off x="1369740" y="4567120"/>
                <a:ext cx="1056027" cy="1056027"/>
              </a:xfrm>
              <a:prstGeom prst="ellipse">
                <a:avLst/>
              </a:prstGeom>
              <a:solidFill>
                <a:sysClr val="window" lastClr="FFFFFF"/>
              </a:solidFill>
              <a:ln w="3175" cap="flat" cmpd="sng" algn="ctr">
                <a:solidFill>
                  <a:sysClr val="window" lastClr="FFFFFF">
                    <a:lumMod val="95000"/>
                  </a:sysClr>
                </a:solidFill>
                <a:prstDash val="solid"/>
              </a:ln>
              <a:effectLst/>
            </p:spPr>
            <p:txBody>
              <a:bodyPr anchor="ctr"/>
              <a:lstStyle/>
              <a:p>
                <a:pPr marL="0" marR="0" lvl="0" indent="0" algn="ctr" defTabSz="683605" rtl="0" eaLnBrk="1" fontAlgn="auto" latinLnBrk="0" hangingPunct="1">
                  <a:lnSpc>
                    <a:spcPct val="100000"/>
                  </a:lnSpc>
                  <a:spcBef>
                    <a:spcPts val="0"/>
                  </a:spcBef>
                  <a:spcAft>
                    <a:spcPts val="0"/>
                  </a:spcAft>
                  <a:buClrTx/>
                  <a:buSzTx/>
                  <a:buFontTx/>
                  <a:buNone/>
                  <a:tabLst/>
                  <a:defRPr/>
                </a:pPr>
                <a:endParaRPr kumimoji="0" lang="zh-CN" altLang="en-US" sz="1368" b="0" i="0" u="none" strike="noStrike" kern="0" cap="none" spc="0" normalizeH="0" baseline="0" noProof="0">
                  <a:ln>
                    <a:noFill/>
                  </a:ln>
                  <a:solidFill>
                    <a:sysClr val="window" lastClr="FFFFFF"/>
                  </a:solidFill>
                  <a:effectLst/>
                  <a:uLnTx/>
                  <a:uFillTx/>
                  <a:latin typeface="微软雅黑" panose="020B0503020204020204" pitchFamily="34" charset="-122"/>
                  <a:ea typeface="微软雅黑" panose="020B0503020204020204" pitchFamily="34" charset="-122"/>
                  <a:cs typeface="+mn-cs"/>
                </a:endParaRPr>
              </a:p>
            </p:txBody>
          </p:sp>
        </p:grpSp>
        <p:sp>
          <p:nvSpPr>
            <p:cNvPr id="18" name="矩形​​ 44"/>
            <p:cNvSpPr>
              <a:spLocks noChangeArrowheads="1"/>
            </p:cNvSpPr>
            <p:nvPr/>
          </p:nvSpPr>
          <p:spPr bwMode="auto">
            <a:xfrm>
              <a:off x="3279603" y="1374429"/>
              <a:ext cx="841644" cy="6065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marL="0" marR="0" lvl="0" indent="0" algn="ctr" defTabSz="683605" rtl="0" eaLnBrk="1" fontAlgn="auto" latinLnBrk="0" hangingPunct="1">
                <a:lnSpc>
                  <a:spcPct val="100000"/>
                </a:lnSpc>
                <a:spcBef>
                  <a:spcPts val="0"/>
                </a:spcBef>
                <a:spcAft>
                  <a:spcPts val="0"/>
                </a:spcAft>
                <a:buClrTx/>
                <a:buSzTx/>
                <a:buFontTx/>
                <a:buNone/>
                <a:tabLst/>
                <a:defRPr/>
              </a:pPr>
              <a:r>
                <a:rPr kumimoji="0" lang="zh-CN" altLang="en-US" sz="1172" b="0" i="0" u="none" strike="noStrike" kern="0" cap="none" spc="0" normalizeH="0" baseline="0" noProof="0">
                  <a:ln>
                    <a:noFill/>
                  </a:ln>
                  <a:solidFill>
                    <a:sysClr val="windowText" lastClr="000000"/>
                  </a:solidFill>
                  <a:effectLst/>
                  <a:uLnTx/>
                  <a:uFillTx/>
                  <a:latin typeface="微软雅黑" panose="020B0503020204020204" pitchFamily="34" charset="-122"/>
                  <a:ea typeface="微软雅黑" panose="020B0503020204020204" pitchFamily="34" charset="-122"/>
                  <a:cs typeface="Arial Unicode MS" panose="020B0604020202020204" pitchFamily="34" charset="-122"/>
                </a:rPr>
                <a:t>点击录</a:t>
              </a:r>
              <a:endParaRPr kumimoji="0" lang="en-US" altLang="zh-CN" sz="1172" b="0" i="0" u="none" strike="noStrike" kern="0" cap="none" spc="0" normalizeH="0" baseline="0" noProof="0">
                <a:ln>
                  <a:noFill/>
                </a:ln>
                <a:solidFill>
                  <a:sysClr val="windowText" lastClr="000000"/>
                </a:solidFill>
                <a:effectLst/>
                <a:uLnTx/>
                <a:uFillTx/>
                <a:latin typeface="微软雅黑" panose="020B0503020204020204" pitchFamily="34" charset="-122"/>
                <a:ea typeface="微软雅黑" panose="020B0503020204020204" pitchFamily="34" charset="-122"/>
                <a:cs typeface="Arial Unicode MS" panose="020B0604020202020204" pitchFamily="34" charset="-122"/>
              </a:endParaRPr>
            </a:p>
            <a:p>
              <a:pPr marL="0" marR="0" lvl="0" indent="0" algn="ctr" defTabSz="683605" rtl="0" eaLnBrk="1" fontAlgn="auto" latinLnBrk="0" hangingPunct="1">
                <a:lnSpc>
                  <a:spcPct val="100000"/>
                </a:lnSpc>
                <a:spcBef>
                  <a:spcPts val="0"/>
                </a:spcBef>
                <a:spcAft>
                  <a:spcPts val="0"/>
                </a:spcAft>
                <a:buClrTx/>
                <a:buSzTx/>
                <a:buFontTx/>
                <a:buNone/>
                <a:tabLst/>
                <a:defRPr/>
              </a:pPr>
              <a:r>
                <a:rPr kumimoji="0" lang="zh-CN" altLang="en-US" sz="1172" b="0" i="0" u="none" strike="noStrike" kern="0" cap="none" spc="0" normalizeH="0" baseline="0" noProof="0">
                  <a:ln>
                    <a:noFill/>
                  </a:ln>
                  <a:solidFill>
                    <a:sysClr val="windowText" lastClr="000000"/>
                  </a:solidFill>
                  <a:effectLst/>
                  <a:uLnTx/>
                  <a:uFillTx/>
                  <a:latin typeface="微软雅黑" panose="020B0503020204020204" pitchFamily="34" charset="-122"/>
                  <a:ea typeface="微软雅黑" panose="020B0503020204020204" pitchFamily="34" charset="-122"/>
                  <a:cs typeface="Arial Unicode MS" panose="020B0604020202020204" pitchFamily="34" charset="-122"/>
                </a:rPr>
                <a:t>入内容</a:t>
              </a:r>
            </a:p>
          </p:txBody>
        </p:sp>
      </p:grpSp>
      <p:sp>
        <p:nvSpPr>
          <p:cNvPr id="21" name="泪滴形 20"/>
          <p:cNvSpPr/>
          <p:nvPr/>
        </p:nvSpPr>
        <p:spPr bwMode="auto">
          <a:xfrm rot="10800000" flipH="1">
            <a:off x="5577141" y="1493230"/>
            <a:ext cx="280931" cy="278453"/>
          </a:xfrm>
          <a:prstGeom prst="teardrop">
            <a:avLst/>
          </a:prstGeom>
          <a:solidFill>
            <a:srgbClr val="C00000"/>
          </a:solidFill>
          <a:ln w="25400" cap="flat" cmpd="sng" algn="ctr">
            <a:noFill/>
            <a:prstDash val="solid"/>
          </a:ln>
          <a:effectLst/>
        </p:spPr>
        <p:txBody>
          <a:bodyPr lIns="68382" tIns="34192" rIns="68382" bIns="34192" anchor="ctr"/>
          <a:lstStyle/>
          <a:p>
            <a:pPr marL="0" marR="0" lvl="0" indent="0" algn="ctr" defTabSz="683605" rtl="0" eaLnBrk="1" fontAlgn="auto" latinLnBrk="0" hangingPunct="1">
              <a:lnSpc>
                <a:spcPct val="100000"/>
              </a:lnSpc>
              <a:spcBef>
                <a:spcPts val="0"/>
              </a:spcBef>
              <a:spcAft>
                <a:spcPts val="0"/>
              </a:spcAft>
              <a:buClrTx/>
              <a:buSzTx/>
              <a:buFontTx/>
              <a:buNone/>
              <a:tabLst/>
              <a:defRPr/>
            </a:pPr>
            <a:endParaRPr kumimoji="0" lang="zh-CN" altLang="en-US" sz="1368" b="0" i="0" u="none" strike="noStrike" kern="0" cap="none" spc="0" normalizeH="0" baseline="0" noProof="0">
              <a:ln>
                <a:noFill/>
              </a:ln>
              <a:solidFill>
                <a:sysClr val="window" lastClr="FFFFFF"/>
              </a:solidFill>
              <a:effectLst/>
              <a:uLnTx/>
              <a:uFillTx/>
              <a:latin typeface="微软雅黑" panose="020B0503020204020204" pitchFamily="34" charset="-122"/>
              <a:ea typeface="微软雅黑" panose="020B0503020204020204" pitchFamily="34" charset="-122"/>
              <a:cs typeface="+mn-cs"/>
            </a:endParaRPr>
          </a:p>
        </p:txBody>
      </p:sp>
      <p:sp>
        <p:nvSpPr>
          <p:cNvPr id="22" name="Text Box 40"/>
          <p:cNvSpPr txBox="1">
            <a:spLocks noChangeArrowheads="1"/>
          </p:cNvSpPr>
          <p:nvPr/>
        </p:nvSpPr>
        <p:spPr bwMode="gray">
          <a:xfrm>
            <a:off x="5912095" y="1690587"/>
            <a:ext cx="2442234" cy="563009"/>
          </a:xfrm>
          <a:prstGeom prst="rect">
            <a:avLst/>
          </a:prstGeom>
          <a:noFill/>
          <a:ln w="9525">
            <a:noFill/>
            <a:miter lim="800000"/>
          </a:ln>
        </p:spPr>
        <p:txBody>
          <a:bodyPr wrap="square" lIns="68382" tIns="34192" rIns="68382" bIns="34192">
            <a:spAutoFit/>
          </a:bodyPr>
          <a:lstStyle/>
          <a:p>
            <a:pPr marL="0" marR="0" lvl="0" indent="0" algn="l" defTabSz="683605" rtl="0" eaLnBrk="1" fontAlgn="auto" latinLnBrk="0" hangingPunct="1">
              <a:lnSpc>
                <a:spcPct val="120000"/>
              </a:lnSpc>
              <a:spcBef>
                <a:spcPts val="0"/>
              </a:spcBef>
              <a:spcAft>
                <a:spcPts val="0"/>
              </a:spcAft>
              <a:buClrTx/>
              <a:buSzTx/>
              <a:buFontTx/>
              <a:buNone/>
              <a:tabLst/>
              <a:defRPr/>
            </a:pPr>
            <a:r>
              <a:rPr kumimoji="0" lang="zh-CN" altLang="en-US" sz="879" b="0" i="0" u="none" strike="noStrike" kern="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mn-cs"/>
              </a:rPr>
              <a:t>单击此处输入文字单击此处输入文字</a:t>
            </a:r>
          </a:p>
          <a:p>
            <a:pPr marL="0" marR="0" lvl="0" indent="0" algn="l" defTabSz="683605" rtl="0" eaLnBrk="1" fontAlgn="auto" latinLnBrk="0" hangingPunct="1">
              <a:lnSpc>
                <a:spcPct val="120000"/>
              </a:lnSpc>
              <a:spcBef>
                <a:spcPts val="0"/>
              </a:spcBef>
              <a:spcAft>
                <a:spcPts val="0"/>
              </a:spcAft>
              <a:buClrTx/>
              <a:buSzTx/>
              <a:buFontTx/>
              <a:buNone/>
              <a:tabLst/>
              <a:defRPr/>
            </a:pPr>
            <a:r>
              <a:rPr kumimoji="0" lang="zh-CN" altLang="en-US" sz="879" b="0" i="0" u="none" strike="noStrike" kern="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mn-cs"/>
              </a:rPr>
              <a:t>单击此处输入文字单击此处输入文字</a:t>
            </a:r>
          </a:p>
          <a:p>
            <a:pPr marL="0" marR="0" lvl="0" indent="0" algn="l" defTabSz="683605" rtl="0" eaLnBrk="1" fontAlgn="auto" latinLnBrk="0" hangingPunct="1">
              <a:lnSpc>
                <a:spcPct val="120000"/>
              </a:lnSpc>
              <a:spcBef>
                <a:spcPts val="0"/>
              </a:spcBef>
              <a:spcAft>
                <a:spcPts val="0"/>
              </a:spcAft>
              <a:buClrTx/>
              <a:buSzTx/>
              <a:buFontTx/>
              <a:buNone/>
              <a:tabLst/>
              <a:defRPr/>
            </a:pPr>
            <a:endParaRPr kumimoji="0" lang="zh-CN" altLang="en-US" sz="879" b="0" i="0" u="none" strike="noStrike" kern="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mn-cs"/>
            </a:endParaRPr>
          </a:p>
        </p:txBody>
      </p:sp>
      <p:sp>
        <p:nvSpPr>
          <p:cNvPr id="23" name="Rectangle 11"/>
          <p:cNvSpPr>
            <a:spLocks noChangeArrowheads="1"/>
          </p:cNvSpPr>
          <p:nvPr/>
        </p:nvSpPr>
        <p:spPr bwMode="gray">
          <a:xfrm>
            <a:off x="5981084" y="1465680"/>
            <a:ext cx="1875810" cy="266788"/>
          </a:xfrm>
          <a:prstGeom prst="rect">
            <a:avLst/>
          </a:prstGeom>
          <a:noFill/>
          <a:ln>
            <a:noFill/>
          </a:ln>
        </p:spPr>
        <p:txBody>
          <a:bodyPr lIns="0" tIns="0" rIns="0" bIns="0" anchor="ctr"/>
          <a:lstStyle/>
          <a:p>
            <a:pPr marL="0" marR="0" lvl="0" indent="0" algn="l" defTabSz="683605" rtl="0" eaLnBrk="1" fontAlgn="auto" latinLnBrk="0" hangingPunct="1">
              <a:lnSpc>
                <a:spcPct val="120000"/>
              </a:lnSpc>
              <a:spcBef>
                <a:spcPts val="0"/>
              </a:spcBef>
              <a:spcAft>
                <a:spcPts val="0"/>
              </a:spcAft>
              <a:buClrTx/>
              <a:buSzTx/>
              <a:buFontTx/>
              <a:buNone/>
              <a:tabLst/>
              <a:defRPr/>
            </a:pPr>
            <a:r>
              <a:rPr kumimoji="0" lang="zh-CN" altLang="en-US" sz="1075" b="1" i="0" u="none" strike="noStrike" kern="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mn-cs"/>
              </a:rPr>
              <a:t>单击此处输入标题</a:t>
            </a:r>
          </a:p>
        </p:txBody>
      </p:sp>
      <p:sp>
        <p:nvSpPr>
          <p:cNvPr id="24" name="泪滴形 23"/>
          <p:cNvSpPr/>
          <p:nvPr/>
        </p:nvSpPr>
        <p:spPr bwMode="auto">
          <a:xfrm rot="16200000" flipH="1">
            <a:off x="5572944" y="2182650"/>
            <a:ext cx="283918" cy="286340"/>
          </a:xfrm>
          <a:prstGeom prst="teardrop">
            <a:avLst/>
          </a:prstGeom>
          <a:solidFill>
            <a:schemeClr val="tx1">
              <a:lumMod val="50000"/>
              <a:lumOff val="50000"/>
            </a:schemeClr>
          </a:solidFill>
          <a:ln w="25400" cap="flat" cmpd="sng" algn="ctr">
            <a:noFill/>
            <a:prstDash val="solid"/>
          </a:ln>
          <a:effectLst/>
        </p:spPr>
        <p:txBody>
          <a:bodyPr lIns="68382" tIns="34192" rIns="68382" bIns="34192" anchor="ctr"/>
          <a:lstStyle/>
          <a:p>
            <a:pPr marL="0" marR="0" lvl="0" indent="0" algn="ctr" defTabSz="683605" rtl="0" eaLnBrk="1" fontAlgn="auto" latinLnBrk="0" hangingPunct="1">
              <a:lnSpc>
                <a:spcPct val="100000"/>
              </a:lnSpc>
              <a:spcBef>
                <a:spcPts val="0"/>
              </a:spcBef>
              <a:spcAft>
                <a:spcPts val="0"/>
              </a:spcAft>
              <a:buClrTx/>
              <a:buSzTx/>
              <a:buFontTx/>
              <a:buNone/>
              <a:tabLst/>
              <a:defRPr/>
            </a:pPr>
            <a:endParaRPr kumimoji="0" lang="zh-CN" altLang="en-US" sz="1368" b="0" i="0" u="none" strike="noStrike" kern="0" cap="none" spc="0" normalizeH="0" baseline="0" noProof="0">
              <a:ln>
                <a:noFill/>
              </a:ln>
              <a:solidFill>
                <a:sysClr val="window" lastClr="FFFFFF"/>
              </a:solidFill>
              <a:effectLst/>
              <a:uLnTx/>
              <a:uFillTx/>
              <a:latin typeface="微软雅黑" panose="020B0503020204020204" pitchFamily="34" charset="-122"/>
              <a:ea typeface="微软雅黑" panose="020B0503020204020204" pitchFamily="34" charset="-122"/>
              <a:cs typeface="+mn-cs"/>
            </a:endParaRPr>
          </a:p>
        </p:txBody>
      </p:sp>
      <p:sp>
        <p:nvSpPr>
          <p:cNvPr id="25" name="Text Box 40"/>
          <p:cNvSpPr txBox="1">
            <a:spLocks noChangeArrowheads="1"/>
          </p:cNvSpPr>
          <p:nvPr/>
        </p:nvSpPr>
        <p:spPr bwMode="gray">
          <a:xfrm>
            <a:off x="5912095" y="2386682"/>
            <a:ext cx="2442234" cy="563009"/>
          </a:xfrm>
          <a:prstGeom prst="rect">
            <a:avLst/>
          </a:prstGeom>
          <a:noFill/>
          <a:ln w="9525">
            <a:noFill/>
            <a:miter lim="800000"/>
          </a:ln>
        </p:spPr>
        <p:txBody>
          <a:bodyPr wrap="square" lIns="68382" tIns="34192" rIns="68382" bIns="34192">
            <a:spAutoFit/>
          </a:bodyPr>
          <a:lstStyle/>
          <a:p>
            <a:pPr marL="0" marR="0" lvl="0" indent="0" algn="l" defTabSz="683605" rtl="0" eaLnBrk="1" fontAlgn="auto" latinLnBrk="0" hangingPunct="1">
              <a:lnSpc>
                <a:spcPct val="120000"/>
              </a:lnSpc>
              <a:spcBef>
                <a:spcPts val="0"/>
              </a:spcBef>
              <a:spcAft>
                <a:spcPts val="0"/>
              </a:spcAft>
              <a:buClrTx/>
              <a:buSzTx/>
              <a:buFontTx/>
              <a:buNone/>
              <a:tabLst/>
              <a:defRPr/>
            </a:pPr>
            <a:r>
              <a:rPr kumimoji="0" lang="zh-CN" altLang="en-US" sz="879" b="0" i="0" u="none" strike="noStrike" kern="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mn-cs"/>
              </a:rPr>
              <a:t>单击此处输入文字单击此处输入文字</a:t>
            </a:r>
          </a:p>
          <a:p>
            <a:pPr marL="0" marR="0" lvl="0" indent="0" algn="l" defTabSz="683605" rtl="0" eaLnBrk="1" fontAlgn="auto" latinLnBrk="0" hangingPunct="1">
              <a:lnSpc>
                <a:spcPct val="120000"/>
              </a:lnSpc>
              <a:spcBef>
                <a:spcPts val="0"/>
              </a:spcBef>
              <a:spcAft>
                <a:spcPts val="0"/>
              </a:spcAft>
              <a:buClrTx/>
              <a:buSzTx/>
              <a:buFontTx/>
              <a:buNone/>
              <a:tabLst/>
              <a:defRPr/>
            </a:pPr>
            <a:r>
              <a:rPr kumimoji="0" lang="zh-CN" altLang="en-US" sz="879" b="0" i="0" u="none" strike="noStrike" kern="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mn-cs"/>
              </a:rPr>
              <a:t>单击此处输入文字单击此处输入文字</a:t>
            </a:r>
          </a:p>
          <a:p>
            <a:pPr marL="0" marR="0" lvl="0" indent="0" algn="l" defTabSz="683605" rtl="0" eaLnBrk="1" fontAlgn="auto" latinLnBrk="0" hangingPunct="1">
              <a:lnSpc>
                <a:spcPct val="120000"/>
              </a:lnSpc>
              <a:spcBef>
                <a:spcPts val="0"/>
              </a:spcBef>
              <a:spcAft>
                <a:spcPts val="0"/>
              </a:spcAft>
              <a:buClrTx/>
              <a:buSzTx/>
              <a:buFontTx/>
              <a:buNone/>
              <a:tabLst/>
              <a:defRPr/>
            </a:pPr>
            <a:endParaRPr kumimoji="0" lang="zh-CN" altLang="en-US" sz="879" b="0" i="0" u="none" strike="noStrike" kern="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mn-cs"/>
            </a:endParaRPr>
          </a:p>
        </p:txBody>
      </p:sp>
      <p:sp>
        <p:nvSpPr>
          <p:cNvPr id="26" name="Rectangle 11"/>
          <p:cNvSpPr>
            <a:spLocks noChangeArrowheads="1"/>
          </p:cNvSpPr>
          <p:nvPr/>
        </p:nvSpPr>
        <p:spPr bwMode="gray">
          <a:xfrm>
            <a:off x="5981084" y="2161775"/>
            <a:ext cx="1875810" cy="266788"/>
          </a:xfrm>
          <a:prstGeom prst="rect">
            <a:avLst/>
          </a:prstGeom>
          <a:noFill/>
          <a:ln>
            <a:noFill/>
          </a:ln>
        </p:spPr>
        <p:txBody>
          <a:bodyPr lIns="0" tIns="0" rIns="0" bIns="0" anchor="ctr"/>
          <a:lstStyle/>
          <a:p>
            <a:pPr marL="0" marR="0" lvl="0" indent="0" algn="l" defTabSz="683605" rtl="0" eaLnBrk="1" fontAlgn="auto" latinLnBrk="0" hangingPunct="1">
              <a:lnSpc>
                <a:spcPct val="120000"/>
              </a:lnSpc>
              <a:spcBef>
                <a:spcPts val="0"/>
              </a:spcBef>
              <a:spcAft>
                <a:spcPts val="0"/>
              </a:spcAft>
              <a:buClrTx/>
              <a:buSzTx/>
              <a:buFontTx/>
              <a:buNone/>
              <a:tabLst/>
              <a:defRPr/>
            </a:pPr>
            <a:r>
              <a:rPr kumimoji="0" lang="zh-CN" altLang="en-US" sz="1075" b="1" i="0" u="none" strike="noStrike" kern="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mn-cs"/>
              </a:rPr>
              <a:t>单击此处输入标题</a:t>
            </a:r>
          </a:p>
        </p:txBody>
      </p:sp>
      <p:sp>
        <p:nvSpPr>
          <p:cNvPr id="27" name="Text Box 40"/>
          <p:cNvSpPr txBox="1">
            <a:spLocks noChangeArrowheads="1"/>
          </p:cNvSpPr>
          <p:nvPr/>
        </p:nvSpPr>
        <p:spPr bwMode="gray">
          <a:xfrm>
            <a:off x="5912095" y="3013961"/>
            <a:ext cx="2442234" cy="563009"/>
          </a:xfrm>
          <a:prstGeom prst="rect">
            <a:avLst/>
          </a:prstGeom>
          <a:noFill/>
          <a:ln w="9525">
            <a:noFill/>
            <a:miter lim="800000"/>
          </a:ln>
        </p:spPr>
        <p:txBody>
          <a:bodyPr wrap="square" lIns="68382" tIns="34192" rIns="68382" bIns="34192">
            <a:spAutoFit/>
          </a:bodyPr>
          <a:lstStyle/>
          <a:p>
            <a:pPr marL="0" marR="0" lvl="0" indent="0" algn="l" defTabSz="683605" rtl="0" eaLnBrk="1" fontAlgn="auto" latinLnBrk="0" hangingPunct="1">
              <a:lnSpc>
                <a:spcPct val="120000"/>
              </a:lnSpc>
              <a:spcBef>
                <a:spcPts val="0"/>
              </a:spcBef>
              <a:spcAft>
                <a:spcPts val="0"/>
              </a:spcAft>
              <a:buClrTx/>
              <a:buSzTx/>
              <a:buFontTx/>
              <a:buNone/>
              <a:tabLst/>
              <a:defRPr/>
            </a:pPr>
            <a:r>
              <a:rPr kumimoji="0" lang="zh-CN" altLang="en-US" sz="879" b="0" i="0" u="none" strike="noStrike" kern="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mn-cs"/>
              </a:rPr>
              <a:t>单击此处输入文字单击此处输入文字</a:t>
            </a:r>
          </a:p>
          <a:p>
            <a:pPr marL="0" marR="0" lvl="0" indent="0" algn="l" defTabSz="683605" rtl="0" eaLnBrk="1" fontAlgn="auto" latinLnBrk="0" hangingPunct="1">
              <a:lnSpc>
                <a:spcPct val="120000"/>
              </a:lnSpc>
              <a:spcBef>
                <a:spcPts val="0"/>
              </a:spcBef>
              <a:spcAft>
                <a:spcPts val="0"/>
              </a:spcAft>
              <a:buClrTx/>
              <a:buSzTx/>
              <a:buFontTx/>
              <a:buNone/>
              <a:tabLst/>
              <a:defRPr/>
            </a:pPr>
            <a:r>
              <a:rPr kumimoji="0" lang="zh-CN" altLang="en-US" sz="879" b="0" i="0" u="none" strike="noStrike" kern="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mn-cs"/>
              </a:rPr>
              <a:t>单击此处输入文字单击此处输入文字</a:t>
            </a:r>
          </a:p>
          <a:p>
            <a:pPr marL="0" marR="0" lvl="0" indent="0" algn="l" defTabSz="683605" rtl="0" eaLnBrk="1" fontAlgn="auto" latinLnBrk="0" hangingPunct="1">
              <a:lnSpc>
                <a:spcPct val="120000"/>
              </a:lnSpc>
              <a:spcBef>
                <a:spcPts val="0"/>
              </a:spcBef>
              <a:spcAft>
                <a:spcPts val="0"/>
              </a:spcAft>
              <a:buClrTx/>
              <a:buSzTx/>
              <a:buFontTx/>
              <a:buNone/>
              <a:tabLst/>
              <a:defRPr/>
            </a:pPr>
            <a:endParaRPr kumimoji="0" lang="zh-CN" altLang="en-US" sz="879" b="0" i="0" u="none" strike="noStrike" kern="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mn-cs"/>
            </a:endParaRPr>
          </a:p>
        </p:txBody>
      </p:sp>
      <p:sp>
        <p:nvSpPr>
          <p:cNvPr id="28" name="Rectangle 11"/>
          <p:cNvSpPr>
            <a:spLocks noChangeArrowheads="1"/>
          </p:cNvSpPr>
          <p:nvPr/>
        </p:nvSpPr>
        <p:spPr bwMode="gray">
          <a:xfrm>
            <a:off x="5981084" y="2789055"/>
            <a:ext cx="1875810" cy="266788"/>
          </a:xfrm>
          <a:prstGeom prst="rect">
            <a:avLst/>
          </a:prstGeom>
          <a:noFill/>
          <a:ln>
            <a:noFill/>
          </a:ln>
        </p:spPr>
        <p:txBody>
          <a:bodyPr lIns="0" tIns="0" rIns="0" bIns="0" anchor="ctr"/>
          <a:lstStyle/>
          <a:p>
            <a:pPr marL="0" marR="0" lvl="0" indent="0" algn="l" defTabSz="683605" rtl="0" eaLnBrk="1" fontAlgn="auto" latinLnBrk="0" hangingPunct="1">
              <a:lnSpc>
                <a:spcPct val="120000"/>
              </a:lnSpc>
              <a:spcBef>
                <a:spcPts val="0"/>
              </a:spcBef>
              <a:spcAft>
                <a:spcPts val="0"/>
              </a:spcAft>
              <a:buClrTx/>
              <a:buSzTx/>
              <a:buFontTx/>
              <a:buNone/>
              <a:tabLst/>
              <a:defRPr/>
            </a:pPr>
            <a:r>
              <a:rPr kumimoji="0" lang="zh-CN" altLang="en-US" sz="1075" b="1" i="0" u="none" strike="noStrike" kern="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mn-cs"/>
              </a:rPr>
              <a:t>单击此处输入标题</a:t>
            </a:r>
          </a:p>
        </p:txBody>
      </p:sp>
      <p:sp>
        <p:nvSpPr>
          <p:cNvPr id="29" name="Text Box 40"/>
          <p:cNvSpPr txBox="1">
            <a:spLocks noChangeArrowheads="1"/>
          </p:cNvSpPr>
          <p:nvPr/>
        </p:nvSpPr>
        <p:spPr bwMode="gray">
          <a:xfrm>
            <a:off x="5912095" y="3618235"/>
            <a:ext cx="2442234" cy="563009"/>
          </a:xfrm>
          <a:prstGeom prst="rect">
            <a:avLst/>
          </a:prstGeom>
          <a:noFill/>
          <a:ln w="9525">
            <a:noFill/>
            <a:miter lim="800000"/>
          </a:ln>
        </p:spPr>
        <p:txBody>
          <a:bodyPr wrap="square" lIns="68382" tIns="34192" rIns="68382" bIns="34192">
            <a:spAutoFit/>
          </a:bodyPr>
          <a:lstStyle/>
          <a:p>
            <a:pPr marL="0" marR="0" lvl="0" indent="0" algn="l" defTabSz="683605" rtl="0" eaLnBrk="1" fontAlgn="auto" latinLnBrk="0" hangingPunct="1">
              <a:lnSpc>
                <a:spcPct val="120000"/>
              </a:lnSpc>
              <a:spcBef>
                <a:spcPts val="0"/>
              </a:spcBef>
              <a:spcAft>
                <a:spcPts val="0"/>
              </a:spcAft>
              <a:buClrTx/>
              <a:buSzTx/>
              <a:buFontTx/>
              <a:buNone/>
              <a:tabLst/>
              <a:defRPr/>
            </a:pPr>
            <a:r>
              <a:rPr kumimoji="0" lang="zh-CN" altLang="en-US" sz="879" b="0" i="0" u="none" strike="noStrike" kern="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mn-cs"/>
              </a:rPr>
              <a:t>单击此处输入文字单击此处输入文字</a:t>
            </a:r>
          </a:p>
          <a:p>
            <a:pPr marL="0" marR="0" lvl="0" indent="0" algn="l" defTabSz="683605" rtl="0" eaLnBrk="1" fontAlgn="auto" latinLnBrk="0" hangingPunct="1">
              <a:lnSpc>
                <a:spcPct val="120000"/>
              </a:lnSpc>
              <a:spcBef>
                <a:spcPts val="0"/>
              </a:spcBef>
              <a:spcAft>
                <a:spcPts val="0"/>
              </a:spcAft>
              <a:buClrTx/>
              <a:buSzTx/>
              <a:buFontTx/>
              <a:buNone/>
              <a:tabLst/>
              <a:defRPr/>
            </a:pPr>
            <a:r>
              <a:rPr kumimoji="0" lang="zh-CN" altLang="en-US" sz="879" b="0" i="0" u="none" strike="noStrike" kern="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mn-cs"/>
              </a:rPr>
              <a:t>单击此处输入文字单击此处输入文字</a:t>
            </a:r>
          </a:p>
          <a:p>
            <a:pPr marL="0" marR="0" lvl="0" indent="0" algn="l" defTabSz="683605" rtl="0" eaLnBrk="1" fontAlgn="auto" latinLnBrk="0" hangingPunct="1">
              <a:lnSpc>
                <a:spcPct val="120000"/>
              </a:lnSpc>
              <a:spcBef>
                <a:spcPts val="0"/>
              </a:spcBef>
              <a:spcAft>
                <a:spcPts val="0"/>
              </a:spcAft>
              <a:buClrTx/>
              <a:buSzTx/>
              <a:buFontTx/>
              <a:buNone/>
              <a:tabLst/>
              <a:defRPr/>
            </a:pPr>
            <a:endParaRPr kumimoji="0" lang="zh-CN" altLang="en-US" sz="879" b="0" i="0" u="none" strike="noStrike" kern="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mn-cs"/>
            </a:endParaRPr>
          </a:p>
        </p:txBody>
      </p:sp>
      <p:sp>
        <p:nvSpPr>
          <p:cNvPr id="30" name="Rectangle 11"/>
          <p:cNvSpPr>
            <a:spLocks noChangeArrowheads="1"/>
          </p:cNvSpPr>
          <p:nvPr/>
        </p:nvSpPr>
        <p:spPr bwMode="gray">
          <a:xfrm>
            <a:off x="5981084" y="3432545"/>
            <a:ext cx="1875810" cy="266788"/>
          </a:xfrm>
          <a:prstGeom prst="rect">
            <a:avLst/>
          </a:prstGeom>
          <a:noFill/>
          <a:ln>
            <a:noFill/>
          </a:ln>
        </p:spPr>
        <p:txBody>
          <a:bodyPr lIns="0" tIns="0" rIns="0" bIns="0" anchor="ctr"/>
          <a:lstStyle/>
          <a:p>
            <a:pPr marL="0" marR="0" lvl="0" indent="0" algn="l" defTabSz="683605" rtl="0" eaLnBrk="1" fontAlgn="auto" latinLnBrk="0" hangingPunct="1">
              <a:lnSpc>
                <a:spcPct val="120000"/>
              </a:lnSpc>
              <a:spcBef>
                <a:spcPts val="0"/>
              </a:spcBef>
              <a:spcAft>
                <a:spcPts val="0"/>
              </a:spcAft>
              <a:buClrTx/>
              <a:buSzTx/>
              <a:buFontTx/>
              <a:buNone/>
              <a:tabLst/>
              <a:defRPr/>
            </a:pPr>
            <a:r>
              <a:rPr kumimoji="0" lang="zh-CN" altLang="en-US" sz="1075" b="1" i="0" u="none" strike="noStrike" kern="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mn-cs"/>
              </a:rPr>
              <a:t>单击此处输入标题</a:t>
            </a:r>
          </a:p>
        </p:txBody>
      </p:sp>
      <p:sp>
        <p:nvSpPr>
          <p:cNvPr id="31" name="泪滴形 30"/>
          <p:cNvSpPr/>
          <p:nvPr/>
        </p:nvSpPr>
        <p:spPr bwMode="auto">
          <a:xfrm>
            <a:off x="5559537" y="2814317"/>
            <a:ext cx="298535" cy="296012"/>
          </a:xfrm>
          <a:prstGeom prst="teardrop">
            <a:avLst/>
          </a:prstGeom>
          <a:solidFill>
            <a:srgbClr val="C00000"/>
          </a:solidFill>
          <a:ln w="25400" cap="flat" cmpd="sng" algn="ctr">
            <a:noFill/>
            <a:prstDash val="solid"/>
          </a:ln>
          <a:effectLst/>
        </p:spPr>
        <p:txBody>
          <a:bodyPr lIns="68382" tIns="34192" rIns="68382" bIns="34192" anchor="ctr"/>
          <a:lstStyle/>
          <a:p>
            <a:pPr marL="0" marR="0" lvl="0" indent="0" algn="ctr" defTabSz="683605" rtl="0" eaLnBrk="1" fontAlgn="auto" latinLnBrk="0" hangingPunct="1">
              <a:lnSpc>
                <a:spcPct val="100000"/>
              </a:lnSpc>
              <a:spcBef>
                <a:spcPts val="0"/>
              </a:spcBef>
              <a:spcAft>
                <a:spcPts val="0"/>
              </a:spcAft>
              <a:buClrTx/>
              <a:buSzTx/>
              <a:buFontTx/>
              <a:buNone/>
              <a:tabLst/>
              <a:defRPr/>
            </a:pPr>
            <a:endParaRPr kumimoji="0" lang="zh-CN" altLang="en-US" sz="1368" b="0" i="0" u="none" strike="noStrike" kern="0" cap="none" spc="0" normalizeH="0" baseline="0" noProof="0">
              <a:ln>
                <a:noFill/>
              </a:ln>
              <a:solidFill>
                <a:sysClr val="window" lastClr="FFFFFF"/>
              </a:solidFill>
              <a:effectLst/>
              <a:uLnTx/>
              <a:uFillTx/>
              <a:latin typeface="微软雅黑" panose="020B0503020204020204" pitchFamily="34" charset="-122"/>
              <a:ea typeface="微软雅黑" panose="020B0503020204020204" pitchFamily="34" charset="-122"/>
              <a:cs typeface="+mn-cs"/>
            </a:endParaRPr>
          </a:p>
        </p:txBody>
      </p:sp>
      <p:sp>
        <p:nvSpPr>
          <p:cNvPr id="32" name="泪滴形 31"/>
          <p:cNvSpPr/>
          <p:nvPr/>
        </p:nvSpPr>
        <p:spPr bwMode="auto">
          <a:xfrm flipH="1">
            <a:off x="5556226" y="3431604"/>
            <a:ext cx="301848" cy="299296"/>
          </a:xfrm>
          <a:prstGeom prst="teardrop">
            <a:avLst/>
          </a:prstGeom>
          <a:solidFill>
            <a:schemeClr val="tx1">
              <a:lumMod val="50000"/>
              <a:lumOff val="50000"/>
            </a:schemeClr>
          </a:solidFill>
          <a:ln w="25400" cap="flat" cmpd="sng" algn="ctr">
            <a:noFill/>
            <a:prstDash val="solid"/>
          </a:ln>
          <a:effectLst/>
        </p:spPr>
        <p:txBody>
          <a:bodyPr lIns="68382" tIns="34192" rIns="68382" bIns="34192" anchor="ctr"/>
          <a:lstStyle/>
          <a:p>
            <a:pPr marL="0" marR="0" lvl="0" indent="0" algn="ctr" defTabSz="683605" rtl="0" eaLnBrk="1" fontAlgn="auto" latinLnBrk="0" hangingPunct="1">
              <a:lnSpc>
                <a:spcPct val="100000"/>
              </a:lnSpc>
              <a:spcBef>
                <a:spcPts val="0"/>
              </a:spcBef>
              <a:spcAft>
                <a:spcPts val="0"/>
              </a:spcAft>
              <a:buClrTx/>
              <a:buSzTx/>
              <a:buFontTx/>
              <a:buNone/>
              <a:tabLst/>
              <a:defRPr/>
            </a:pPr>
            <a:endParaRPr kumimoji="0" lang="zh-CN" altLang="en-US" sz="1368" b="0" i="0" u="none" strike="noStrike" kern="0" cap="none" spc="0" normalizeH="0" baseline="0" noProof="0">
              <a:ln>
                <a:noFill/>
              </a:ln>
              <a:solidFill>
                <a:sysClr val="window" lastClr="FFFFFF"/>
              </a:solidFill>
              <a:effectLst/>
              <a:uLnTx/>
              <a:uFillTx/>
              <a:latin typeface="微软雅黑" panose="020B0503020204020204" pitchFamily="34" charset="-122"/>
              <a:ea typeface="微软雅黑" panose="020B0503020204020204" pitchFamily="34" charset="-122"/>
              <a:cs typeface="+mn-cs"/>
            </a:endParaRPr>
          </a:p>
        </p:txBody>
      </p:sp>
      <p:grpSp>
        <p:nvGrpSpPr>
          <p:cNvPr id="33" name="组合 32"/>
          <p:cNvGrpSpPr/>
          <p:nvPr/>
        </p:nvGrpSpPr>
        <p:grpSpPr>
          <a:xfrm>
            <a:off x="675404" y="1835742"/>
            <a:ext cx="1930858" cy="1997818"/>
            <a:chOff x="1711325" y="3433763"/>
            <a:chExt cx="1700213" cy="1774826"/>
          </a:xfrm>
        </p:grpSpPr>
        <p:sp>
          <p:nvSpPr>
            <p:cNvPr id="34" name="Freeform 163"/>
            <p:cNvSpPr/>
            <p:nvPr/>
          </p:nvSpPr>
          <p:spPr bwMode="auto">
            <a:xfrm>
              <a:off x="2551113" y="3565526"/>
              <a:ext cx="76200" cy="106363"/>
            </a:xfrm>
            <a:custGeom>
              <a:avLst/>
              <a:gdLst>
                <a:gd name="T0" fmla="*/ 7 w 20"/>
                <a:gd name="T1" fmla="*/ 0 h 28"/>
                <a:gd name="T2" fmla="*/ 0 w 20"/>
                <a:gd name="T3" fmla="*/ 9 h 28"/>
                <a:gd name="T4" fmla="*/ 19 w 20"/>
                <a:gd name="T5" fmla="*/ 28 h 28"/>
                <a:gd name="T6" fmla="*/ 20 w 20"/>
                <a:gd name="T7" fmla="*/ 25 h 28"/>
                <a:gd name="T8" fmla="*/ 7 w 20"/>
                <a:gd name="T9" fmla="*/ 0 h 28"/>
              </a:gdLst>
              <a:ahLst/>
              <a:cxnLst>
                <a:cxn ang="0">
                  <a:pos x="T0" y="T1"/>
                </a:cxn>
                <a:cxn ang="0">
                  <a:pos x="T2" y="T3"/>
                </a:cxn>
                <a:cxn ang="0">
                  <a:pos x="T4" y="T5"/>
                </a:cxn>
                <a:cxn ang="0">
                  <a:pos x="T6" y="T7"/>
                </a:cxn>
                <a:cxn ang="0">
                  <a:pos x="T8" y="T9"/>
                </a:cxn>
              </a:cxnLst>
              <a:rect l="0" t="0" r="r" b="b"/>
              <a:pathLst>
                <a:path w="20" h="28">
                  <a:moveTo>
                    <a:pt x="7" y="0"/>
                  </a:moveTo>
                  <a:cubicBezTo>
                    <a:pt x="0" y="9"/>
                    <a:pt x="0" y="9"/>
                    <a:pt x="0" y="9"/>
                  </a:cubicBezTo>
                  <a:cubicBezTo>
                    <a:pt x="7" y="13"/>
                    <a:pt x="13" y="20"/>
                    <a:pt x="19" y="28"/>
                  </a:cubicBezTo>
                  <a:cubicBezTo>
                    <a:pt x="20" y="25"/>
                    <a:pt x="20" y="25"/>
                    <a:pt x="20" y="25"/>
                  </a:cubicBezTo>
                  <a:cubicBezTo>
                    <a:pt x="7" y="0"/>
                    <a:pt x="7" y="0"/>
                    <a:pt x="7" y="0"/>
                  </a:cubicBezTo>
                  <a:close/>
                </a:path>
              </a:pathLst>
            </a:custGeom>
            <a:solidFill>
              <a:srgbClr val="E8E8E8"/>
            </a:solidFill>
            <a:ln>
              <a:noFill/>
            </a:ln>
            <a:extLst>
              <a:ext uri="{91240B29-F687-4F45-9708-019B960494DF}">
                <a14:hiddenLine xmlns:a14="http://schemas.microsoft.com/office/drawing/2010/main" w="9525">
                  <a:solidFill>
                    <a:srgbClr val="000000"/>
                  </a:solidFill>
                  <a:round/>
                </a14:hiddenLine>
              </a:ext>
            </a:extLst>
          </p:spPr>
          <p:txBody>
            <a:bodyPr vert="horz" wrap="square" lIns="89331" tIns="44665" rIns="89331" bIns="44665" numCol="1" anchor="t" anchorCtr="0" compatLnSpc="1"/>
            <a:lstStyle/>
            <a:p>
              <a:pPr marL="0" marR="0" lvl="0" indent="0" algn="l" defTabSz="683605" rtl="0" eaLnBrk="1" fontAlgn="auto" latinLnBrk="0" hangingPunct="1">
                <a:lnSpc>
                  <a:spcPct val="100000"/>
                </a:lnSpc>
                <a:spcBef>
                  <a:spcPts val="0"/>
                </a:spcBef>
                <a:spcAft>
                  <a:spcPts val="0"/>
                </a:spcAft>
                <a:buClrTx/>
                <a:buSzTx/>
                <a:buFontTx/>
                <a:buNone/>
                <a:tabLst/>
                <a:defRPr/>
              </a:pPr>
              <a:endParaRPr kumimoji="0" lang="zh-CN" altLang="en-US" sz="1348"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
          <p:nvSpPr>
            <p:cNvPr id="35" name="Freeform 164"/>
            <p:cNvSpPr/>
            <p:nvPr/>
          </p:nvSpPr>
          <p:spPr bwMode="auto">
            <a:xfrm>
              <a:off x="2536825" y="3565526"/>
              <a:ext cx="120650" cy="128588"/>
            </a:xfrm>
            <a:custGeom>
              <a:avLst/>
              <a:gdLst>
                <a:gd name="T0" fmla="*/ 15 w 32"/>
                <a:gd name="T1" fmla="*/ 5 h 34"/>
                <a:gd name="T2" fmla="*/ 11 w 32"/>
                <a:gd name="T3" fmla="*/ 0 h 34"/>
                <a:gd name="T4" fmla="*/ 24 w 32"/>
                <a:gd name="T5" fmla="*/ 25 h 34"/>
                <a:gd name="T6" fmla="*/ 23 w 32"/>
                <a:gd name="T7" fmla="*/ 28 h 34"/>
                <a:gd name="T8" fmla="*/ 4 w 32"/>
                <a:gd name="T9" fmla="*/ 9 h 34"/>
                <a:gd name="T10" fmla="*/ 0 w 32"/>
                <a:gd name="T11" fmla="*/ 10 h 34"/>
                <a:gd name="T12" fmla="*/ 16 w 32"/>
                <a:gd name="T13" fmla="*/ 25 h 34"/>
                <a:gd name="T14" fmla="*/ 0 w 32"/>
                <a:gd name="T15" fmla="*/ 26 h 34"/>
                <a:gd name="T16" fmla="*/ 25 w 32"/>
                <a:gd name="T17" fmla="*/ 31 h 34"/>
                <a:gd name="T18" fmla="*/ 32 w 32"/>
                <a:gd name="T19" fmla="*/ 34 h 34"/>
                <a:gd name="T20" fmla="*/ 31 w 32"/>
                <a:gd name="T21" fmla="*/ 31 h 34"/>
                <a:gd name="T22" fmla="*/ 25 w 32"/>
                <a:gd name="T23" fmla="*/ 20 h 34"/>
                <a:gd name="T24" fmla="*/ 24 w 32"/>
                <a:gd name="T25" fmla="*/ 18 h 34"/>
                <a:gd name="T26" fmla="*/ 15 w 32"/>
                <a:gd name="T27" fmla="*/ 5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2" h="34">
                  <a:moveTo>
                    <a:pt x="15" y="5"/>
                  </a:moveTo>
                  <a:cubicBezTo>
                    <a:pt x="14" y="3"/>
                    <a:pt x="12" y="2"/>
                    <a:pt x="11" y="0"/>
                  </a:cubicBezTo>
                  <a:cubicBezTo>
                    <a:pt x="24" y="25"/>
                    <a:pt x="24" y="25"/>
                    <a:pt x="24" y="25"/>
                  </a:cubicBezTo>
                  <a:cubicBezTo>
                    <a:pt x="23" y="28"/>
                    <a:pt x="23" y="28"/>
                    <a:pt x="23" y="28"/>
                  </a:cubicBezTo>
                  <a:cubicBezTo>
                    <a:pt x="17" y="20"/>
                    <a:pt x="11" y="13"/>
                    <a:pt x="4" y="9"/>
                  </a:cubicBezTo>
                  <a:cubicBezTo>
                    <a:pt x="3" y="9"/>
                    <a:pt x="1" y="9"/>
                    <a:pt x="0" y="10"/>
                  </a:cubicBezTo>
                  <a:cubicBezTo>
                    <a:pt x="16" y="25"/>
                    <a:pt x="16" y="25"/>
                    <a:pt x="16" y="25"/>
                  </a:cubicBezTo>
                  <a:cubicBezTo>
                    <a:pt x="9" y="22"/>
                    <a:pt x="3" y="22"/>
                    <a:pt x="0" y="26"/>
                  </a:cubicBezTo>
                  <a:cubicBezTo>
                    <a:pt x="8" y="26"/>
                    <a:pt x="16" y="27"/>
                    <a:pt x="25" y="31"/>
                  </a:cubicBezTo>
                  <a:cubicBezTo>
                    <a:pt x="27" y="32"/>
                    <a:pt x="30" y="33"/>
                    <a:pt x="32" y="34"/>
                  </a:cubicBezTo>
                  <a:cubicBezTo>
                    <a:pt x="32" y="33"/>
                    <a:pt x="31" y="32"/>
                    <a:pt x="31" y="31"/>
                  </a:cubicBezTo>
                  <a:cubicBezTo>
                    <a:pt x="29" y="28"/>
                    <a:pt x="27" y="24"/>
                    <a:pt x="25" y="20"/>
                  </a:cubicBezTo>
                  <a:cubicBezTo>
                    <a:pt x="25" y="20"/>
                    <a:pt x="25" y="19"/>
                    <a:pt x="24" y="18"/>
                  </a:cubicBezTo>
                  <a:cubicBezTo>
                    <a:pt x="21" y="14"/>
                    <a:pt x="18" y="9"/>
                    <a:pt x="15" y="5"/>
                  </a:cubicBezTo>
                  <a:close/>
                </a:path>
              </a:pathLst>
            </a:custGeom>
            <a:solidFill>
              <a:srgbClr val="BBBBBB"/>
            </a:solidFill>
            <a:ln>
              <a:noFill/>
            </a:ln>
            <a:extLst>
              <a:ext uri="{91240B29-F687-4F45-9708-019B960494DF}">
                <a14:hiddenLine xmlns:a14="http://schemas.microsoft.com/office/drawing/2010/main" w="9525">
                  <a:solidFill>
                    <a:srgbClr val="000000"/>
                  </a:solidFill>
                  <a:round/>
                </a14:hiddenLine>
              </a:ext>
            </a:extLst>
          </p:spPr>
          <p:txBody>
            <a:bodyPr vert="horz" wrap="square" lIns="89331" tIns="44665" rIns="89331" bIns="44665" numCol="1" anchor="t" anchorCtr="0" compatLnSpc="1"/>
            <a:lstStyle/>
            <a:p>
              <a:pPr marL="0" marR="0" lvl="0" indent="0" algn="l" defTabSz="683605" rtl="0" eaLnBrk="1" fontAlgn="auto" latinLnBrk="0" hangingPunct="1">
                <a:lnSpc>
                  <a:spcPct val="100000"/>
                </a:lnSpc>
                <a:spcBef>
                  <a:spcPts val="0"/>
                </a:spcBef>
                <a:spcAft>
                  <a:spcPts val="0"/>
                </a:spcAft>
                <a:buClrTx/>
                <a:buSzTx/>
                <a:buFontTx/>
                <a:buNone/>
                <a:tabLst/>
                <a:defRPr/>
              </a:pPr>
              <a:endParaRPr kumimoji="0" lang="zh-CN" altLang="en-US" sz="1348"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
          <p:nvSpPr>
            <p:cNvPr id="36" name="Freeform 165"/>
            <p:cNvSpPr/>
            <p:nvPr/>
          </p:nvSpPr>
          <p:spPr bwMode="auto">
            <a:xfrm>
              <a:off x="2592388" y="3452813"/>
              <a:ext cx="282575" cy="188913"/>
            </a:xfrm>
            <a:custGeom>
              <a:avLst/>
              <a:gdLst>
                <a:gd name="T0" fmla="*/ 55 w 75"/>
                <a:gd name="T1" fmla="*/ 2 h 50"/>
                <a:gd name="T2" fmla="*/ 52 w 75"/>
                <a:gd name="T3" fmla="*/ 0 h 50"/>
                <a:gd name="T4" fmla="*/ 57 w 75"/>
                <a:gd name="T5" fmla="*/ 23 h 50"/>
                <a:gd name="T6" fmla="*/ 43 w 75"/>
                <a:gd name="T7" fmla="*/ 26 h 50"/>
                <a:gd name="T8" fmla="*/ 18 w 75"/>
                <a:gd name="T9" fmla="*/ 34 h 50"/>
                <a:gd name="T10" fmla="*/ 2 w 75"/>
                <a:gd name="T11" fmla="*/ 30 h 50"/>
                <a:gd name="T12" fmla="*/ 0 w 75"/>
                <a:gd name="T13" fmla="*/ 35 h 50"/>
                <a:gd name="T14" fmla="*/ 9 w 75"/>
                <a:gd name="T15" fmla="*/ 48 h 50"/>
                <a:gd name="T16" fmla="*/ 24 w 75"/>
                <a:gd name="T17" fmla="*/ 41 h 50"/>
                <a:gd name="T18" fmla="*/ 27 w 75"/>
                <a:gd name="T19" fmla="*/ 37 h 50"/>
                <a:gd name="T20" fmla="*/ 31 w 75"/>
                <a:gd name="T21" fmla="*/ 35 h 50"/>
                <a:gd name="T22" fmla="*/ 37 w 75"/>
                <a:gd name="T23" fmla="*/ 42 h 50"/>
                <a:gd name="T24" fmla="*/ 38 w 75"/>
                <a:gd name="T25" fmla="*/ 50 h 50"/>
                <a:gd name="T26" fmla="*/ 43 w 75"/>
                <a:gd name="T27" fmla="*/ 50 h 50"/>
                <a:gd name="T28" fmla="*/ 51 w 75"/>
                <a:gd name="T29" fmla="*/ 41 h 50"/>
                <a:gd name="T30" fmla="*/ 56 w 75"/>
                <a:gd name="T31" fmla="*/ 30 h 50"/>
                <a:gd name="T32" fmla="*/ 64 w 75"/>
                <a:gd name="T33" fmla="*/ 30 h 50"/>
                <a:gd name="T34" fmla="*/ 68 w 75"/>
                <a:gd name="T35" fmla="*/ 33 h 50"/>
                <a:gd name="T36" fmla="*/ 72 w 75"/>
                <a:gd name="T37" fmla="*/ 39 h 50"/>
                <a:gd name="T38" fmla="*/ 68 w 75"/>
                <a:gd name="T39" fmla="*/ 15 h 50"/>
                <a:gd name="T40" fmla="*/ 55 w 75"/>
                <a:gd name="T41" fmla="*/ 2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75" h="50">
                  <a:moveTo>
                    <a:pt x="55" y="2"/>
                  </a:moveTo>
                  <a:cubicBezTo>
                    <a:pt x="54" y="1"/>
                    <a:pt x="53" y="0"/>
                    <a:pt x="52" y="0"/>
                  </a:cubicBezTo>
                  <a:cubicBezTo>
                    <a:pt x="60" y="9"/>
                    <a:pt x="62" y="17"/>
                    <a:pt x="57" y="23"/>
                  </a:cubicBezTo>
                  <a:cubicBezTo>
                    <a:pt x="43" y="26"/>
                    <a:pt x="43" y="26"/>
                    <a:pt x="43" y="26"/>
                  </a:cubicBezTo>
                  <a:cubicBezTo>
                    <a:pt x="33" y="24"/>
                    <a:pt x="25" y="27"/>
                    <a:pt x="18" y="34"/>
                  </a:cubicBezTo>
                  <a:cubicBezTo>
                    <a:pt x="12" y="36"/>
                    <a:pt x="7" y="35"/>
                    <a:pt x="2" y="30"/>
                  </a:cubicBezTo>
                  <a:cubicBezTo>
                    <a:pt x="1" y="31"/>
                    <a:pt x="0" y="33"/>
                    <a:pt x="0" y="35"/>
                  </a:cubicBezTo>
                  <a:cubicBezTo>
                    <a:pt x="3" y="39"/>
                    <a:pt x="6" y="44"/>
                    <a:pt x="9" y="48"/>
                  </a:cubicBezTo>
                  <a:cubicBezTo>
                    <a:pt x="14" y="48"/>
                    <a:pt x="19" y="46"/>
                    <a:pt x="24" y="41"/>
                  </a:cubicBezTo>
                  <a:cubicBezTo>
                    <a:pt x="25" y="39"/>
                    <a:pt x="26" y="38"/>
                    <a:pt x="27" y="37"/>
                  </a:cubicBezTo>
                  <a:cubicBezTo>
                    <a:pt x="28" y="36"/>
                    <a:pt x="29" y="35"/>
                    <a:pt x="31" y="35"/>
                  </a:cubicBezTo>
                  <a:cubicBezTo>
                    <a:pt x="34" y="35"/>
                    <a:pt x="36" y="37"/>
                    <a:pt x="37" y="42"/>
                  </a:cubicBezTo>
                  <a:cubicBezTo>
                    <a:pt x="38" y="50"/>
                    <a:pt x="38" y="50"/>
                    <a:pt x="38" y="50"/>
                  </a:cubicBezTo>
                  <a:cubicBezTo>
                    <a:pt x="43" y="50"/>
                    <a:pt x="43" y="50"/>
                    <a:pt x="43" y="50"/>
                  </a:cubicBezTo>
                  <a:cubicBezTo>
                    <a:pt x="43" y="46"/>
                    <a:pt x="46" y="43"/>
                    <a:pt x="51" y="41"/>
                  </a:cubicBezTo>
                  <a:cubicBezTo>
                    <a:pt x="52" y="36"/>
                    <a:pt x="54" y="33"/>
                    <a:pt x="56" y="30"/>
                  </a:cubicBezTo>
                  <a:cubicBezTo>
                    <a:pt x="64" y="30"/>
                    <a:pt x="64" y="30"/>
                    <a:pt x="64" y="30"/>
                  </a:cubicBezTo>
                  <a:cubicBezTo>
                    <a:pt x="65" y="31"/>
                    <a:pt x="66" y="32"/>
                    <a:pt x="68" y="33"/>
                  </a:cubicBezTo>
                  <a:cubicBezTo>
                    <a:pt x="69" y="35"/>
                    <a:pt x="70" y="37"/>
                    <a:pt x="72" y="39"/>
                  </a:cubicBezTo>
                  <a:cubicBezTo>
                    <a:pt x="75" y="31"/>
                    <a:pt x="74" y="23"/>
                    <a:pt x="68" y="15"/>
                  </a:cubicBezTo>
                  <a:cubicBezTo>
                    <a:pt x="55" y="2"/>
                    <a:pt x="55" y="2"/>
                    <a:pt x="55" y="2"/>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89331" tIns="44665" rIns="89331" bIns="44665" numCol="1" anchor="t" anchorCtr="0" compatLnSpc="1"/>
            <a:lstStyle/>
            <a:p>
              <a:pPr marL="0" marR="0" lvl="0" indent="0" algn="l" defTabSz="683605" rtl="0" eaLnBrk="1" fontAlgn="auto" latinLnBrk="0" hangingPunct="1">
                <a:lnSpc>
                  <a:spcPct val="100000"/>
                </a:lnSpc>
                <a:spcBef>
                  <a:spcPts val="0"/>
                </a:spcBef>
                <a:spcAft>
                  <a:spcPts val="0"/>
                </a:spcAft>
                <a:buClrTx/>
                <a:buSzTx/>
                <a:buFontTx/>
                <a:buNone/>
                <a:tabLst/>
                <a:defRPr/>
              </a:pPr>
              <a:endParaRPr kumimoji="0" lang="zh-CN" altLang="en-US" sz="1348"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
          <p:nvSpPr>
            <p:cNvPr id="37" name="Freeform 166"/>
            <p:cNvSpPr>
              <a:spLocks noEditPoints="1"/>
            </p:cNvSpPr>
            <p:nvPr/>
          </p:nvSpPr>
          <p:spPr bwMode="auto">
            <a:xfrm>
              <a:off x="2600325" y="3433763"/>
              <a:ext cx="225425" cy="155575"/>
            </a:xfrm>
            <a:custGeom>
              <a:avLst/>
              <a:gdLst>
                <a:gd name="T0" fmla="*/ 55 w 60"/>
                <a:gd name="T1" fmla="*/ 28 h 41"/>
                <a:gd name="T2" fmla="*/ 50 w 60"/>
                <a:gd name="T3" fmla="*/ 5 h 41"/>
                <a:gd name="T4" fmla="*/ 34 w 60"/>
                <a:gd name="T5" fmla="*/ 4 h 41"/>
                <a:gd name="T6" fmla="*/ 11 w 60"/>
                <a:gd name="T7" fmla="*/ 15 h 41"/>
                <a:gd name="T8" fmla="*/ 0 w 60"/>
                <a:gd name="T9" fmla="*/ 35 h 41"/>
                <a:gd name="T10" fmla="*/ 16 w 60"/>
                <a:gd name="T11" fmla="*/ 39 h 41"/>
                <a:gd name="T12" fmla="*/ 41 w 60"/>
                <a:gd name="T13" fmla="*/ 31 h 41"/>
                <a:gd name="T14" fmla="*/ 55 w 60"/>
                <a:gd name="T15" fmla="*/ 28 h 41"/>
                <a:gd name="T16" fmla="*/ 49 w 60"/>
                <a:gd name="T17" fmla="*/ 6 h 41"/>
                <a:gd name="T18" fmla="*/ 49 w 60"/>
                <a:gd name="T19" fmla="*/ 6 h 41"/>
                <a:gd name="T20" fmla="*/ 50 w 60"/>
                <a:gd name="T21" fmla="*/ 6 h 41"/>
                <a:gd name="T22" fmla="*/ 35 w 60"/>
                <a:gd name="T23" fmla="*/ 8 h 41"/>
                <a:gd name="T24" fmla="*/ 5 w 60"/>
                <a:gd name="T25" fmla="*/ 37 h 41"/>
                <a:gd name="T26" fmla="*/ 2 w 60"/>
                <a:gd name="T27" fmla="*/ 34 h 41"/>
                <a:gd name="T28" fmla="*/ 13 w 60"/>
                <a:gd name="T29" fmla="*/ 16 h 41"/>
                <a:gd name="T30" fmla="*/ 13 w 60"/>
                <a:gd name="T31" fmla="*/ 16 h 41"/>
                <a:gd name="T32" fmla="*/ 34 w 60"/>
                <a:gd name="T33" fmla="*/ 5 h 41"/>
                <a:gd name="T34" fmla="*/ 34 w 60"/>
                <a:gd name="T35" fmla="*/ 5 h 41"/>
                <a:gd name="T36" fmla="*/ 35 w 60"/>
                <a:gd name="T37" fmla="*/ 5 h 41"/>
                <a:gd name="T38" fmla="*/ 49 w 60"/>
                <a:gd name="T39" fmla="*/ 6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60" h="41">
                  <a:moveTo>
                    <a:pt x="55" y="28"/>
                  </a:moveTo>
                  <a:cubicBezTo>
                    <a:pt x="60" y="22"/>
                    <a:pt x="58" y="14"/>
                    <a:pt x="50" y="5"/>
                  </a:cubicBezTo>
                  <a:cubicBezTo>
                    <a:pt x="45" y="0"/>
                    <a:pt x="40" y="0"/>
                    <a:pt x="34" y="4"/>
                  </a:cubicBezTo>
                  <a:cubicBezTo>
                    <a:pt x="26" y="1"/>
                    <a:pt x="19" y="5"/>
                    <a:pt x="11" y="15"/>
                  </a:cubicBezTo>
                  <a:cubicBezTo>
                    <a:pt x="6" y="21"/>
                    <a:pt x="3" y="28"/>
                    <a:pt x="0" y="35"/>
                  </a:cubicBezTo>
                  <a:cubicBezTo>
                    <a:pt x="5" y="40"/>
                    <a:pt x="10" y="41"/>
                    <a:pt x="16" y="39"/>
                  </a:cubicBezTo>
                  <a:cubicBezTo>
                    <a:pt x="23" y="32"/>
                    <a:pt x="31" y="29"/>
                    <a:pt x="41" y="31"/>
                  </a:cubicBezTo>
                  <a:cubicBezTo>
                    <a:pt x="55" y="28"/>
                    <a:pt x="55" y="28"/>
                    <a:pt x="55" y="28"/>
                  </a:cubicBezTo>
                  <a:close/>
                  <a:moveTo>
                    <a:pt x="49" y="6"/>
                  </a:moveTo>
                  <a:cubicBezTo>
                    <a:pt x="49" y="6"/>
                    <a:pt x="49" y="6"/>
                    <a:pt x="49" y="6"/>
                  </a:cubicBezTo>
                  <a:cubicBezTo>
                    <a:pt x="49" y="6"/>
                    <a:pt x="50" y="6"/>
                    <a:pt x="50" y="6"/>
                  </a:cubicBezTo>
                  <a:cubicBezTo>
                    <a:pt x="45" y="4"/>
                    <a:pt x="40" y="5"/>
                    <a:pt x="35" y="8"/>
                  </a:cubicBezTo>
                  <a:cubicBezTo>
                    <a:pt x="26" y="5"/>
                    <a:pt x="16" y="15"/>
                    <a:pt x="5" y="37"/>
                  </a:cubicBezTo>
                  <a:cubicBezTo>
                    <a:pt x="4" y="36"/>
                    <a:pt x="3" y="35"/>
                    <a:pt x="2" y="34"/>
                  </a:cubicBezTo>
                  <a:cubicBezTo>
                    <a:pt x="4" y="28"/>
                    <a:pt x="8" y="22"/>
                    <a:pt x="13" y="16"/>
                  </a:cubicBezTo>
                  <a:cubicBezTo>
                    <a:pt x="13" y="16"/>
                    <a:pt x="13" y="16"/>
                    <a:pt x="13" y="16"/>
                  </a:cubicBezTo>
                  <a:cubicBezTo>
                    <a:pt x="19" y="6"/>
                    <a:pt x="26" y="3"/>
                    <a:pt x="34" y="5"/>
                  </a:cubicBezTo>
                  <a:cubicBezTo>
                    <a:pt x="34" y="5"/>
                    <a:pt x="34" y="5"/>
                    <a:pt x="34" y="5"/>
                  </a:cubicBezTo>
                  <a:cubicBezTo>
                    <a:pt x="35" y="5"/>
                    <a:pt x="35" y="5"/>
                    <a:pt x="35" y="5"/>
                  </a:cubicBezTo>
                  <a:cubicBezTo>
                    <a:pt x="40" y="2"/>
                    <a:pt x="45" y="2"/>
                    <a:pt x="49" y="6"/>
                  </a:cubicBezTo>
                  <a:close/>
                </a:path>
              </a:pathLst>
            </a:custGeom>
            <a:solidFill>
              <a:srgbClr val="333333"/>
            </a:solidFill>
            <a:ln>
              <a:noFill/>
            </a:ln>
            <a:extLst>
              <a:ext uri="{91240B29-F687-4F45-9708-019B960494DF}">
                <a14:hiddenLine xmlns:a14="http://schemas.microsoft.com/office/drawing/2010/main" w="9525">
                  <a:solidFill>
                    <a:srgbClr val="000000"/>
                  </a:solidFill>
                  <a:round/>
                </a14:hiddenLine>
              </a:ext>
            </a:extLst>
          </p:spPr>
          <p:txBody>
            <a:bodyPr vert="horz" wrap="square" lIns="89331" tIns="44665" rIns="89331" bIns="44665" numCol="1" anchor="t" anchorCtr="0" compatLnSpc="1"/>
            <a:lstStyle/>
            <a:p>
              <a:pPr marL="0" marR="0" lvl="0" indent="0" algn="l" defTabSz="683605" rtl="0" eaLnBrk="1" fontAlgn="auto" latinLnBrk="0" hangingPunct="1">
                <a:lnSpc>
                  <a:spcPct val="100000"/>
                </a:lnSpc>
                <a:spcBef>
                  <a:spcPts val="0"/>
                </a:spcBef>
                <a:spcAft>
                  <a:spcPts val="0"/>
                </a:spcAft>
                <a:buClrTx/>
                <a:buSzTx/>
                <a:buFontTx/>
                <a:buNone/>
                <a:tabLst/>
                <a:defRPr/>
              </a:pPr>
              <a:endParaRPr kumimoji="0" lang="zh-CN" altLang="en-US" sz="1348"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
          <p:nvSpPr>
            <p:cNvPr id="38" name="Freeform 167"/>
            <p:cNvSpPr/>
            <p:nvPr/>
          </p:nvSpPr>
          <p:spPr bwMode="auto">
            <a:xfrm>
              <a:off x="2608263" y="3441701"/>
              <a:ext cx="179388" cy="131763"/>
            </a:xfrm>
            <a:custGeom>
              <a:avLst/>
              <a:gdLst>
                <a:gd name="T0" fmla="*/ 47 w 48"/>
                <a:gd name="T1" fmla="*/ 4 h 35"/>
                <a:gd name="T2" fmla="*/ 47 w 48"/>
                <a:gd name="T3" fmla="*/ 4 h 35"/>
                <a:gd name="T4" fmla="*/ 33 w 48"/>
                <a:gd name="T5" fmla="*/ 3 h 35"/>
                <a:gd name="T6" fmla="*/ 32 w 48"/>
                <a:gd name="T7" fmla="*/ 3 h 35"/>
                <a:gd name="T8" fmla="*/ 32 w 48"/>
                <a:gd name="T9" fmla="*/ 3 h 35"/>
                <a:gd name="T10" fmla="*/ 11 w 48"/>
                <a:gd name="T11" fmla="*/ 14 h 35"/>
                <a:gd name="T12" fmla="*/ 11 w 48"/>
                <a:gd name="T13" fmla="*/ 14 h 35"/>
                <a:gd name="T14" fmla="*/ 0 w 48"/>
                <a:gd name="T15" fmla="*/ 32 h 35"/>
                <a:gd name="T16" fmla="*/ 3 w 48"/>
                <a:gd name="T17" fmla="*/ 35 h 35"/>
                <a:gd name="T18" fmla="*/ 33 w 48"/>
                <a:gd name="T19" fmla="*/ 6 h 35"/>
                <a:gd name="T20" fmla="*/ 48 w 48"/>
                <a:gd name="T21" fmla="*/ 4 h 35"/>
                <a:gd name="T22" fmla="*/ 47 w 48"/>
                <a:gd name="T23" fmla="*/ 4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8" h="35">
                  <a:moveTo>
                    <a:pt x="47" y="4"/>
                  </a:moveTo>
                  <a:cubicBezTo>
                    <a:pt x="47" y="4"/>
                    <a:pt x="47" y="4"/>
                    <a:pt x="47" y="4"/>
                  </a:cubicBezTo>
                  <a:cubicBezTo>
                    <a:pt x="43" y="0"/>
                    <a:pt x="38" y="0"/>
                    <a:pt x="33" y="3"/>
                  </a:cubicBezTo>
                  <a:cubicBezTo>
                    <a:pt x="33" y="3"/>
                    <a:pt x="33" y="3"/>
                    <a:pt x="32" y="3"/>
                  </a:cubicBezTo>
                  <a:cubicBezTo>
                    <a:pt x="32" y="3"/>
                    <a:pt x="32" y="3"/>
                    <a:pt x="32" y="3"/>
                  </a:cubicBezTo>
                  <a:cubicBezTo>
                    <a:pt x="24" y="1"/>
                    <a:pt x="17" y="4"/>
                    <a:pt x="11" y="14"/>
                  </a:cubicBezTo>
                  <a:cubicBezTo>
                    <a:pt x="11" y="14"/>
                    <a:pt x="11" y="14"/>
                    <a:pt x="11" y="14"/>
                  </a:cubicBezTo>
                  <a:cubicBezTo>
                    <a:pt x="6" y="20"/>
                    <a:pt x="2" y="26"/>
                    <a:pt x="0" y="32"/>
                  </a:cubicBezTo>
                  <a:cubicBezTo>
                    <a:pt x="1" y="33"/>
                    <a:pt x="2" y="34"/>
                    <a:pt x="3" y="35"/>
                  </a:cubicBezTo>
                  <a:cubicBezTo>
                    <a:pt x="14" y="13"/>
                    <a:pt x="24" y="3"/>
                    <a:pt x="33" y="6"/>
                  </a:cubicBezTo>
                  <a:cubicBezTo>
                    <a:pt x="38" y="3"/>
                    <a:pt x="43" y="2"/>
                    <a:pt x="48" y="4"/>
                  </a:cubicBezTo>
                  <a:cubicBezTo>
                    <a:pt x="48" y="4"/>
                    <a:pt x="47" y="4"/>
                    <a:pt x="47" y="4"/>
                  </a:cubicBezTo>
                  <a:close/>
                </a:path>
              </a:pathLst>
            </a:custGeom>
            <a:solidFill>
              <a:srgbClr val="666666"/>
            </a:solidFill>
            <a:ln>
              <a:noFill/>
            </a:ln>
            <a:extLst>
              <a:ext uri="{91240B29-F687-4F45-9708-019B960494DF}">
                <a14:hiddenLine xmlns:a14="http://schemas.microsoft.com/office/drawing/2010/main" w="9525">
                  <a:solidFill>
                    <a:srgbClr val="000000"/>
                  </a:solidFill>
                  <a:round/>
                </a14:hiddenLine>
              </a:ext>
            </a:extLst>
          </p:spPr>
          <p:txBody>
            <a:bodyPr vert="horz" wrap="square" lIns="89331" tIns="44665" rIns="89331" bIns="44665" numCol="1" anchor="t" anchorCtr="0" compatLnSpc="1"/>
            <a:lstStyle/>
            <a:p>
              <a:pPr marL="0" marR="0" lvl="0" indent="0" algn="l" defTabSz="683605" rtl="0" eaLnBrk="1" fontAlgn="auto" latinLnBrk="0" hangingPunct="1">
                <a:lnSpc>
                  <a:spcPct val="100000"/>
                </a:lnSpc>
                <a:spcBef>
                  <a:spcPts val="0"/>
                </a:spcBef>
                <a:spcAft>
                  <a:spcPts val="0"/>
                </a:spcAft>
                <a:buClrTx/>
                <a:buSzTx/>
                <a:buFontTx/>
                <a:buNone/>
                <a:tabLst/>
                <a:defRPr/>
              </a:pPr>
              <a:endParaRPr kumimoji="0" lang="zh-CN" altLang="en-US" sz="1348"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
          <p:nvSpPr>
            <p:cNvPr id="39" name="Freeform 168"/>
            <p:cNvSpPr/>
            <p:nvPr/>
          </p:nvSpPr>
          <p:spPr bwMode="auto">
            <a:xfrm>
              <a:off x="2693988" y="3584576"/>
              <a:ext cx="41275" cy="57150"/>
            </a:xfrm>
            <a:custGeom>
              <a:avLst/>
              <a:gdLst>
                <a:gd name="T0" fmla="*/ 4 w 11"/>
                <a:gd name="T1" fmla="*/ 0 h 15"/>
                <a:gd name="T2" fmla="*/ 0 w 11"/>
                <a:gd name="T3" fmla="*/ 2 h 15"/>
                <a:gd name="T4" fmla="*/ 8 w 11"/>
                <a:gd name="T5" fmla="*/ 9 h 15"/>
                <a:gd name="T6" fmla="*/ 9 w 11"/>
                <a:gd name="T7" fmla="*/ 15 h 15"/>
                <a:gd name="T8" fmla="*/ 11 w 11"/>
                <a:gd name="T9" fmla="*/ 15 h 15"/>
                <a:gd name="T10" fmla="*/ 10 w 11"/>
                <a:gd name="T11" fmla="*/ 7 h 15"/>
                <a:gd name="T12" fmla="*/ 4 w 11"/>
                <a:gd name="T13" fmla="*/ 0 h 15"/>
              </a:gdLst>
              <a:ahLst/>
              <a:cxnLst>
                <a:cxn ang="0">
                  <a:pos x="T0" y="T1"/>
                </a:cxn>
                <a:cxn ang="0">
                  <a:pos x="T2" y="T3"/>
                </a:cxn>
                <a:cxn ang="0">
                  <a:pos x="T4" y="T5"/>
                </a:cxn>
                <a:cxn ang="0">
                  <a:pos x="T6" y="T7"/>
                </a:cxn>
                <a:cxn ang="0">
                  <a:pos x="T8" y="T9"/>
                </a:cxn>
                <a:cxn ang="0">
                  <a:pos x="T10" y="T11"/>
                </a:cxn>
                <a:cxn ang="0">
                  <a:pos x="T12" y="T13"/>
                </a:cxn>
              </a:cxnLst>
              <a:rect l="0" t="0" r="r" b="b"/>
              <a:pathLst>
                <a:path w="11" h="15">
                  <a:moveTo>
                    <a:pt x="4" y="0"/>
                  </a:moveTo>
                  <a:cubicBezTo>
                    <a:pt x="2" y="0"/>
                    <a:pt x="1" y="1"/>
                    <a:pt x="0" y="2"/>
                  </a:cubicBezTo>
                  <a:cubicBezTo>
                    <a:pt x="4" y="2"/>
                    <a:pt x="7" y="4"/>
                    <a:pt x="8" y="9"/>
                  </a:cubicBezTo>
                  <a:cubicBezTo>
                    <a:pt x="9" y="15"/>
                    <a:pt x="9" y="15"/>
                    <a:pt x="9" y="15"/>
                  </a:cubicBezTo>
                  <a:cubicBezTo>
                    <a:pt x="11" y="15"/>
                    <a:pt x="11" y="15"/>
                    <a:pt x="11" y="15"/>
                  </a:cubicBezTo>
                  <a:cubicBezTo>
                    <a:pt x="10" y="7"/>
                    <a:pt x="10" y="7"/>
                    <a:pt x="10" y="7"/>
                  </a:cubicBezTo>
                  <a:cubicBezTo>
                    <a:pt x="9" y="2"/>
                    <a:pt x="7" y="0"/>
                    <a:pt x="4" y="0"/>
                  </a:cubicBezTo>
                  <a:close/>
                </a:path>
              </a:pathLst>
            </a:custGeom>
            <a:solidFill>
              <a:srgbClr val="9E673F"/>
            </a:solidFill>
            <a:ln>
              <a:noFill/>
            </a:ln>
            <a:extLst>
              <a:ext uri="{91240B29-F687-4F45-9708-019B960494DF}">
                <a14:hiddenLine xmlns:a14="http://schemas.microsoft.com/office/drawing/2010/main" w="9525">
                  <a:solidFill>
                    <a:srgbClr val="000000"/>
                  </a:solidFill>
                  <a:round/>
                </a14:hiddenLine>
              </a:ext>
            </a:extLst>
          </p:spPr>
          <p:txBody>
            <a:bodyPr vert="horz" wrap="square" lIns="89331" tIns="44665" rIns="89331" bIns="44665" numCol="1" anchor="t" anchorCtr="0" compatLnSpc="1"/>
            <a:lstStyle/>
            <a:p>
              <a:pPr marL="0" marR="0" lvl="0" indent="0" algn="l" defTabSz="683605" rtl="0" eaLnBrk="1" fontAlgn="auto" latinLnBrk="0" hangingPunct="1">
                <a:lnSpc>
                  <a:spcPct val="100000"/>
                </a:lnSpc>
                <a:spcBef>
                  <a:spcPts val="0"/>
                </a:spcBef>
                <a:spcAft>
                  <a:spcPts val="0"/>
                </a:spcAft>
                <a:buClrTx/>
                <a:buSzTx/>
                <a:buFontTx/>
                <a:buNone/>
                <a:tabLst/>
                <a:defRPr/>
              </a:pPr>
              <a:endParaRPr kumimoji="0" lang="zh-CN" altLang="en-US" sz="1348"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
          <p:nvSpPr>
            <p:cNvPr id="40" name="Freeform 169"/>
            <p:cNvSpPr/>
            <p:nvPr/>
          </p:nvSpPr>
          <p:spPr bwMode="auto">
            <a:xfrm>
              <a:off x="2630488" y="3573463"/>
              <a:ext cx="203200" cy="161925"/>
            </a:xfrm>
            <a:custGeom>
              <a:avLst/>
              <a:gdLst>
                <a:gd name="T0" fmla="*/ 17 w 54"/>
                <a:gd name="T1" fmla="*/ 5 h 43"/>
                <a:gd name="T2" fmla="*/ 14 w 54"/>
                <a:gd name="T3" fmla="*/ 9 h 43"/>
                <a:gd name="T4" fmla="*/ 14 w 54"/>
                <a:gd name="T5" fmla="*/ 11 h 43"/>
                <a:gd name="T6" fmla="*/ 19 w 54"/>
                <a:gd name="T7" fmla="*/ 23 h 43"/>
                <a:gd name="T8" fmla="*/ 10 w 54"/>
                <a:gd name="T9" fmla="*/ 18 h 43"/>
                <a:gd name="T10" fmla="*/ 0 w 54"/>
                <a:gd name="T11" fmla="*/ 18 h 43"/>
                <a:gd name="T12" fmla="*/ 6 w 54"/>
                <a:gd name="T13" fmla="*/ 29 h 43"/>
                <a:gd name="T14" fmla="*/ 27 w 54"/>
                <a:gd name="T15" fmla="*/ 41 h 43"/>
                <a:gd name="T16" fmla="*/ 42 w 54"/>
                <a:gd name="T17" fmla="*/ 34 h 43"/>
                <a:gd name="T18" fmla="*/ 49 w 54"/>
                <a:gd name="T19" fmla="*/ 21 h 43"/>
                <a:gd name="T20" fmla="*/ 53 w 54"/>
                <a:gd name="T21" fmla="*/ 2 h 43"/>
                <a:gd name="T22" fmla="*/ 44 w 54"/>
                <a:gd name="T23" fmla="*/ 11 h 43"/>
                <a:gd name="T24" fmla="*/ 33 w 54"/>
                <a:gd name="T25" fmla="*/ 18 h 43"/>
                <a:gd name="T26" fmla="*/ 28 w 54"/>
                <a:gd name="T27" fmla="*/ 18 h 43"/>
                <a:gd name="T28" fmla="*/ 26 w 54"/>
                <a:gd name="T29" fmla="*/ 18 h 43"/>
                <a:gd name="T30" fmla="*/ 25 w 54"/>
                <a:gd name="T31" fmla="*/ 12 h 43"/>
                <a:gd name="T32" fmla="*/ 17 w 54"/>
                <a:gd name="T33" fmla="*/ 5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54" h="43">
                  <a:moveTo>
                    <a:pt x="17" y="5"/>
                  </a:moveTo>
                  <a:cubicBezTo>
                    <a:pt x="16" y="6"/>
                    <a:pt x="15" y="7"/>
                    <a:pt x="14" y="9"/>
                  </a:cubicBezTo>
                  <a:cubicBezTo>
                    <a:pt x="14" y="10"/>
                    <a:pt x="14" y="10"/>
                    <a:pt x="14" y="11"/>
                  </a:cubicBezTo>
                  <a:cubicBezTo>
                    <a:pt x="13" y="20"/>
                    <a:pt x="15" y="24"/>
                    <a:pt x="19" y="23"/>
                  </a:cubicBezTo>
                  <a:cubicBezTo>
                    <a:pt x="15" y="26"/>
                    <a:pt x="12" y="24"/>
                    <a:pt x="10" y="18"/>
                  </a:cubicBezTo>
                  <a:cubicBezTo>
                    <a:pt x="0" y="18"/>
                    <a:pt x="0" y="18"/>
                    <a:pt x="0" y="18"/>
                  </a:cubicBezTo>
                  <a:cubicBezTo>
                    <a:pt x="2" y="22"/>
                    <a:pt x="4" y="26"/>
                    <a:pt x="6" y="29"/>
                  </a:cubicBezTo>
                  <a:cubicBezTo>
                    <a:pt x="27" y="41"/>
                    <a:pt x="27" y="41"/>
                    <a:pt x="27" y="41"/>
                  </a:cubicBezTo>
                  <a:cubicBezTo>
                    <a:pt x="34" y="43"/>
                    <a:pt x="40" y="41"/>
                    <a:pt x="42" y="34"/>
                  </a:cubicBezTo>
                  <a:cubicBezTo>
                    <a:pt x="47" y="34"/>
                    <a:pt x="49" y="30"/>
                    <a:pt x="49" y="21"/>
                  </a:cubicBezTo>
                  <a:cubicBezTo>
                    <a:pt x="53" y="15"/>
                    <a:pt x="54" y="8"/>
                    <a:pt x="53" y="2"/>
                  </a:cubicBezTo>
                  <a:cubicBezTo>
                    <a:pt x="47" y="0"/>
                    <a:pt x="45" y="3"/>
                    <a:pt x="44" y="11"/>
                  </a:cubicBezTo>
                  <a:cubicBezTo>
                    <a:pt x="33" y="18"/>
                    <a:pt x="33" y="18"/>
                    <a:pt x="33" y="18"/>
                  </a:cubicBezTo>
                  <a:cubicBezTo>
                    <a:pt x="28" y="18"/>
                    <a:pt x="28" y="18"/>
                    <a:pt x="28" y="18"/>
                  </a:cubicBezTo>
                  <a:cubicBezTo>
                    <a:pt x="26" y="18"/>
                    <a:pt x="26" y="18"/>
                    <a:pt x="26" y="18"/>
                  </a:cubicBezTo>
                  <a:cubicBezTo>
                    <a:pt x="25" y="12"/>
                    <a:pt x="25" y="12"/>
                    <a:pt x="25" y="12"/>
                  </a:cubicBezTo>
                  <a:cubicBezTo>
                    <a:pt x="24" y="7"/>
                    <a:pt x="21" y="5"/>
                    <a:pt x="17" y="5"/>
                  </a:cubicBezTo>
                  <a:close/>
                </a:path>
              </a:pathLst>
            </a:custGeom>
            <a:solidFill>
              <a:srgbClr val="DCA56D"/>
            </a:solidFill>
            <a:ln>
              <a:noFill/>
            </a:ln>
            <a:extLst>
              <a:ext uri="{91240B29-F687-4F45-9708-019B960494DF}">
                <a14:hiddenLine xmlns:a14="http://schemas.microsoft.com/office/drawing/2010/main" w="9525">
                  <a:solidFill>
                    <a:srgbClr val="000000"/>
                  </a:solidFill>
                  <a:round/>
                </a14:hiddenLine>
              </a:ext>
            </a:extLst>
          </p:spPr>
          <p:txBody>
            <a:bodyPr vert="horz" wrap="square" lIns="89331" tIns="44665" rIns="89331" bIns="44665" numCol="1" anchor="t" anchorCtr="0" compatLnSpc="1"/>
            <a:lstStyle/>
            <a:p>
              <a:pPr marL="0" marR="0" lvl="0" indent="0" algn="l" defTabSz="683605" rtl="0" eaLnBrk="1" fontAlgn="auto" latinLnBrk="0" hangingPunct="1">
                <a:lnSpc>
                  <a:spcPct val="100000"/>
                </a:lnSpc>
                <a:spcBef>
                  <a:spcPts val="0"/>
                </a:spcBef>
                <a:spcAft>
                  <a:spcPts val="0"/>
                </a:spcAft>
                <a:buClrTx/>
                <a:buSzTx/>
                <a:buFontTx/>
                <a:buNone/>
                <a:tabLst/>
                <a:defRPr/>
              </a:pPr>
              <a:endParaRPr kumimoji="0" lang="zh-CN" altLang="en-US" sz="1348"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
          <p:nvSpPr>
            <p:cNvPr id="41" name="Freeform 170"/>
            <p:cNvSpPr/>
            <p:nvPr/>
          </p:nvSpPr>
          <p:spPr bwMode="auto">
            <a:xfrm>
              <a:off x="2627313" y="3606801"/>
              <a:ext cx="74613" cy="65088"/>
            </a:xfrm>
            <a:custGeom>
              <a:avLst/>
              <a:gdLst>
                <a:gd name="T0" fmla="*/ 15 w 20"/>
                <a:gd name="T1" fmla="*/ 2 h 17"/>
                <a:gd name="T2" fmla="*/ 15 w 20"/>
                <a:gd name="T3" fmla="*/ 0 h 17"/>
                <a:gd name="T4" fmla="*/ 0 w 20"/>
                <a:gd name="T5" fmla="*/ 7 h 17"/>
                <a:gd name="T6" fmla="*/ 1 w 20"/>
                <a:gd name="T7" fmla="*/ 9 h 17"/>
                <a:gd name="T8" fmla="*/ 11 w 20"/>
                <a:gd name="T9" fmla="*/ 9 h 17"/>
                <a:gd name="T10" fmla="*/ 20 w 20"/>
                <a:gd name="T11" fmla="*/ 14 h 17"/>
                <a:gd name="T12" fmla="*/ 15 w 20"/>
                <a:gd name="T13" fmla="*/ 2 h 17"/>
              </a:gdLst>
              <a:ahLst/>
              <a:cxnLst>
                <a:cxn ang="0">
                  <a:pos x="T0" y="T1"/>
                </a:cxn>
                <a:cxn ang="0">
                  <a:pos x="T2" y="T3"/>
                </a:cxn>
                <a:cxn ang="0">
                  <a:pos x="T4" y="T5"/>
                </a:cxn>
                <a:cxn ang="0">
                  <a:pos x="T6" y="T7"/>
                </a:cxn>
                <a:cxn ang="0">
                  <a:pos x="T8" y="T9"/>
                </a:cxn>
                <a:cxn ang="0">
                  <a:pos x="T10" y="T11"/>
                </a:cxn>
                <a:cxn ang="0">
                  <a:pos x="T12" y="T13"/>
                </a:cxn>
              </a:cxnLst>
              <a:rect l="0" t="0" r="r" b="b"/>
              <a:pathLst>
                <a:path w="20" h="17">
                  <a:moveTo>
                    <a:pt x="15" y="2"/>
                  </a:moveTo>
                  <a:cubicBezTo>
                    <a:pt x="15" y="1"/>
                    <a:pt x="15" y="1"/>
                    <a:pt x="15" y="0"/>
                  </a:cubicBezTo>
                  <a:cubicBezTo>
                    <a:pt x="10" y="5"/>
                    <a:pt x="5" y="7"/>
                    <a:pt x="0" y="7"/>
                  </a:cubicBezTo>
                  <a:cubicBezTo>
                    <a:pt x="1" y="8"/>
                    <a:pt x="1" y="9"/>
                    <a:pt x="1" y="9"/>
                  </a:cubicBezTo>
                  <a:cubicBezTo>
                    <a:pt x="11" y="9"/>
                    <a:pt x="11" y="9"/>
                    <a:pt x="11" y="9"/>
                  </a:cubicBezTo>
                  <a:cubicBezTo>
                    <a:pt x="13" y="15"/>
                    <a:pt x="16" y="17"/>
                    <a:pt x="20" y="14"/>
                  </a:cubicBezTo>
                  <a:cubicBezTo>
                    <a:pt x="16" y="15"/>
                    <a:pt x="14" y="11"/>
                    <a:pt x="15" y="2"/>
                  </a:cubicBezTo>
                  <a:close/>
                </a:path>
              </a:pathLst>
            </a:custGeom>
            <a:solidFill>
              <a:srgbClr val="9E673F"/>
            </a:solidFill>
            <a:ln>
              <a:noFill/>
            </a:ln>
            <a:extLst>
              <a:ext uri="{91240B29-F687-4F45-9708-019B960494DF}">
                <a14:hiddenLine xmlns:a14="http://schemas.microsoft.com/office/drawing/2010/main" w="9525">
                  <a:solidFill>
                    <a:srgbClr val="000000"/>
                  </a:solidFill>
                  <a:round/>
                </a14:hiddenLine>
              </a:ext>
            </a:extLst>
          </p:spPr>
          <p:txBody>
            <a:bodyPr vert="horz" wrap="square" lIns="89331" tIns="44665" rIns="89331" bIns="44665" numCol="1" anchor="t" anchorCtr="0" compatLnSpc="1"/>
            <a:lstStyle/>
            <a:p>
              <a:pPr marL="0" marR="0" lvl="0" indent="0" algn="l" defTabSz="683605" rtl="0" eaLnBrk="1" fontAlgn="auto" latinLnBrk="0" hangingPunct="1">
                <a:lnSpc>
                  <a:spcPct val="100000"/>
                </a:lnSpc>
                <a:spcBef>
                  <a:spcPts val="0"/>
                </a:spcBef>
                <a:spcAft>
                  <a:spcPts val="0"/>
                </a:spcAft>
                <a:buClrTx/>
                <a:buSzTx/>
                <a:buFontTx/>
                <a:buNone/>
                <a:tabLst/>
                <a:defRPr/>
              </a:pPr>
              <a:endParaRPr kumimoji="0" lang="zh-CN" altLang="en-US" sz="1348"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
          <p:nvSpPr>
            <p:cNvPr id="42" name="Freeform 171"/>
            <p:cNvSpPr/>
            <p:nvPr/>
          </p:nvSpPr>
          <p:spPr bwMode="auto">
            <a:xfrm>
              <a:off x="2652713" y="3565526"/>
              <a:ext cx="195263" cy="196850"/>
            </a:xfrm>
            <a:custGeom>
              <a:avLst/>
              <a:gdLst>
                <a:gd name="T0" fmla="*/ 0 w 52"/>
                <a:gd name="T1" fmla="*/ 31 h 52"/>
                <a:gd name="T2" fmla="*/ 1 w 52"/>
                <a:gd name="T3" fmla="*/ 34 h 52"/>
                <a:gd name="T4" fmla="*/ 18 w 52"/>
                <a:gd name="T5" fmla="*/ 47 h 52"/>
                <a:gd name="T6" fmla="*/ 22 w 52"/>
                <a:gd name="T7" fmla="*/ 47 h 52"/>
                <a:gd name="T8" fmla="*/ 27 w 52"/>
                <a:gd name="T9" fmla="*/ 51 h 52"/>
                <a:gd name="T10" fmla="*/ 32 w 52"/>
                <a:gd name="T11" fmla="*/ 52 h 52"/>
                <a:gd name="T12" fmla="*/ 34 w 52"/>
                <a:gd name="T13" fmla="*/ 51 h 52"/>
                <a:gd name="T14" fmla="*/ 35 w 52"/>
                <a:gd name="T15" fmla="*/ 48 h 52"/>
                <a:gd name="T16" fmla="*/ 39 w 52"/>
                <a:gd name="T17" fmla="*/ 40 h 52"/>
                <a:gd name="T18" fmla="*/ 47 w 52"/>
                <a:gd name="T19" fmla="*/ 36 h 52"/>
                <a:gd name="T20" fmla="*/ 47 w 52"/>
                <a:gd name="T21" fmla="*/ 25 h 52"/>
                <a:gd name="T22" fmla="*/ 50 w 52"/>
                <a:gd name="T23" fmla="*/ 18 h 52"/>
                <a:gd name="T24" fmla="*/ 52 w 52"/>
                <a:gd name="T25" fmla="*/ 3 h 52"/>
                <a:gd name="T26" fmla="*/ 48 w 52"/>
                <a:gd name="T27" fmla="*/ 0 h 52"/>
                <a:gd name="T28" fmla="*/ 40 w 52"/>
                <a:gd name="T29" fmla="*/ 0 h 52"/>
                <a:gd name="T30" fmla="*/ 35 w 52"/>
                <a:gd name="T31" fmla="*/ 11 h 52"/>
                <a:gd name="T32" fmla="*/ 27 w 52"/>
                <a:gd name="T33" fmla="*/ 20 h 52"/>
                <a:gd name="T34" fmla="*/ 38 w 52"/>
                <a:gd name="T35" fmla="*/ 13 h 52"/>
                <a:gd name="T36" fmla="*/ 47 w 52"/>
                <a:gd name="T37" fmla="*/ 4 h 52"/>
                <a:gd name="T38" fmla="*/ 43 w 52"/>
                <a:gd name="T39" fmla="*/ 23 h 52"/>
                <a:gd name="T40" fmla="*/ 36 w 52"/>
                <a:gd name="T41" fmla="*/ 36 h 52"/>
                <a:gd name="T42" fmla="*/ 21 w 52"/>
                <a:gd name="T43" fmla="*/ 43 h 52"/>
                <a:gd name="T44" fmla="*/ 0 w 52"/>
                <a:gd name="T45" fmla="*/ 31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52" h="52">
                  <a:moveTo>
                    <a:pt x="0" y="31"/>
                  </a:moveTo>
                  <a:cubicBezTo>
                    <a:pt x="0" y="32"/>
                    <a:pt x="1" y="33"/>
                    <a:pt x="1" y="34"/>
                  </a:cubicBezTo>
                  <a:cubicBezTo>
                    <a:pt x="18" y="47"/>
                    <a:pt x="18" y="47"/>
                    <a:pt x="18" y="47"/>
                  </a:cubicBezTo>
                  <a:cubicBezTo>
                    <a:pt x="22" y="47"/>
                    <a:pt x="22" y="47"/>
                    <a:pt x="22" y="47"/>
                  </a:cubicBezTo>
                  <a:cubicBezTo>
                    <a:pt x="27" y="51"/>
                    <a:pt x="27" y="51"/>
                    <a:pt x="27" y="51"/>
                  </a:cubicBezTo>
                  <a:cubicBezTo>
                    <a:pt x="29" y="52"/>
                    <a:pt x="31" y="52"/>
                    <a:pt x="32" y="52"/>
                  </a:cubicBezTo>
                  <a:cubicBezTo>
                    <a:pt x="33" y="52"/>
                    <a:pt x="33" y="51"/>
                    <a:pt x="34" y="51"/>
                  </a:cubicBezTo>
                  <a:cubicBezTo>
                    <a:pt x="35" y="48"/>
                    <a:pt x="35" y="48"/>
                    <a:pt x="35" y="48"/>
                  </a:cubicBezTo>
                  <a:cubicBezTo>
                    <a:pt x="39" y="40"/>
                    <a:pt x="39" y="40"/>
                    <a:pt x="39" y="40"/>
                  </a:cubicBezTo>
                  <a:cubicBezTo>
                    <a:pt x="44" y="41"/>
                    <a:pt x="47" y="39"/>
                    <a:pt x="47" y="36"/>
                  </a:cubicBezTo>
                  <a:cubicBezTo>
                    <a:pt x="47" y="25"/>
                    <a:pt x="47" y="25"/>
                    <a:pt x="47" y="25"/>
                  </a:cubicBezTo>
                  <a:cubicBezTo>
                    <a:pt x="50" y="18"/>
                    <a:pt x="50" y="18"/>
                    <a:pt x="50" y="18"/>
                  </a:cubicBezTo>
                  <a:cubicBezTo>
                    <a:pt x="52" y="13"/>
                    <a:pt x="52" y="8"/>
                    <a:pt x="52" y="3"/>
                  </a:cubicBezTo>
                  <a:cubicBezTo>
                    <a:pt x="50" y="2"/>
                    <a:pt x="49" y="1"/>
                    <a:pt x="48" y="0"/>
                  </a:cubicBezTo>
                  <a:cubicBezTo>
                    <a:pt x="40" y="0"/>
                    <a:pt x="40" y="0"/>
                    <a:pt x="40" y="0"/>
                  </a:cubicBezTo>
                  <a:cubicBezTo>
                    <a:pt x="38" y="3"/>
                    <a:pt x="36" y="6"/>
                    <a:pt x="35" y="11"/>
                  </a:cubicBezTo>
                  <a:cubicBezTo>
                    <a:pt x="30" y="13"/>
                    <a:pt x="27" y="16"/>
                    <a:pt x="27" y="20"/>
                  </a:cubicBezTo>
                  <a:cubicBezTo>
                    <a:pt x="38" y="13"/>
                    <a:pt x="38" y="13"/>
                    <a:pt x="38" y="13"/>
                  </a:cubicBezTo>
                  <a:cubicBezTo>
                    <a:pt x="39" y="5"/>
                    <a:pt x="41" y="2"/>
                    <a:pt x="47" y="4"/>
                  </a:cubicBezTo>
                  <a:cubicBezTo>
                    <a:pt x="48" y="10"/>
                    <a:pt x="47" y="17"/>
                    <a:pt x="43" y="23"/>
                  </a:cubicBezTo>
                  <a:cubicBezTo>
                    <a:pt x="43" y="32"/>
                    <a:pt x="41" y="36"/>
                    <a:pt x="36" y="36"/>
                  </a:cubicBezTo>
                  <a:cubicBezTo>
                    <a:pt x="34" y="43"/>
                    <a:pt x="28" y="45"/>
                    <a:pt x="21" y="43"/>
                  </a:cubicBezTo>
                  <a:cubicBezTo>
                    <a:pt x="0" y="31"/>
                    <a:pt x="0" y="31"/>
                    <a:pt x="0" y="31"/>
                  </a:cubicBezTo>
                  <a:close/>
                </a:path>
              </a:pathLst>
            </a:custGeom>
            <a:solidFill>
              <a:srgbClr val="9E673F"/>
            </a:solidFill>
            <a:ln>
              <a:noFill/>
            </a:ln>
            <a:extLst>
              <a:ext uri="{91240B29-F687-4F45-9708-019B960494DF}">
                <a14:hiddenLine xmlns:a14="http://schemas.microsoft.com/office/drawing/2010/main" w="9525">
                  <a:solidFill>
                    <a:srgbClr val="000000"/>
                  </a:solidFill>
                  <a:round/>
                </a14:hiddenLine>
              </a:ext>
            </a:extLst>
          </p:spPr>
          <p:txBody>
            <a:bodyPr vert="horz" wrap="square" lIns="89331" tIns="44665" rIns="89331" bIns="44665" numCol="1" anchor="t" anchorCtr="0" compatLnSpc="1"/>
            <a:lstStyle/>
            <a:p>
              <a:pPr marL="0" marR="0" lvl="0" indent="0" algn="l" defTabSz="683605" rtl="0" eaLnBrk="1" fontAlgn="auto" latinLnBrk="0" hangingPunct="1">
                <a:lnSpc>
                  <a:spcPct val="100000"/>
                </a:lnSpc>
                <a:spcBef>
                  <a:spcPts val="0"/>
                </a:spcBef>
                <a:spcAft>
                  <a:spcPts val="0"/>
                </a:spcAft>
                <a:buClrTx/>
                <a:buSzTx/>
                <a:buFontTx/>
                <a:buNone/>
                <a:tabLst/>
                <a:defRPr/>
              </a:pPr>
              <a:endParaRPr kumimoji="0" lang="zh-CN" altLang="en-US" sz="1348"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
          <p:nvSpPr>
            <p:cNvPr id="43" name="Freeform 172"/>
            <p:cNvSpPr>
              <a:spLocks noEditPoints="1"/>
            </p:cNvSpPr>
            <p:nvPr/>
          </p:nvSpPr>
          <p:spPr bwMode="auto">
            <a:xfrm>
              <a:off x="2078038" y="3603626"/>
              <a:ext cx="728663" cy="549275"/>
            </a:xfrm>
            <a:custGeom>
              <a:avLst/>
              <a:gdLst>
                <a:gd name="T0" fmla="*/ 154 w 194"/>
                <a:gd name="T1" fmla="*/ 24 h 146"/>
                <a:gd name="T2" fmla="*/ 147 w 194"/>
                <a:gd name="T3" fmla="*/ 21 h 146"/>
                <a:gd name="T4" fmla="*/ 122 w 194"/>
                <a:gd name="T5" fmla="*/ 16 h 146"/>
                <a:gd name="T6" fmla="*/ 138 w 194"/>
                <a:gd name="T7" fmla="*/ 15 h 146"/>
                <a:gd name="T8" fmla="*/ 122 w 194"/>
                <a:gd name="T9" fmla="*/ 0 h 146"/>
                <a:gd name="T10" fmla="*/ 49 w 194"/>
                <a:gd name="T11" fmla="*/ 40 h 146"/>
                <a:gd name="T12" fmla="*/ 0 w 194"/>
                <a:gd name="T13" fmla="*/ 115 h 146"/>
                <a:gd name="T14" fmla="*/ 5 w 194"/>
                <a:gd name="T15" fmla="*/ 118 h 146"/>
                <a:gd name="T16" fmla="*/ 76 w 194"/>
                <a:gd name="T17" fmla="*/ 139 h 146"/>
                <a:gd name="T18" fmla="*/ 139 w 194"/>
                <a:gd name="T19" fmla="*/ 69 h 146"/>
                <a:gd name="T20" fmla="*/ 109 w 194"/>
                <a:gd name="T21" fmla="*/ 63 h 146"/>
                <a:gd name="T22" fmla="*/ 144 w 194"/>
                <a:gd name="T23" fmla="*/ 63 h 146"/>
                <a:gd name="T24" fmla="*/ 194 w 194"/>
                <a:gd name="T25" fmla="*/ 82 h 146"/>
                <a:gd name="T26" fmla="*/ 194 w 194"/>
                <a:gd name="T27" fmla="*/ 49 h 146"/>
                <a:gd name="T28" fmla="*/ 183 w 194"/>
                <a:gd name="T29" fmla="*/ 43 h 146"/>
                <a:gd name="T30" fmla="*/ 180 w 194"/>
                <a:gd name="T31" fmla="*/ 41 h 146"/>
                <a:gd name="T32" fmla="*/ 175 w 194"/>
                <a:gd name="T33" fmla="*/ 37 h 146"/>
                <a:gd name="T34" fmla="*/ 171 w 194"/>
                <a:gd name="T35" fmla="*/ 37 h 146"/>
                <a:gd name="T36" fmla="*/ 154 w 194"/>
                <a:gd name="T37" fmla="*/ 24 h 146"/>
                <a:gd name="T38" fmla="*/ 121 w 194"/>
                <a:gd name="T39" fmla="*/ 1 h 146"/>
                <a:gd name="T40" fmla="*/ 123 w 194"/>
                <a:gd name="T41" fmla="*/ 3 h 146"/>
                <a:gd name="T42" fmla="*/ 67 w 194"/>
                <a:gd name="T43" fmla="*/ 29 h 146"/>
                <a:gd name="T44" fmla="*/ 40 w 194"/>
                <a:gd name="T45" fmla="*/ 66 h 146"/>
                <a:gd name="T46" fmla="*/ 14 w 194"/>
                <a:gd name="T47" fmla="*/ 106 h 146"/>
                <a:gd name="T48" fmla="*/ 6 w 194"/>
                <a:gd name="T49" fmla="*/ 117 h 146"/>
                <a:gd name="T50" fmla="*/ 2 w 194"/>
                <a:gd name="T51" fmla="*/ 115 h 146"/>
                <a:gd name="T52" fmla="*/ 50 w 194"/>
                <a:gd name="T53" fmla="*/ 41 h 146"/>
                <a:gd name="T54" fmla="*/ 50 w 194"/>
                <a:gd name="T55" fmla="*/ 41 h 146"/>
                <a:gd name="T56" fmla="*/ 50 w 194"/>
                <a:gd name="T57" fmla="*/ 41 h 146"/>
                <a:gd name="T58" fmla="*/ 121 w 194"/>
                <a:gd name="T59" fmla="*/ 1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94" h="146">
                  <a:moveTo>
                    <a:pt x="154" y="24"/>
                  </a:moveTo>
                  <a:cubicBezTo>
                    <a:pt x="152" y="23"/>
                    <a:pt x="149" y="22"/>
                    <a:pt x="147" y="21"/>
                  </a:cubicBezTo>
                  <a:cubicBezTo>
                    <a:pt x="138" y="17"/>
                    <a:pt x="130" y="16"/>
                    <a:pt x="122" y="16"/>
                  </a:cubicBezTo>
                  <a:cubicBezTo>
                    <a:pt x="125" y="12"/>
                    <a:pt x="131" y="12"/>
                    <a:pt x="138" y="15"/>
                  </a:cubicBezTo>
                  <a:cubicBezTo>
                    <a:pt x="122" y="0"/>
                    <a:pt x="122" y="0"/>
                    <a:pt x="122" y="0"/>
                  </a:cubicBezTo>
                  <a:cubicBezTo>
                    <a:pt x="95" y="4"/>
                    <a:pt x="70" y="18"/>
                    <a:pt x="49" y="40"/>
                  </a:cubicBezTo>
                  <a:cubicBezTo>
                    <a:pt x="0" y="115"/>
                    <a:pt x="0" y="115"/>
                    <a:pt x="0" y="115"/>
                  </a:cubicBezTo>
                  <a:cubicBezTo>
                    <a:pt x="2" y="116"/>
                    <a:pt x="4" y="117"/>
                    <a:pt x="5" y="118"/>
                  </a:cubicBezTo>
                  <a:cubicBezTo>
                    <a:pt x="39" y="139"/>
                    <a:pt x="62" y="146"/>
                    <a:pt x="76" y="139"/>
                  </a:cubicBezTo>
                  <a:cubicBezTo>
                    <a:pt x="99" y="108"/>
                    <a:pt x="120" y="85"/>
                    <a:pt x="139" y="69"/>
                  </a:cubicBezTo>
                  <a:cubicBezTo>
                    <a:pt x="109" y="63"/>
                    <a:pt x="109" y="63"/>
                    <a:pt x="109" y="63"/>
                  </a:cubicBezTo>
                  <a:cubicBezTo>
                    <a:pt x="144" y="63"/>
                    <a:pt x="144" y="63"/>
                    <a:pt x="144" y="63"/>
                  </a:cubicBezTo>
                  <a:cubicBezTo>
                    <a:pt x="194" y="82"/>
                    <a:pt x="194" y="82"/>
                    <a:pt x="194" y="82"/>
                  </a:cubicBezTo>
                  <a:cubicBezTo>
                    <a:pt x="194" y="49"/>
                    <a:pt x="194" y="49"/>
                    <a:pt x="194" y="49"/>
                  </a:cubicBezTo>
                  <a:cubicBezTo>
                    <a:pt x="183" y="43"/>
                    <a:pt x="183" y="43"/>
                    <a:pt x="183" y="43"/>
                  </a:cubicBezTo>
                  <a:cubicBezTo>
                    <a:pt x="180" y="41"/>
                    <a:pt x="180" y="41"/>
                    <a:pt x="180" y="41"/>
                  </a:cubicBezTo>
                  <a:cubicBezTo>
                    <a:pt x="175" y="37"/>
                    <a:pt x="175" y="37"/>
                    <a:pt x="175" y="37"/>
                  </a:cubicBezTo>
                  <a:cubicBezTo>
                    <a:pt x="171" y="37"/>
                    <a:pt x="171" y="37"/>
                    <a:pt x="171" y="37"/>
                  </a:cubicBezTo>
                  <a:cubicBezTo>
                    <a:pt x="154" y="24"/>
                    <a:pt x="154" y="24"/>
                    <a:pt x="154" y="24"/>
                  </a:cubicBezTo>
                  <a:close/>
                  <a:moveTo>
                    <a:pt x="121" y="1"/>
                  </a:moveTo>
                  <a:cubicBezTo>
                    <a:pt x="123" y="3"/>
                    <a:pt x="123" y="3"/>
                    <a:pt x="123" y="3"/>
                  </a:cubicBezTo>
                  <a:cubicBezTo>
                    <a:pt x="103" y="8"/>
                    <a:pt x="84" y="17"/>
                    <a:pt x="67" y="29"/>
                  </a:cubicBezTo>
                  <a:cubicBezTo>
                    <a:pt x="56" y="39"/>
                    <a:pt x="47" y="52"/>
                    <a:pt x="40" y="66"/>
                  </a:cubicBezTo>
                  <a:cubicBezTo>
                    <a:pt x="14" y="106"/>
                    <a:pt x="14" y="106"/>
                    <a:pt x="14" y="106"/>
                  </a:cubicBezTo>
                  <a:cubicBezTo>
                    <a:pt x="6" y="117"/>
                    <a:pt x="6" y="117"/>
                    <a:pt x="6" y="117"/>
                  </a:cubicBezTo>
                  <a:cubicBezTo>
                    <a:pt x="5" y="116"/>
                    <a:pt x="4" y="116"/>
                    <a:pt x="2" y="115"/>
                  </a:cubicBezTo>
                  <a:cubicBezTo>
                    <a:pt x="50" y="41"/>
                    <a:pt x="50" y="41"/>
                    <a:pt x="50" y="41"/>
                  </a:cubicBezTo>
                  <a:cubicBezTo>
                    <a:pt x="50" y="41"/>
                    <a:pt x="50" y="41"/>
                    <a:pt x="50" y="41"/>
                  </a:cubicBezTo>
                  <a:cubicBezTo>
                    <a:pt x="50" y="41"/>
                    <a:pt x="50" y="41"/>
                    <a:pt x="50" y="41"/>
                  </a:cubicBezTo>
                  <a:cubicBezTo>
                    <a:pt x="71" y="19"/>
                    <a:pt x="95" y="6"/>
                    <a:pt x="121" y="1"/>
                  </a:cubicBezTo>
                  <a:close/>
                </a:path>
              </a:pathLst>
            </a:custGeom>
            <a:solidFill>
              <a:srgbClr val="E8E8E8"/>
            </a:solidFill>
            <a:ln>
              <a:noFill/>
            </a:ln>
            <a:extLst>
              <a:ext uri="{91240B29-F687-4F45-9708-019B960494DF}">
                <a14:hiddenLine xmlns:a14="http://schemas.microsoft.com/office/drawing/2010/main" w="9525">
                  <a:solidFill>
                    <a:srgbClr val="000000"/>
                  </a:solidFill>
                  <a:round/>
                </a14:hiddenLine>
              </a:ext>
            </a:extLst>
          </p:spPr>
          <p:txBody>
            <a:bodyPr vert="horz" wrap="square" lIns="89331" tIns="44665" rIns="89331" bIns="44665" numCol="1" anchor="t" anchorCtr="0" compatLnSpc="1"/>
            <a:lstStyle/>
            <a:p>
              <a:pPr marL="0" marR="0" lvl="0" indent="0" algn="l" defTabSz="683605" rtl="0" eaLnBrk="1" fontAlgn="auto" latinLnBrk="0" hangingPunct="1">
                <a:lnSpc>
                  <a:spcPct val="100000"/>
                </a:lnSpc>
                <a:spcBef>
                  <a:spcPts val="0"/>
                </a:spcBef>
                <a:spcAft>
                  <a:spcPts val="0"/>
                </a:spcAft>
                <a:buClrTx/>
                <a:buSzTx/>
                <a:buFontTx/>
                <a:buNone/>
                <a:tabLst/>
                <a:defRPr/>
              </a:pPr>
              <a:endParaRPr kumimoji="0" lang="zh-CN" altLang="en-US" sz="1348"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
          <p:nvSpPr>
            <p:cNvPr id="44" name="Freeform 173"/>
            <p:cNvSpPr/>
            <p:nvPr/>
          </p:nvSpPr>
          <p:spPr bwMode="auto">
            <a:xfrm>
              <a:off x="2085975" y="3606801"/>
              <a:ext cx="454025" cy="436563"/>
            </a:xfrm>
            <a:custGeom>
              <a:avLst/>
              <a:gdLst>
                <a:gd name="T0" fmla="*/ 121 w 121"/>
                <a:gd name="T1" fmla="*/ 2 h 116"/>
                <a:gd name="T2" fmla="*/ 119 w 121"/>
                <a:gd name="T3" fmla="*/ 0 h 116"/>
                <a:gd name="T4" fmla="*/ 48 w 121"/>
                <a:gd name="T5" fmla="*/ 40 h 116"/>
                <a:gd name="T6" fmla="*/ 48 w 121"/>
                <a:gd name="T7" fmla="*/ 40 h 116"/>
                <a:gd name="T8" fmla="*/ 48 w 121"/>
                <a:gd name="T9" fmla="*/ 40 h 116"/>
                <a:gd name="T10" fmla="*/ 0 w 121"/>
                <a:gd name="T11" fmla="*/ 114 h 116"/>
                <a:gd name="T12" fmla="*/ 4 w 121"/>
                <a:gd name="T13" fmla="*/ 116 h 116"/>
                <a:gd name="T14" fmla="*/ 12 w 121"/>
                <a:gd name="T15" fmla="*/ 105 h 116"/>
                <a:gd name="T16" fmla="*/ 38 w 121"/>
                <a:gd name="T17" fmla="*/ 65 h 116"/>
                <a:gd name="T18" fmla="*/ 65 w 121"/>
                <a:gd name="T19" fmla="*/ 28 h 116"/>
                <a:gd name="T20" fmla="*/ 121 w 121"/>
                <a:gd name="T21" fmla="*/ 2 h 1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21" h="116">
                  <a:moveTo>
                    <a:pt x="121" y="2"/>
                  </a:moveTo>
                  <a:cubicBezTo>
                    <a:pt x="119" y="0"/>
                    <a:pt x="119" y="0"/>
                    <a:pt x="119" y="0"/>
                  </a:cubicBezTo>
                  <a:cubicBezTo>
                    <a:pt x="93" y="5"/>
                    <a:pt x="69" y="18"/>
                    <a:pt x="48" y="40"/>
                  </a:cubicBezTo>
                  <a:cubicBezTo>
                    <a:pt x="48" y="40"/>
                    <a:pt x="48" y="40"/>
                    <a:pt x="48" y="40"/>
                  </a:cubicBezTo>
                  <a:cubicBezTo>
                    <a:pt x="48" y="40"/>
                    <a:pt x="48" y="40"/>
                    <a:pt x="48" y="40"/>
                  </a:cubicBezTo>
                  <a:cubicBezTo>
                    <a:pt x="0" y="114"/>
                    <a:pt x="0" y="114"/>
                    <a:pt x="0" y="114"/>
                  </a:cubicBezTo>
                  <a:cubicBezTo>
                    <a:pt x="2" y="115"/>
                    <a:pt x="3" y="115"/>
                    <a:pt x="4" y="116"/>
                  </a:cubicBezTo>
                  <a:cubicBezTo>
                    <a:pt x="12" y="105"/>
                    <a:pt x="12" y="105"/>
                    <a:pt x="12" y="105"/>
                  </a:cubicBezTo>
                  <a:cubicBezTo>
                    <a:pt x="38" y="65"/>
                    <a:pt x="38" y="65"/>
                    <a:pt x="38" y="65"/>
                  </a:cubicBezTo>
                  <a:cubicBezTo>
                    <a:pt x="45" y="51"/>
                    <a:pt x="54" y="38"/>
                    <a:pt x="65" y="28"/>
                  </a:cubicBezTo>
                  <a:cubicBezTo>
                    <a:pt x="82" y="16"/>
                    <a:pt x="101" y="7"/>
                    <a:pt x="121" y="2"/>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89331" tIns="44665" rIns="89331" bIns="44665" numCol="1" anchor="t" anchorCtr="0" compatLnSpc="1"/>
            <a:lstStyle/>
            <a:p>
              <a:pPr marL="0" marR="0" lvl="0" indent="0" algn="l" defTabSz="683605" rtl="0" eaLnBrk="1" fontAlgn="auto" latinLnBrk="0" hangingPunct="1">
                <a:lnSpc>
                  <a:spcPct val="100000"/>
                </a:lnSpc>
                <a:spcBef>
                  <a:spcPts val="0"/>
                </a:spcBef>
                <a:spcAft>
                  <a:spcPts val="0"/>
                </a:spcAft>
                <a:buClrTx/>
                <a:buSzTx/>
                <a:buFontTx/>
                <a:buNone/>
                <a:tabLst/>
                <a:defRPr/>
              </a:pPr>
              <a:endParaRPr kumimoji="0" lang="zh-CN" altLang="en-US" sz="1348"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
          <p:nvSpPr>
            <p:cNvPr id="45" name="Freeform 174"/>
            <p:cNvSpPr/>
            <p:nvPr/>
          </p:nvSpPr>
          <p:spPr bwMode="auto">
            <a:xfrm>
              <a:off x="3213100" y="3565526"/>
              <a:ext cx="55563" cy="139700"/>
            </a:xfrm>
            <a:custGeom>
              <a:avLst/>
              <a:gdLst>
                <a:gd name="T0" fmla="*/ 9 w 15"/>
                <a:gd name="T1" fmla="*/ 3 h 37"/>
                <a:gd name="T2" fmla="*/ 8 w 15"/>
                <a:gd name="T3" fmla="*/ 2 h 37"/>
                <a:gd name="T4" fmla="*/ 1 w 15"/>
                <a:gd name="T5" fmla="*/ 19 h 37"/>
                <a:gd name="T6" fmla="*/ 0 w 15"/>
                <a:gd name="T7" fmla="*/ 37 h 37"/>
                <a:gd name="T8" fmla="*/ 3 w 15"/>
                <a:gd name="T9" fmla="*/ 19 h 37"/>
                <a:gd name="T10" fmla="*/ 10 w 15"/>
                <a:gd name="T11" fmla="*/ 13 h 37"/>
                <a:gd name="T12" fmla="*/ 12 w 15"/>
                <a:gd name="T13" fmla="*/ 0 h 37"/>
                <a:gd name="T14" fmla="*/ 9 w 15"/>
                <a:gd name="T15" fmla="*/ 10 h 37"/>
                <a:gd name="T16" fmla="*/ 5 w 15"/>
                <a:gd name="T17" fmla="*/ 15 h 37"/>
                <a:gd name="T18" fmla="*/ 9 w 15"/>
                <a:gd name="T19" fmla="*/ 3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5" h="37">
                  <a:moveTo>
                    <a:pt x="9" y="3"/>
                  </a:moveTo>
                  <a:cubicBezTo>
                    <a:pt x="9" y="2"/>
                    <a:pt x="8" y="2"/>
                    <a:pt x="8" y="2"/>
                  </a:cubicBezTo>
                  <a:cubicBezTo>
                    <a:pt x="1" y="19"/>
                    <a:pt x="1" y="19"/>
                    <a:pt x="1" y="19"/>
                  </a:cubicBezTo>
                  <a:cubicBezTo>
                    <a:pt x="0" y="37"/>
                    <a:pt x="0" y="37"/>
                    <a:pt x="0" y="37"/>
                  </a:cubicBezTo>
                  <a:cubicBezTo>
                    <a:pt x="3" y="19"/>
                    <a:pt x="3" y="19"/>
                    <a:pt x="3" y="19"/>
                  </a:cubicBezTo>
                  <a:cubicBezTo>
                    <a:pt x="10" y="13"/>
                    <a:pt x="10" y="13"/>
                    <a:pt x="10" y="13"/>
                  </a:cubicBezTo>
                  <a:cubicBezTo>
                    <a:pt x="14" y="6"/>
                    <a:pt x="15" y="2"/>
                    <a:pt x="12" y="0"/>
                  </a:cubicBezTo>
                  <a:cubicBezTo>
                    <a:pt x="9" y="10"/>
                    <a:pt x="9" y="10"/>
                    <a:pt x="9" y="10"/>
                  </a:cubicBezTo>
                  <a:cubicBezTo>
                    <a:pt x="5" y="15"/>
                    <a:pt x="5" y="15"/>
                    <a:pt x="5" y="15"/>
                  </a:cubicBezTo>
                  <a:cubicBezTo>
                    <a:pt x="9" y="3"/>
                    <a:pt x="9" y="3"/>
                    <a:pt x="9" y="3"/>
                  </a:cubicBezTo>
                  <a:close/>
                </a:path>
              </a:pathLst>
            </a:custGeom>
            <a:solidFill>
              <a:srgbClr val="9E673F"/>
            </a:solidFill>
            <a:ln>
              <a:noFill/>
            </a:ln>
            <a:extLst>
              <a:ext uri="{91240B29-F687-4F45-9708-019B960494DF}">
                <a14:hiddenLine xmlns:a14="http://schemas.microsoft.com/office/drawing/2010/main" w="9525">
                  <a:solidFill>
                    <a:srgbClr val="000000"/>
                  </a:solidFill>
                  <a:round/>
                </a14:hiddenLine>
              </a:ext>
            </a:extLst>
          </p:spPr>
          <p:txBody>
            <a:bodyPr vert="horz" wrap="square" lIns="89331" tIns="44665" rIns="89331" bIns="44665" numCol="1" anchor="t" anchorCtr="0" compatLnSpc="1"/>
            <a:lstStyle/>
            <a:p>
              <a:pPr marL="0" marR="0" lvl="0" indent="0" algn="l" defTabSz="683605" rtl="0" eaLnBrk="1" fontAlgn="auto" latinLnBrk="0" hangingPunct="1">
                <a:lnSpc>
                  <a:spcPct val="100000"/>
                </a:lnSpc>
                <a:spcBef>
                  <a:spcPts val="0"/>
                </a:spcBef>
                <a:spcAft>
                  <a:spcPts val="0"/>
                </a:spcAft>
                <a:buClrTx/>
                <a:buSzTx/>
                <a:buFontTx/>
                <a:buNone/>
                <a:tabLst/>
                <a:defRPr/>
              </a:pPr>
              <a:endParaRPr kumimoji="0" lang="zh-CN" altLang="en-US" sz="1348"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
          <p:nvSpPr>
            <p:cNvPr id="46" name="Freeform 175"/>
            <p:cNvSpPr/>
            <p:nvPr/>
          </p:nvSpPr>
          <p:spPr bwMode="auto">
            <a:xfrm>
              <a:off x="3232150" y="3565526"/>
              <a:ext cx="25400" cy="57150"/>
            </a:xfrm>
            <a:custGeom>
              <a:avLst/>
              <a:gdLst>
                <a:gd name="T0" fmla="*/ 5 w 7"/>
                <a:gd name="T1" fmla="*/ 0 h 15"/>
                <a:gd name="T2" fmla="*/ 4 w 7"/>
                <a:gd name="T3" fmla="*/ 3 h 15"/>
                <a:gd name="T4" fmla="*/ 0 w 7"/>
                <a:gd name="T5" fmla="*/ 15 h 15"/>
                <a:gd name="T6" fmla="*/ 4 w 7"/>
                <a:gd name="T7" fmla="*/ 10 h 15"/>
                <a:gd name="T8" fmla="*/ 7 w 7"/>
                <a:gd name="T9" fmla="*/ 0 h 15"/>
                <a:gd name="T10" fmla="*/ 5 w 7"/>
                <a:gd name="T11" fmla="*/ 0 h 15"/>
              </a:gdLst>
              <a:ahLst/>
              <a:cxnLst>
                <a:cxn ang="0">
                  <a:pos x="T0" y="T1"/>
                </a:cxn>
                <a:cxn ang="0">
                  <a:pos x="T2" y="T3"/>
                </a:cxn>
                <a:cxn ang="0">
                  <a:pos x="T4" y="T5"/>
                </a:cxn>
                <a:cxn ang="0">
                  <a:pos x="T6" y="T7"/>
                </a:cxn>
                <a:cxn ang="0">
                  <a:pos x="T8" y="T9"/>
                </a:cxn>
                <a:cxn ang="0">
                  <a:pos x="T10" y="T11"/>
                </a:cxn>
              </a:cxnLst>
              <a:rect l="0" t="0" r="r" b="b"/>
              <a:pathLst>
                <a:path w="7" h="15">
                  <a:moveTo>
                    <a:pt x="5" y="0"/>
                  </a:moveTo>
                  <a:cubicBezTo>
                    <a:pt x="4" y="3"/>
                    <a:pt x="4" y="3"/>
                    <a:pt x="4" y="3"/>
                  </a:cubicBezTo>
                  <a:cubicBezTo>
                    <a:pt x="0" y="15"/>
                    <a:pt x="0" y="15"/>
                    <a:pt x="0" y="15"/>
                  </a:cubicBezTo>
                  <a:cubicBezTo>
                    <a:pt x="4" y="10"/>
                    <a:pt x="4" y="10"/>
                    <a:pt x="4" y="10"/>
                  </a:cubicBezTo>
                  <a:cubicBezTo>
                    <a:pt x="7" y="0"/>
                    <a:pt x="7" y="0"/>
                    <a:pt x="7" y="0"/>
                  </a:cubicBezTo>
                  <a:cubicBezTo>
                    <a:pt x="7" y="0"/>
                    <a:pt x="6" y="0"/>
                    <a:pt x="5" y="0"/>
                  </a:cubicBezTo>
                  <a:close/>
                </a:path>
              </a:pathLst>
            </a:custGeom>
            <a:solidFill>
              <a:srgbClr val="DCA56D"/>
            </a:solidFill>
            <a:ln>
              <a:noFill/>
            </a:ln>
            <a:extLst>
              <a:ext uri="{91240B29-F687-4F45-9708-019B960494DF}">
                <a14:hiddenLine xmlns:a14="http://schemas.microsoft.com/office/drawing/2010/main" w="9525">
                  <a:solidFill>
                    <a:srgbClr val="000000"/>
                  </a:solidFill>
                  <a:round/>
                </a14:hiddenLine>
              </a:ext>
            </a:extLst>
          </p:spPr>
          <p:txBody>
            <a:bodyPr vert="horz" wrap="square" lIns="89331" tIns="44665" rIns="89331" bIns="44665" numCol="1" anchor="t" anchorCtr="0" compatLnSpc="1"/>
            <a:lstStyle/>
            <a:p>
              <a:pPr marL="0" marR="0" lvl="0" indent="0" algn="l" defTabSz="683605" rtl="0" eaLnBrk="1" fontAlgn="auto" latinLnBrk="0" hangingPunct="1">
                <a:lnSpc>
                  <a:spcPct val="100000"/>
                </a:lnSpc>
                <a:spcBef>
                  <a:spcPts val="0"/>
                </a:spcBef>
                <a:spcAft>
                  <a:spcPts val="0"/>
                </a:spcAft>
                <a:buClrTx/>
                <a:buSzTx/>
                <a:buFontTx/>
                <a:buNone/>
                <a:tabLst/>
                <a:defRPr/>
              </a:pPr>
              <a:endParaRPr kumimoji="0" lang="zh-CN" altLang="en-US" sz="1348"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
          <p:nvSpPr>
            <p:cNvPr id="47" name="Freeform 176"/>
            <p:cNvSpPr/>
            <p:nvPr/>
          </p:nvSpPr>
          <p:spPr bwMode="auto">
            <a:xfrm>
              <a:off x="2900363" y="3573463"/>
              <a:ext cx="368300" cy="219075"/>
            </a:xfrm>
            <a:custGeom>
              <a:avLst/>
              <a:gdLst>
                <a:gd name="T0" fmla="*/ 88 w 98"/>
                <a:gd name="T1" fmla="*/ 19 h 58"/>
                <a:gd name="T2" fmla="*/ 98 w 98"/>
                <a:gd name="T3" fmla="*/ 9 h 58"/>
                <a:gd name="T4" fmla="*/ 98 w 98"/>
                <a:gd name="T5" fmla="*/ 6 h 58"/>
                <a:gd name="T6" fmla="*/ 93 w 98"/>
                <a:gd name="T7" fmla="*/ 11 h 58"/>
                <a:gd name="T8" fmla="*/ 86 w 98"/>
                <a:gd name="T9" fmla="*/ 17 h 58"/>
                <a:gd name="T10" fmla="*/ 83 w 98"/>
                <a:gd name="T11" fmla="*/ 35 h 58"/>
                <a:gd name="T12" fmla="*/ 84 w 98"/>
                <a:gd name="T13" fmla="*/ 17 h 58"/>
                <a:gd name="T14" fmla="*/ 91 w 98"/>
                <a:gd name="T15" fmla="*/ 0 h 58"/>
                <a:gd name="T16" fmla="*/ 88 w 98"/>
                <a:gd name="T17" fmla="*/ 6 h 58"/>
                <a:gd name="T18" fmla="*/ 85 w 98"/>
                <a:gd name="T19" fmla="*/ 12 h 58"/>
                <a:gd name="T20" fmla="*/ 84 w 98"/>
                <a:gd name="T21" fmla="*/ 14 h 58"/>
                <a:gd name="T22" fmla="*/ 79 w 98"/>
                <a:gd name="T23" fmla="*/ 34 h 58"/>
                <a:gd name="T24" fmla="*/ 78 w 98"/>
                <a:gd name="T25" fmla="*/ 37 h 58"/>
                <a:gd name="T26" fmla="*/ 68 w 98"/>
                <a:gd name="T27" fmla="*/ 48 h 58"/>
                <a:gd name="T28" fmla="*/ 1 w 98"/>
                <a:gd name="T29" fmla="*/ 48 h 58"/>
                <a:gd name="T30" fmla="*/ 0 w 98"/>
                <a:gd name="T31" fmla="*/ 56 h 58"/>
                <a:gd name="T32" fmla="*/ 64 w 98"/>
                <a:gd name="T33" fmla="*/ 51 h 58"/>
                <a:gd name="T34" fmla="*/ 81 w 98"/>
                <a:gd name="T35" fmla="*/ 42 h 58"/>
                <a:gd name="T36" fmla="*/ 86 w 98"/>
                <a:gd name="T37" fmla="*/ 32 h 58"/>
                <a:gd name="T38" fmla="*/ 88 w 98"/>
                <a:gd name="T39" fmla="*/ 19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98" h="58">
                  <a:moveTo>
                    <a:pt x="88" y="19"/>
                  </a:moveTo>
                  <a:cubicBezTo>
                    <a:pt x="98" y="9"/>
                    <a:pt x="98" y="9"/>
                    <a:pt x="98" y="9"/>
                  </a:cubicBezTo>
                  <a:cubicBezTo>
                    <a:pt x="98" y="8"/>
                    <a:pt x="98" y="7"/>
                    <a:pt x="98" y="6"/>
                  </a:cubicBezTo>
                  <a:cubicBezTo>
                    <a:pt x="93" y="11"/>
                    <a:pt x="93" y="11"/>
                    <a:pt x="93" y="11"/>
                  </a:cubicBezTo>
                  <a:cubicBezTo>
                    <a:pt x="86" y="17"/>
                    <a:pt x="86" y="17"/>
                    <a:pt x="86" y="17"/>
                  </a:cubicBezTo>
                  <a:cubicBezTo>
                    <a:pt x="83" y="35"/>
                    <a:pt x="83" y="35"/>
                    <a:pt x="83" y="35"/>
                  </a:cubicBezTo>
                  <a:cubicBezTo>
                    <a:pt x="84" y="17"/>
                    <a:pt x="84" y="17"/>
                    <a:pt x="84" y="17"/>
                  </a:cubicBezTo>
                  <a:cubicBezTo>
                    <a:pt x="91" y="0"/>
                    <a:pt x="91" y="0"/>
                    <a:pt x="91" y="0"/>
                  </a:cubicBezTo>
                  <a:cubicBezTo>
                    <a:pt x="88" y="6"/>
                    <a:pt x="88" y="6"/>
                    <a:pt x="88" y="6"/>
                  </a:cubicBezTo>
                  <a:cubicBezTo>
                    <a:pt x="85" y="12"/>
                    <a:pt x="85" y="12"/>
                    <a:pt x="85" y="12"/>
                  </a:cubicBezTo>
                  <a:cubicBezTo>
                    <a:pt x="84" y="14"/>
                    <a:pt x="84" y="14"/>
                    <a:pt x="84" y="14"/>
                  </a:cubicBezTo>
                  <a:cubicBezTo>
                    <a:pt x="79" y="34"/>
                    <a:pt x="79" y="34"/>
                    <a:pt x="79" y="34"/>
                  </a:cubicBezTo>
                  <a:cubicBezTo>
                    <a:pt x="78" y="35"/>
                    <a:pt x="78" y="36"/>
                    <a:pt x="78" y="37"/>
                  </a:cubicBezTo>
                  <a:cubicBezTo>
                    <a:pt x="76" y="43"/>
                    <a:pt x="73" y="47"/>
                    <a:pt x="68" y="48"/>
                  </a:cubicBezTo>
                  <a:cubicBezTo>
                    <a:pt x="45" y="50"/>
                    <a:pt x="23" y="50"/>
                    <a:pt x="1" y="48"/>
                  </a:cubicBezTo>
                  <a:cubicBezTo>
                    <a:pt x="0" y="56"/>
                    <a:pt x="0" y="56"/>
                    <a:pt x="0" y="56"/>
                  </a:cubicBezTo>
                  <a:cubicBezTo>
                    <a:pt x="21" y="58"/>
                    <a:pt x="43" y="56"/>
                    <a:pt x="64" y="51"/>
                  </a:cubicBezTo>
                  <a:cubicBezTo>
                    <a:pt x="71" y="49"/>
                    <a:pt x="77" y="46"/>
                    <a:pt x="81" y="42"/>
                  </a:cubicBezTo>
                  <a:cubicBezTo>
                    <a:pt x="86" y="32"/>
                    <a:pt x="86" y="32"/>
                    <a:pt x="86" y="32"/>
                  </a:cubicBezTo>
                  <a:cubicBezTo>
                    <a:pt x="88" y="19"/>
                    <a:pt x="88" y="19"/>
                    <a:pt x="88" y="19"/>
                  </a:cubicBezTo>
                  <a:close/>
                </a:path>
              </a:pathLst>
            </a:custGeom>
            <a:solidFill>
              <a:srgbClr val="DCA56D"/>
            </a:solidFill>
            <a:ln>
              <a:noFill/>
            </a:ln>
            <a:extLst>
              <a:ext uri="{91240B29-F687-4F45-9708-019B960494DF}">
                <a14:hiddenLine xmlns:a14="http://schemas.microsoft.com/office/drawing/2010/main" w="9525">
                  <a:solidFill>
                    <a:srgbClr val="000000"/>
                  </a:solidFill>
                  <a:round/>
                </a14:hiddenLine>
              </a:ext>
            </a:extLst>
          </p:spPr>
          <p:txBody>
            <a:bodyPr vert="horz" wrap="square" lIns="89331" tIns="44665" rIns="89331" bIns="44665" numCol="1" anchor="t" anchorCtr="0" compatLnSpc="1"/>
            <a:lstStyle/>
            <a:p>
              <a:pPr marL="0" marR="0" lvl="0" indent="0" algn="l" defTabSz="683605" rtl="0" eaLnBrk="1" fontAlgn="auto" latinLnBrk="0" hangingPunct="1">
                <a:lnSpc>
                  <a:spcPct val="100000"/>
                </a:lnSpc>
                <a:spcBef>
                  <a:spcPts val="0"/>
                </a:spcBef>
                <a:spcAft>
                  <a:spcPts val="0"/>
                </a:spcAft>
                <a:buClrTx/>
                <a:buSzTx/>
                <a:buFontTx/>
                <a:buNone/>
                <a:tabLst/>
                <a:defRPr/>
              </a:pPr>
              <a:endParaRPr kumimoji="0" lang="zh-CN" altLang="en-US" sz="1348"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
          <p:nvSpPr>
            <p:cNvPr id="48" name="Freeform 177"/>
            <p:cNvSpPr>
              <a:spLocks noEditPoints="1"/>
            </p:cNvSpPr>
            <p:nvPr/>
          </p:nvSpPr>
          <p:spPr bwMode="auto">
            <a:xfrm>
              <a:off x="2897188" y="3606801"/>
              <a:ext cx="371475" cy="200025"/>
            </a:xfrm>
            <a:custGeom>
              <a:avLst/>
              <a:gdLst>
                <a:gd name="T0" fmla="*/ 99 w 99"/>
                <a:gd name="T1" fmla="*/ 0 h 53"/>
                <a:gd name="T2" fmla="*/ 89 w 99"/>
                <a:gd name="T3" fmla="*/ 10 h 53"/>
                <a:gd name="T4" fmla="*/ 87 w 99"/>
                <a:gd name="T5" fmla="*/ 23 h 53"/>
                <a:gd name="T6" fmla="*/ 82 w 99"/>
                <a:gd name="T7" fmla="*/ 33 h 53"/>
                <a:gd name="T8" fmla="*/ 65 w 99"/>
                <a:gd name="T9" fmla="*/ 42 h 53"/>
                <a:gd name="T10" fmla="*/ 1 w 99"/>
                <a:gd name="T11" fmla="*/ 47 h 53"/>
                <a:gd name="T12" fmla="*/ 0 w 99"/>
                <a:gd name="T13" fmla="*/ 52 h 53"/>
                <a:gd name="T14" fmla="*/ 7 w 99"/>
                <a:gd name="T15" fmla="*/ 53 h 53"/>
                <a:gd name="T16" fmla="*/ 52 w 99"/>
                <a:gd name="T17" fmla="*/ 50 h 53"/>
                <a:gd name="T18" fmla="*/ 85 w 99"/>
                <a:gd name="T19" fmla="*/ 33 h 53"/>
                <a:gd name="T20" fmla="*/ 91 w 99"/>
                <a:gd name="T21" fmla="*/ 26 h 53"/>
                <a:gd name="T22" fmla="*/ 91 w 99"/>
                <a:gd name="T23" fmla="*/ 11 h 53"/>
                <a:gd name="T24" fmla="*/ 99 w 99"/>
                <a:gd name="T25" fmla="*/ 0 h 53"/>
                <a:gd name="T26" fmla="*/ 88 w 99"/>
                <a:gd name="T27" fmla="*/ 26 h 53"/>
                <a:gd name="T28" fmla="*/ 89 w 99"/>
                <a:gd name="T29" fmla="*/ 27 h 53"/>
                <a:gd name="T30" fmla="*/ 86 w 99"/>
                <a:gd name="T31" fmla="*/ 31 h 53"/>
                <a:gd name="T32" fmla="*/ 88 w 99"/>
                <a:gd name="T33" fmla="*/ 26 h 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99" h="53">
                  <a:moveTo>
                    <a:pt x="99" y="0"/>
                  </a:moveTo>
                  <a:cubicBezTo>
                    <a:pt x="89" y="10"/>
                    <a:pt x="89" y="10"/>
                    <a:pt x="89" y="10"/>
                  </a:cubicBezTo>
                  <a:cubicBezTo>
                    <a:pt x="87" y="23"/>
                    <a:pt x="87" y="23"/>
                    <a:pt x="87" y="23"/>
                  </a:cubicBezTo>
                  <a:cubicBezTo>
                    <a:pt x="82" y="33"/>
                    <a:pt x="82" y="33"/>
                    <a:pt x="82" y="33"/>
                  </a:cubicBezTo>
                  <a:cubicBezTo>
                    <a:pt x="78" y="37"/>
                    <a:pt x="72" y="40"/>
                    <a:pt x="65" y="42"/>
                  </a:cubicBezTo>
                  <a:cubicBezTo>
                    <a:pt x="44" y="47"/>
                    <a:pt x="22" y="49"/>
                    <a:pt x="1" y="47"/>
                  </a:cubicBezTo>
                  <a:cubicBezTo>
                    <a:pt x="0" y="52"/>
                    <a:pt x="0" y="52"/>
                    <a:pt x="0" y="52"/>
                  </a:cubicBezTo>
                  <a:cubicBezTo>
                    <a:pt x="7" y="53"/>
                    <a:pt x="7" y="53"/>
                    <a:pt x="7" y="53"/>
                  </a:cubicBezTo>
                  <a:cubicBezTo>
                    <a:pt x="52" y="50"/>
                    <a:pt x="52" y="50"/>
                    <a:pt x="52" y="50"/>
                  </a:cubicBezTo>
                  <a:cubicBezTo>
                    <a:pt x="64" y="46"/>
                    <a:pt x="75" y="41"/>
                    <a:pt x="85" y="33"/>
                  </a:cubicBezTo>
                  <a:cubicBezTo>
                    <a:pt x="91" y="26"/>
                    <a:pt x="91" y="26"/>
                    <a:pt x="91" y="26"/>
                  </a:cubicBezTo>
                  <a:cubicBezTo>
                    <a:pt x="91" y="11"/>
                    <a:pt x="91" y="11"/>
                    <a:pt x="91" y="11"/>
                  </a:cubicBezTo>
                  <a:cubicBezTo>
                    <a:pt x="96" y="7"/>
                    <a:pt x="99" y="4"/>
                    <a:pt x="99" y="0"/>
                  </a:cubicBezTo>
                  <a:close/>
                  <a:moveTo>
                    <a:pt x="88" y="26"/>
                  </a:moveTo>
                  <a:cubicBezTo>
                    <a:pt x="89" y="26"/>
                    <a:pt x="89" y="26"/>
                    <a:pt x="89" y="27"/>
                  </a:cubicBezTo>
                  <a:cubicBezTo>
                    <a:pt x="86" y="31"/>
                    <a:pt x="86" y="31"/>
                    <a:pt x="86" y="31"/>
                  </a:cubicBezTo>
                  <a:cubicBezTo>
                    <a:pt x="88" y="26"/>
                    <a:pt x="88" y="26"/>
                    <a:pt x="88" y="26"/>
                  </a:cubicBezTo>
                  <a:close/>
                </a:path>
              </a:pathLst>
            </a:custGeom>
            <a:solidFill>
              <a:srgbClr val="9E673F"/>
            </a:solidFill>
            <a:ln>
              <a:noFill/>
            </a:ln>
            <a:extLst>
              <a:ext uri="{91240B29-F687-4F45-9708-019B960494DF}">
                <a14:hiddenLine xmlns:a14="http://schemas.microsoft.com/office/drawing/2010/main" w="9525">
                  <a:solidFill>
                    <a:srgbClr val="000000"/>
                  </a:solidFill>
                  <a:round/>
                </a14:hiddenLine>
              </a:ext>
            </a:extLst>
          </p:spPr>
          <p:txBody>
            <a:bodyPr vert="horz" wrap="square" lIns="89331" tIns="44665" rIns="89331" bIns="44665" numCol="1" anchor="t" anchorCtr="0" compatLnSpc="1"/>
            <a:lstStyle/>
            <a:p>
              <a:pPr marL="0" marR="0" lvl="0" indent="0" algn="l" defTabSz="683605" rtl="0" eaLnBrk="1" fontAlgn="auto" latinLnBrk="0" hangingPunct="1">
                <a:lnSpc>
                  <a:spcPct val="100000"/>
                </a:lnSpc>
                <a:spcBef>
                  <a:spcPts val="0"/>
                </a:spcBef>
                <a:spcAft>
                  <a:spcPts val="0"/>
                </a:spcAft>
                <a:buClrTx/>
                <a:buSzTx/>
                <a:buFontTx/>
                <a:buNone/>
                <a:tabLst/>
                <a:defRPr/>
              </a:pPr>
              <a:endParaRPr kumimoji="0" lang="zh-CN" altLang="en-US" sz="1348"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
          <p:nvSpPr>
            <p:cNvPr id="49" name="Freeform 178"/>
            <p:cNvSpPr/>
            <p:nvPr/>
          </p:nvSpPr>
          <p:spPr bwMode="auto">
            <a:xfrm>
              <a:off x="3221038" y="3705226"/>
              <a:ext cx="11113" cy="19050"/>
            </a:xfrm>
            <a:custGeom>
              <a:avLst/>
              <a:gdLst>
                <a:gd name="T0" fmla="*/ 3 w 3"/>
                <a:gd name="T1" fmla="*/ 1 h 5"/>
                <a:gd name="T2" fmla="*/ 2 w 3"/>
                <a:gd name="T3" fmla="*/ 0 h 5"/>
                <a:gd name="T4" fmla="*/ 0 w 3"/>
                <a:gd name="T5" fmla="*/ 5 h 5"/>
                <a:gd name="T6" fmla="*/ 3 w 3"/>
                <a:gd name="T7" fmla="*/ 1 h 5"/>
              </a:gdLst>
              <a:ahLst/>
              <a:cxnLst>
                <a:cxn ang="0">
                  <a:pos x="T0" y="T1"/>
                </a:cxn>
                <a:cxn ang="0">
                  <a:pos x="T2" y="T3"/>
                </a:cxn>
                <a:cxn ang="0">
                  <a:pos x="T4" y="T5"/>
                </a:cxn>
                <a:cxn ang="0">
                  <a:pos x="T6" y="T7"/>
                </a:cxn>
              </a:cxnLst>
              <a:rect l="0" t="0" r="r" b="b"/>
              <a:pathLst>
                <a:path w="3" h="5">
                  <a:moveTo>
                    <a:pt x="3" y="1"/>
                  </a:moveTo>
                  <a:cubicBezTo>
                    <a:pt x="3" y="0"/>
                    <a:pt x="3" y="0"/>
                    <a:pt x="2" y="0"/>
                  </a:cubicBezTo>
                  <a:cubicBezTo>
                    <a:pt x="0" y="5"/>
                    <a:pt x="0" y="5"/>
                    <a:pt x="0" y="5"/>
                  </a:cubicBezTo>
                  <a:cubicBezTo>
                    <a:pt x="3" y="1"/>
                    <a:pt x="3" y="1"/>
                    <a:pt x="3" y="1"/>
                  </a:cubicBezTo>
                  <a:close/>
                </a:path>
              </a:pathLst>
            </a:custGeom>
            <a:solidFill>
              <a:srgbClr val="DCA56D"/>
            </a:solidFill>
            <a:ln>
              <a:noFill/>
            </a:ln>
            <a:extLst>
              <a:ext uri="{91240B29-F687-4F45-9708-019B960494DF}">
                <a14:hiddenLine xmlns:a14="http://schemas.microsoft.com/office/drawing/2010/main" w="9525">
                  <a:solidFill>
                    <a:srgbClr val="000000"/>
                  </a:solidFill>
                  <a:round/>
                </a14:hiddenLine>
              </a:ext>
            </a:extLst>
          </p:spPr>
          <p:txBody>
            <a:bodyPr vert="horz" wrap="square" lIns="89331" tIns="44665" rIns="89331" bIns="44665" numCol="1" anchor="t" anchorCtr="0" compatLnSpc="1"/>
            <a:lstStyle/>
            <a:p>
              <a:pPr marL="0" marR="0" lvl="0" indent="0" algn="l" defTabSz="683605" rtl="0" eaLnBrk="1" fontAlgn="auto" latinLnBrk="0" hangingPunct="1">
                <a:lnSpc>
                  <a:spcPct val="100000"/>
                </a:lnSpc>
                <a:spcBef>
                  <a:spcPts val="0"/>
                </a:spcBef>
                <a:spcAft>
                  <a:spcPts val="0"/>
                </a:spcAft>
                <a:buClrTx/>
                <a:buSzTx/>
                <a:buFontTx/>
                <a:buNone/>
                <a:tabLst/>
                <a:defRPr/>
              </a:pPr>
              <a:endParaRPr kumimoji="0" lang="zh-CN" altLang="en-US" sz="1348"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
          <p:nvSpPr>
            <p:cNvPr id="50" name="Freeform 179"/>
            <p:cNvSpPr/>
            <p:nvPr/>
          </p:nvSpPr>
          <p:spPr bwMode="auto">
            <a:xfrm>
              <a:off x="3221038" y="3592513"/>
              <a:ext cx="11113" cy="26988"/>
            </a:xfrm>
            <a:custGeom>
              <a:avLst/>
              <a:gdLst>
                <a:gd name="T0" fmla="*/ 0 w 3"/>
                <a:gd name="T1" fmla="*/ 1 h 7"/>
                <a:gd name="T2" fmla="*/ 0 w 3"/>
                <a:gd name="T3" fmla="*/ 7 h 7"/>
                <a:gd name="T4" fmla="*/ 3 w 3"/>
                <a:gd name="T5" fmla="*/ 1 h 7"/>
                <a:gd name="T6" fmla="*/ 0 w 3"/>
                <a:gd name="T7" fmla="*/ 1 h 7"/>
              </a:gdLst>
              <a:ahLst/>
              <a:cxnLst>
                <a:cxn ang="0">
                  <a:pos x="T0" y="T1"/>
                </a:cxn>
                <a:cxn ang="0">
                  <a:pos x="T2" y="T3"/>
                </a:cxn>
                <a:cxn ang="0">
                  <a:pos x="T4" y="T5"/>
                </a:cxn>
                <a:cxn ang="0">
                  <a:pos x="T6" y="T7"/>
                </a:cxn>
              </a:cxnLst>
              <a:rect l="0" t="0" r="r" b="b"/>
              <a:pathLst>
                <a:path w="3" h="7">
                  <a:moveTo>
                    <a:pt x="0" y="1"/>
                  </a:moveTo>
                  <a:cubicBezTo>
                    <a:pt x="0" y="7"/>
                    <a:pt x="0" y="7"/>
                    <a:pt x="0" y="7"/>
                  </a:cubicBezTo>
                  <a:cubicBezTo>
                    <a:pt x="3" y="1"/>
                    <a:pt x="3" y="1"/>
                    <a:pt x="3" y="1"/>
                  </a:cubicBezTo>
                  <a:cubicBezTo>
                    <a:pt x="2" y="0"/>
                    <a:pt x="1" y="0"/>
                    <a:pt x="0" y="1"/>
                  </a:cubicBezTo>
                  <a:close/>
                </a:path>
              </a:pathLst>
            </a:custGeom>
            <a:solidFill>
              <a:srgbClr val="9E673F"/>
            </a:solidFill>
            <a:ln>
              <a:noFill/>
            </a:ln>
            <a:extLst>
              <a:ext uri="{91240B29-F687-4F45-9708-019B960494DF}">
                <a14:hiddenLine xmlns:a14="http://schemas.microsoft.com/office/drawing/2010/main" w="9525">
                  <a:solidFill>
                    <a:srgbClr val="000000"/>
                  </a:solidFill>
                  <a:round/>
                </a14:hiddenLine>
              </a:ext>
            </a:extLst>
          </p:spPr>
          <p:txBody>
            <a:bodyPr vert="horz" wrap="square" lIns="89331" tIns="44665" rIns="89331" bIns="44665" numCol="1" anchor="t" anchorCtr="0" compatLnSpc="1"/>
            <a:lstStyle/>
            <a:p>
              <a:pPr marL="0" marR="0" lvl="0" indent="0" algn="l" defTabSz="683605" rtl="0" eaLnBrk="1" fontAlgn="auto" latinLnBrk="0" hangingPunct="1">
                <a:lnSpc>
                  <a:spcPct val="100000"/>
                </a:lnSpc>
                <a:spcBef>
                  <a:spcPts val="0"/>
                </a:spcBef>
                <a:spcAft>
                  <a:spcPts val="0"/>
                </a:spcAft>
                <a:buClrTx/>
                <a:buSzTx/>
                <a:buFontTx/>
                <a:buNone/>
                <a:tabLst/>
                <a:defRPr/>
              </a:pPr>
              <a:endParaRPr kumimoji="0" lang="zh-CN" altLang="en-US" sz="1348"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
          <p:nvSpPr>
            <p:cNvPr id="51" name="Freeform 180"/>
            <p:cNvSpPr/>
            <p:nvPr/>
          </p:nvSpPr>
          <p:spPr bwMode="auto">
            <a:xfrm>
              <a:off x="3254375" y="3649663"/>
              <a:ext cx="74613" cy="58738"/>
            </a:xfrm>
            <a:custGeom>
              <a:avLst/>
              <a:gdLst>
                <a:gd name="T0" fmla="*/ 0 w 20"/>
                <a:gd name="T1" fmla="*/ 16 h 16"/>
                <a:gd name="T2" fmla="*/ 6 w 20"/>
                <a:gd name="T3" fmla="*/ 14 h 16"/>
                <a:gd name="T4" fmla="*/ 11 w 20"/>
                <a:gd name="T5" fmla="*/ 11 h 16"/>
                <a:gd name="T6" fmla="*/ 20 w 20"/>
                <a:gd name="T7" fmla="*/ 0 h 16"/>
                <a:gd name="T8" fmla="*/ 0 w 20"/>
                <a:gd name="T9" fmla="*/ 16 h 16"/>
              </a:gdLst>
              <a:ahLst/>
              <a:cxnLst>
                <a:cxn ang="0">
                  <a:pos x="T0" y="T1"/>
                </a:cxn>
                <a:cxn ang="0">
                  <a:pos x="T2" y="T3"/>
                </a:cxn>
                <a:cxn ang="0">
                  <a:pos x="T4" y="T5"/>
                </a:cxn>
                <a:cxn ang="0">
                  <a:pos x="T6" y="T7"/>
                </a:cxn>
                <a:cxn ang="0">
                  <a:pos x="T8" y="T9"/>
                </a:cxn>
              </a:cxnLst>
              <a:rect l="0" t="0" r="r" b="b"/>
              <a:pathLst>
                <a:path w="20" h="16">
                  <a:moveTo>
                    <a:pt x="0" y="16"/>
                  </a:moveTo>
                  <a:cubicBezTo>
                    <a:pt x="6" y="14"/>
                    <a:pt x="6" y="14"/>
                    <a:pt x="6" y="14"/>
                  </a:cubicBezTo>
                  <a:cubicBezTo>
                    <a:pt x="11" y="11"/>
                    <a:pt x="11" y="11"/>
                    <a:pt x="11" y="11"/>
                  </a:cubicBezTo>
                  <a:cubicBezTo>
                    <a:pt x="16" y="7"/>
                    <a:pt x="19" y="4"/>
                    <a:pt x="20" y="0"/>
                  </a:cubicBezTo>
                  <a:cubicBezTo>
                    <a:pt x="0" y="16"/>
                    <a:pt x="0" y="16"/>
                    <a:pt x="0" y="16"/>
                  </a:cubicBezTo>
                  <a:close/>
                </a:path>
              </a:pathLst>
            </a:custGeom>
            <a:solidFill>
              <a:srgbClr val="9E673F"/>
            </a:solidFill>
            <a:ln>
              <a:noFill/>
            </a:ln>
            <a:extLst>
              <a:ext uri="{91240B29-F687-4F45-9708-019B960494DF}">
                <a14:hiddenLine xmlns:a14="http://schemas.microsoft.com/office/drawing/2010/main" w="9525">
                  <a:solidFill>
                    <a:srgbClr val="000000"/>
                  </a:solidFill>
                  <a:round/>
                </a14:hiddenLine>
              </a:ext>
            </a:extLst>
          </p:spPr>
          <p:txBody>
            <a:bodyPr vert="horz" wrap="square" lIns="89331" tIns="44665" rIns="89331" bIns="44665" numCol="1" anchor="t" anchorCtr="0" compatLnSpc="1"/>
            <a:lstStyle/>
            <a:p>
              <a:pPr marL="0" marR="0" lvl="0" indent="0" algn="l" defTabSz="683605" rtl="0" eaLnBrk="1" fontAlgn="auto" latinLnBrk="0" hangingPunct="1">
                <a:lnSpc>
                  <a:spcPct val="100000"/>
                </a:lnSpc>
                <a:spcBef>
                  <a:spcPts val="0"/>
                </a:spcBef>
                <a:spcAft>
                  <a:spcPts val="0"/>
                </a:spcAft>
                <a:buClrTx/>
                <a:buSzTx/>
                <a:buFontTx/>
                <a:buNone/>
                <a:tabLst/>
                <a:defRPr/>
              </a:pPr>
              <a:endParaRPr kumimoji="0" lang="zh-CN" altLang="en-US" sz="1348"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
          <p:nvSpPr>
            <p:cNvPr id="52" name="Freeform 181"/>
            <p:cNvSpPr/>
            <p:nvPr/>
          </p:nvSpPr>
          <p:spPr bwMode="auto">
            <a:xfrm>
              <a:off x="2924175" y="3641726"/>
              <a:ext cx="484188" cy="236538"/>
            </a:xfrm>
            <a:custGeom>
              <a:avLst/>
              <a:gdLst>
                <a:gd name="T0" fmla="*/ 94 w 129"/>
                <a:gd name="T1" fmla="*/ 16 h 63"/>
                <a:gd name="T2" fmla="*/ 88 w 129"/>
                <a:gd name="T3" fmla="*/ 18 h 63"/>
                <a:gd name="T4" fmla="*/ 108 w 129"/>
                <a:gd name="T5" fmla="*/ 2 h 63"/>
                <a:gd name="T6" fmla="*/ 98 w 129"/>
                <a:gd name="T7" fmla="*/ 6 h 63"/>
                <a:gd name="T8" fmla="*/ 86 w 129"/>
                <a:gd name="T9" fmla="*/ 15 h 63"/>
                <a:gd name="T10" fmla="*/ 84 w 129"/>
                <a:gd name="T11" fmla="*/ 17 h 63"/>
                <a:gd name="T12" fmla="*/ 78 w 129"/>
                <a:gd name="T13" fmla="*/ 24 h 63"/>
                <a:gd name="T14" fmla="*/ 45 w 129"/>
                <a:gd name="T15" fmla="*/ 41 h 63"/>
                <a:gd name="T16" fmla="*/ 0 w 129"/>
                <a:gd name="T17" fmla="*/ 44 h 63"/>
                <a:gd name="T18" fmla="*/ 10 w 129"/>
                <a:gd name="T19" fmla="*/ 63 h 63"/>
                <a:gd name="T20" fmla="*/ 77 w 129"/>
                <a:gd name="T21" fmla="*/ 42 h 63"/>
                <a:gd name="T22" fmla="*/ 99 w 129"/>
                <a:gd name="T23" fmla="*/ 38 h 63"/>
                <a:gd name="T24" fmla="*/ 119 w 129"/>
                <a:gd name="T25" fmla="*/ 38 h 63"/>
                <a:gd name="T26" fmla="*/ 129 w 129"/>
                <a:gd name="T27" fmla="*/ 31 h 63"/>
                <a:gd name="T28" fmla="*/ 117 w 129"/>
                <a:gd name="T29" fmla="*/ 34 h 63"/>
                <a:gd name="T30" fmla="*/ 111 w 129"/>
                <a:gd name="T31" fmla="*/ 34 h 63"/>
                <a:gd name="T32" fmla="*/ 104 w 129"/>
                <a:gd name="T33" fmla="*/ 35 h 63"/>
                <a:gd name="T34" fmla="*/ 121 w 129"/>
                <a:gd name="T35" fmla="*/ 25 h 63"/>
                <a:gd name="T36" fmla="*/ 128 w 129"/>
                <a:gd name="T37" fmla="*/ 16 h 63"/>
                <a:gd name="T38" fmla="*/ 126 w 129"/>
                <a:gd name="T39" fmla="*/ 13 h 63"/>
                <a:gd name="T40" fmla="*/ 121 w 129"/>
                <a:gd name="T41" fmla="*/ 20 h 63"/>
                <a:gd name="T42" fmla="*/ 110 w 129"/>
                <a:gd name="T43" fmla="*/ 26 h 63"/>
                <a:gd name="T44" fmla="*/ 104 w 129"/>
                <a:gd name="T45" fmla="*/ 26 h 63"/>
                <a:gd name="T46" fmla="*/ 120 w 129"/>
                <a:gd name="T47" fmla="*/ 17 h 63"/>
                <a:gd name="T48" fmla="*/ 124 w 129"/>
                <a:gd name="T49" fmla="*/ 10 h 63"/>
                <a:gd name="T50" fmla="*/ 124 w 129"/>
                <a:gd name="T51" fmla="*/ 8 h 63"/>
                <a:gd name="T52" fmla="*/ 120 w 129"/>
                <a:gd name="T53" fmla="*/ 11 h 63"/>
                <a:gd name="T54" fmla="*/ 121 w 129"/>
                <a:gd name="T55" fmla="*/ 12 h 63"/>
                <a:gd name="T56" fmla="*/ 120 w 129"/>
                <a:gd name="T57" fmla="*/ 13 h 63"/>
                <a:gd name="T58" fmla="*/ 115 w 129"/>
                <a:gd name="T59" fmla="*/ 17 h 63"/>
                <a:gd name="T60" fmla="*/ 106 w 129"/>
                <a:gd name="T61" fmla="*/ 20 h 63"/>
                <a:gd name="T62" fmla="*/ 100 w 129"/>
                <a:gd name="T63" fmla="*/ 23 h 63"/>
                <a:gd name="T64" fmla="*/ 111 w 129"/>
                <a:gd name="T65" fmla="*/ 11 h 63"/>
                <a:gd name="T66" fmla="*/ 111 w 129"/>
                <a:gd name="T67" fmla="*/ 4 h 63"/>
                <a:gd name="T68" fmla="*/ 109 w 129"/>
                <a:gd name="T69" fmla="*/ 10 h 63"/>
                <a:gd name="T70" fmla="*/ 100 w 129"/>
                <a:gd name="T71" fmla="*/ 14 h 63"/>
                <a:gd name="T72" fmla="*/ 94 w 129"/>
                <a:gd name="T73" fmla="*/ 16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29" h="63">
                  <a:moveTo>
                    <a:pt x="94" y="16"/>
                  </a:moveTo>
                  <a:cubicBezTo>
                    <a:pt x="88" y="18"/>
                    <a:pt x="88" y="18"/>
                    <a:pt x="88" y="18"/>
                  </a:cubicBezTo>
                  <a:cubicBezTo>
                    <a:pt x="108" y="2"/>
                    <a:pt x="108" y="2"/>
                    <a:pt x="108" y="2"/>
                  </a:cubicBezTo>
                  <a:cubicBezTo>
                    <a:pt x="106" y="0"/>
                    <a:pt x="103" y="2"/>
                    <a:pt x="98" y="6"/>
                  </a:cubicBezTo>
                  <a:cubicBezTo>
                    <a:pt x="86" y="15"/>
                    <a:pt x="86" y="15"/>
                    <a:pt x="86" y="15"/>
                  </a:cubicBezTo>
                  <a:cubicBezTo>
                    <a:pt x="84" y="17"/>
                    <a:pt x="84" y="17"/>
                    <a:pt x="84" y="17"/>
                  </a:cubicBezTo>
                  <a:cubicBezTo>
                    <a:pt x="78" y="24"/>
                    <a:pt x="78" y="24"/>
                    <a:pt x="78" y="24"/>
                  </a:cubicBezTo>
                  <a:cubicBezTo>
                    <a:pt x="68" y="32"/>
                    <a:pt x="57" y="37"/>
                    <a:pt x="45" y="41"/>
                  </a:cubicBezTo>
                  <a:cubicBezTo>
                    <a:pt x="0" y="44"/>
                    <a:pt x="0" y="44"/>
                    <a:pt x="0" y="44"/>
                  </a:cubicBezTo>
                  <a:cubicBezTo>
                    <a:pt x="7" y="50"/>
                    <a:pt x="10" y="57"/>
                    <a:pt x="10" y="63"/>
                  </a:cubicBezTo>
                  <a:cubicBezTo>
                    <a:pt x="32" y="59"/>
                    <a:pt x="55" y="52"/>
                    <a:pt x="77" y="42"/>
                  </a:cubicBezTo>
                  <a:cubicBezTo>
                    <a:pt x="85" y="42"/>
                    <a:pt x="93" y="40"/>
                    <a:pt x="99" y="38"/>
                  </a:cubicBezTo>
                  <a:cubicBezTo>
                    <a:pt x="119" y="38"/>
                    <a:pt x="119" y="38"/>
                    <a:pt x="119" y="38"/>
                  </a:cubicBezTo>
                  <a:cubicBezTo>
                    <a:pt x="129" y="31"/>
                    <a:pt x="129" y="31"/>
                    <a:pt x="129" y="31"/>
                  </a:cubicBezTo>
                  <a:cubicBezTo>
                    <a:pt x="127" y="29"/>
                    <a:pt x="123" y="30"/>
                    <a:pt x="117" y="34"/>
                  </a:cubicBezTo>
                  <a:cubicBezTo>
                    <a:pt x="111" y="34"/>
                    <a:pt x="111" y="34"/>
                    <a:pt x="111" y="34"/>
                  </a:cubicBezTo>
                  <a:cubicBezTo>
                    <a:pt x="104" y="35"/>
                    <a:pt x="104" y="35"/>
                    <a:pt x="104" y="35"/>
                  </a:cubicBezTo>
                  <a:cubicBezTo>
                    <a:pt x="121" y="25"/>
                    <a:pt x="121" y="25"/>
                    <a:pt x="121" y="25"/>
                  </a:cubicBezTo>
                  <a:cubicBezTo>
                    <a:pt x="128" y="16"/>
                    <a:pt x="128" y="16"/>
                    <a:pt x="128" y="16"/>
                  </a:cubicBezTo>
                  <a:cubicBezTo>
                    <a:pt x="128" y="15"/>
                    <a:pt x="127" y="14"/>
                    <a:pt x="126" y="13"/>
                  </a:cubicBezTo>
                  <a:cubicBezTo>
                    <a:pt x="121" y="20"/>
                    <a:pt x="121" y="20"/>
                    <a:pt x="121" y="20"/>
                  </a:cubicBezTo>
                  <a:cubicBezTo>
                    <a:pt x="110" y="26"/>
                    <a:pt x="110" y="26"/>
                    <a:pt x="110" y="26"/>
                  </a:cubicBezTo>
                  <a:cubicBezTo>
                    <a:pt x="104" y="26"/>
                    <a:pt x="104" y="26"/>
                    <a:pt x="104" y="26"/>
                  </a:cubicBezTo>
                  <a:cubicBezTo>
                    <a:pt x="120" y="17"/>
                    <a:pt x="120" y="17"/>
                    <a:pt x="120" y="17"/>
                  </a:cubicBezTo>
                  <a:cubicBezTo>
                    <a:pt x="124" y="10"/>
                    <a:pt x="124" y="10"/>
                    <a:pt x="124" y="10"/>
                  </a:cubicBezTo>
                  <a:cubicBezTo>
                    <a:pt x="124" y="8"/>
                    <a:pt x="124" y="8"/>
                    <a:pt x="124" y="8"/>
                  </a:cubicBezTo>
                  <a:cubicBezTo>
                    <a:pt x="122" y="8"/>
                    <a:pt x="121" y="9"/>
                    <a:pt x="120" y="11"/>
                  </a:cubicBezTo>
                  <a:cubicBezTo>
                    <a:pt x="121" y="12"/>
                    <a:pt x="121" y="12"/>
                    <a:pt x="121" y="12"/>
                  </a:cubicBezTo>
                  <a:cubicBezTo>
                    <a:pt x="120" y="13"/>
                    <a:pt x="120" y="13"/>
                    <a:pt x="120" y="13"/>
                  </a:cubicBezTo>
                  <a:cubicBezTo>
                    <a:pt x="115" y="17"/>
                    <a:pt x="115" y="17"/>
                    <a:pt x="115" y="17"/>
                  </a:cubicBezTo>
                  <a:cubicBezTo>
                    <a:pt x="106" y="20"/>
                    <a:pt x="106" y="20"/>
                    <a:pt x="106" y="20"/>
                  </a:cubicBezTo>
                  <a:cubicBezTo>
                    <a:pt x="100" y="23"/>
                    <a:pt x="100" y="23"/>
                    <a:pt x="100" y="23"/>
                  </a:cubicBezTo>
                  <a:cubicBezTo>
                    <a:pt x="111" y="11"/>
                    <a:pt x="111" y="11"/>
                    <a:pt x="111" y="11"/>
                  </a:cubicBezTo>
                  <a:cubicBezTo>
                    <a:pt x="111" y="4"/>
                    <a:pt x="111" y="4"/>
                    <a:pt x="111" y="4"/>
                  </a:cubicBezTo>
                  <a:cubicBezTo>
                    <a:pt x="109" y="10"/>
                    <a:pt x="109" y="10"/>
                    <a:pt x="109" y="10"/>
                  </a:cubicBezTo>
                  <a:cubicBezTo>
                    <a:pt x="100" y="14"/>
                    <a:pt x="100" y="14"/>
                    <a:pt x="100" y="14"/>
                  </a:cubicBezTo>
                  <a:cubicBezTo>
                    <a:pt x="94" y="16"/>
                    <a:pt x="94" y="16"/>
                    <a:pt x="94" y="16"/>
                  </a:cubicBezTo>
                  <a:close/>
                </a:path>
              </a:pathLst>
            </a:custGeom>
            <a:solidFill>
              <a:srgbClr val="DCA56D"/>
            </a:solidFill>
            <a:ln>
              <a:noFill/>
            </a:ln>
            <a:extLst>
              <a:ext uri="{91240B29-F687-4F45-9708-019B960494DF}">
                <a14:hiddenLine xmlns:a14="http://schemas.microsoft.com/office/drawing/2010/main" w="9525">
                  <a:solidFill>
                    <a:srgbClr val="000000"/>
                  </a:solidFill>
                  <a:round/>
                </a14:hiddenLine>
              </a:ext>
            </a:extLst>
          </p:spPr>
          <p:txBody>
            <a:bodyPr vert="horz" wrap="square" lIns="89331" tIns="44665" rIns="89331" bIns="44665" numCol="1" anchor="t" anchorCtr="0" compatLnSpc="1"/>
            <a:lstStyle/>
            <a:p>
              <a:pPr marL="0" marR="0" lvl="0" indent="0" algn="l" defTabSz="683605" rtl="0" eaLnBrk="1" fontAlgn="auto" latinLnBrk="0" hangingPunct="1">
                <a:lnSpc>
                  <a:spcPct val="100000"/>
                </a:lnSpc>
                <a:spcBef>
                  <a:spcPts val="0"/>
                </a:spcBef>
                <a:spcAft>
                  <a:spcPts val="0"/>
                </a:spcAft>
                <a:buClrTx/>
                <a:buSzTx/>
                <a:buFontTx/>
                <a:buNone/>
                <a:tabLst/>
                <a:defRPr/>
              </a:pPr>
              <a:endParaRPr kumimoji="0" lang="zh-CN" altLang="en-US" sz="1348"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
          <p:nvSpPr>
            <p:cNvPr id="53" name="Freeform 182"/>
            <p:cNvSpPr/>
            <p:nvPr/>
          </p:nvSpPr>
          <p:spPr bwMode="auto">
            <a:xfrm>
              <a:off x="3298825" y="3656013"/>
              <a:ext cx="60325" cy="71438"/>
            </a:xfrm>
            <a:custGeom>
              <a:avLst/>
              <a:gdLst>
                <a:gd name="T0" fmla="*/ 11 w 16"/>
                <a:gd name="T1" fmla="*/ 0 h 19"/>
                <a:gd name="T2" fmla="*/ 11 w 16"/>
                <a:gd name="T3" fmla="*/ 7 h 19"/>
                <a:gd name="T4" fmla="*/ 0 w 16"/>
                <a:gd name="T5" fmla="*/ 19 h 19"/>
                <a:gd name="T6" fmla="*/ 6 w 16"/>
                <a:gd name="T7" fmla="*/ 16 h 19"/>
                <a:gd name="T8" fmla="*/ 13 w 16"/>
                <a:gd name="T9" fmla="*/ 11 h 19"/>
                <a:gd name="T10" fmla="*/ 11 w 16"/>
                <a:gd name="T11" fmla="*/ 0 h 19"/>
              </a:gdLst>
              <a:ahLst/>
              <a:cxnLst>
                <a:cxn ang="0">
                  <a:pos x="T0" y="T1"/>
                </a:cxn>
                <a:cxn ang="0">
                  <a:pos x="T2" y="T3"/>
                </a:cxn>
                <a:cxn ang="0">
                  <a:pos x="T4" y="T5"/>
                </a:cxn>
                <a:cxn ang="0">
                  <a:pos x="T6" y="T7"/>
                </a:cxn>
                <a:cxn ang="0">
                  <a:pos x="T8" y="T9"/>
                </a:cxn>
                <a:cxn ang="0">
                  <a:pos x="T10" y="T11"/>
                </a:cxn>
              </a:cxnLst>
              <a:rect l="0" t="0" r="r" b="b"/>
              <a:pathLst>
                <a:path w="16" h="19">
                  <a:moveTo>
                    <a:pt x="11" y="0"/>
                  </a:moveTo>
                  <a:cubicBezTo>
                    <a:pt x="11" y="7"/>
                    <a:pt x="11" y="7"/>
                    <a:pt x="11" y="7"/>
                  </a:cubicBezTo>
                  <a:cubicBezTo>
                    <a:pt x="0" y="19"/>
                    <a:pt x="0" y="19"/>
                    <a:pt x="0" y="19"/>
                  </a:cubicBezTo>
                  <a:cubicBezTo>
                    <a:pt x="6" y="16"/>
                    <a:pt x="6" y="16"/>
                    <a:pt x="6" y="16"/>
                  </a:cubicBezTo>
                  <a:cubicBezTo>
                    <a:pt x="13" y="11"/>
                    <a:pt x="13" y="11"/>
                    <a:pt x="13" y="11"/>
                  </a:cubicBezTo>
                  <a:cubicBezTo>
                    <a:pt x="16" y="5"/>
                    <a:pt x="16" y="1"/>
                    <a:pt x="11" y="0"/>
                  </a:cubicBezTo>
                  <a:close/>
                </a:path>
              </a:pathLst>
            </a:custGeom>
            <a:solidFill>
              <a:srgbClr val="9E673F"/>
            </a:solidFill>
            <a:ln>
              <a:noFill/>
            </a:ln>
            <a:extLst>
              <a:ext uri="{91240B29-F687-4F45-9708-019B960494DF}">
                <a14:hiddenLine xmlns:a14="http://schemas.microsoft.com/office/drawing/2010/main" w="9525">
                  <a:solidFill>
                    <a:srgbClr val="000000"/>
                  </a:solidFill>
                  <a:round/>
                </a14:hiddenLine>
              </a:ext>
            </a:extLst>
          </p:spPr>
          <p:txBody>
            <a:bodyPr vert="horz" wrap="square" lIns="89331" tIns="44665" rIns="89331" bIns="44665" numCol="1" anchor="t" anchorCtr="0" compatLnSpc="1"/>
            <a:lstStyle/>
            <a:p>
              <a:pPr marL="0" marR="0" lvl="0" indent="0" algn="l" defTabSz="683605" rtl="0" eaLnBrk="1" fontAlgn="auto" latinLnBrk="0" hangingPunct="1">
                <a:lnSpc>
                  <a:spcPct val="100000"/>
                </a:lnSpc>
                <a:spcBef>
                  <a:spcPts val="0"/>
                </a:spcBef>
                <a:spcAft>
                  <a:spcPts val="0"/>
                </a:spcAft>
                <a:buClrTx/>
                <a:buSzTx/>
                <a:buFontTx/>
                <a:buNone/>
                <a:tabLst/>
                <a:defRPr/>
              </a:pPr>
              <a:endParaRPr kumimoji="0" lang="zh-CN" altLang="en-US" sz="1348"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
          <p:nvSpPr>
            <p:cNvPr id="54" name="Freeform 183"/>
            <p:cNvSpPr/>
            <p:nvPr/>
          </p:nvSpPr>
          <p:spPr bwMode="auto">
            <a:xfrm>
              <a:off x="3375025" y="3683001"/>
              <a:ext cx="3175" cy="7938"/>
            </a:xfrm>
            <a:custGeom>
              <a:avLst/>
              <a:gdLst>
                <a:gd name="T0" fmla="*/ 0 w 1"/>
                <a:gd name="T1" fmla="*/ 2 h 2"/>
                <a:gd name="T2" fmla="*/ 1 w 1"/>
                <a:gd name="T3" fmla="*/ 1 h 2"/>
                <a:gd name="T4" fmla="*/ 0 w 1"/>
                <a:gd name="T5" fmla="*/ 0 h 2"/>
                <a:gd name="T6" fmla="*/ 0 w 1"/>
                <a:gd name="T7" fmla="*/ 2 h 2"/>
              </a:gdLst>
              <a:ahLst/>
              <a:cxnLst>
                <a:cxn ang="0">
                  <a:pos x="T0" y="T1"/>
                </a:cxn>
                <a:cxn ang="0">
                  <a:pos x="T2" y="T3"/>
                </a:cxn>
                <a:cxn ang="0">
                  <a:pos x="T4" y="T5"/>
                </a:cxn>
                <a:cxn ang="0">
                  <a:pos x="T6" y="T7"/>
                </a:cxn>
              </a:cxnLst>
              <a:rect l="0" t="0" r="r" b="b"/>
              <a:pathLst>
                <a:path w="1" h="2">
                  <a:moveTo>
                    <a:pt x="0" y="2"/>
                  </a:moveTo>
                  <a:cubicBezTo>
                    <a:pt x="1" y="1"/>
                    <a:pt x="1" y="1"/>
                    <a:pt x="1" y="1"/>
                  </a:cubicBezTo>
                  <a:cubicBezTo>
                    <a:pt x="0" y="0"/>
                    <a:pt x="0" y="0"/>
                    <a:pt x="0" y="0"/>
                  </a:cubicBezTo>
                  <a:cubicBezTo>
                    <a:pt x="0" y="1"/>
                    <a:pt x="0" y="1"/>
                    <a:pt x="0" y="2"/>
                  </a:cubicBezTo>
                  <a:close/>
                </a:path>
              </a:pathLst>
            </a:custGeom>
            <a:solidFill>
              <a:srgbClr val="9E673F"/>
            </a:solidFill>
            <a:ln>
              <a:noFill/>
            </a:ln>
            <a:extLst>
              <a:ext uri="{91240B29-F687-4F45-9708-019B960494DF}">
                <a14:hiddenLine xmlns:a14="http://schemas.microsoft.com/office/drawing/2010/main" w="9525">
                  <a:solidFill>
                    <a:srgbClr val="000000"/>
                  </a:solidFill>
                  <a:round/>
                </a14:hiddenLine>
              </a:ext>
            </a:extLst>
          </p:spPr>
          <p:txBody>
            <a:bodyPr vert="horz" wrap="square" lIns="89331" tIns="44665" rIns="89331" bIns="44665" numCol="1" anchor="t" anchorCtr="0" compatLnSpc="1"/>
            <a:lstStyle/>
            <a:p>
              <a:pPr marL="0" marR="0" lvl="0" indent="0" algn="l" defTabSz="683605" rtl="0" eaLnBrk="1" fontAlgn="auto" latinLnBrk="0" hangingPunct="1">
                <a:lnSpc>
                  <a:spcPct val="100000"/>
                </a:lnSpc>
                <a:spcBef>
                  <a:spcPts val="0"/>
                </a:spcBef>
                <a:spcAft>
                  <a:spcPts val="0"/>
                </a:spcAft>
                <a:buClrTx/>
                <a:buSzTx/>
                <a:buFontTx/>
                <a:buNone/>
                <a:tabLst/>
                <a:defRPr/>
              </a:pPr>
              <a:endParaRPr kumimoji="0" lang="zh-CN" altLang="en-US" sz="1348"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
          <p:nvSpPr>
            <p:cNvPr id="55" name="Freeform 184"/>
            <p:cNvSpPr/>
            <p:nvPr/>
          </p:nvSpPr>
          <p:spPr bwMode="auto">
            <a:xfrm>
              <a:off x="3314700" y="3678238"/>
              <a:ext cx="82550" cy="60325"/>
            </a:xfrm>
            <a:custGeom>
              <a:avLst/>
              <a:gdLst>
                <a:gd name="T0" fmla="*/ 40 w 52"/>
                <a:gd name="T1" fmla="*/ 24 h 38"/>
                <a:gd name="T2" fmla="*/ 52 w 52"/>
                <a:gd name="T3" fmla="*/ 8 h 38"/>
                <a:gd name="T4" fmla="*/ 47 w 52"/>
                <a:gd name="T5" fmla="*/ 0 h 38"/>
                <a:gd name="T6" fmla="*/ 38 w 52"/>
                <a:gd name="T7" fmla="*/ 17 h 38"/>
                <a:gd name="T8" fmla="*/ 0 w 52"/>
                <a:gd name="T9" fmla="*/ 38 h 38"/>
                <a:gd name="T10" fmla="*/ 14 w 52"/>
                <a:gd name="T11" fmla="*/ 38 h 38"/>
                <a:gd name="T12" fmla="*/ 40 w 52"/>
                <a:gd name="T13" fmla="*/ 24 h 38"/>
                <a:gd name="T14" fmla="*/ 40 w 52"/>
                <a:gd name="T15" fmla="*/ 24 h 3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2" h="38">
                  <a:moveTo>
                    <a:pt x="40" y="24"/>
                  </a:moveTo>
                  <a:lnTo>
                    <a:pt x="52" y="8"/>
                  </a:lnTo>
                  <a:lnTo>
                    <a:pt x="47" y="0"/>
                  </a:lnTo>
                  <a:lnTo>
                    <a:pt x="38" y="17"/>
                  </a:lnTo>
                  <a:lnTo>
                    <a:pt x="0" y="38"/>
                  </a:lnTo>
                  <a:lnTo>
                    <a:pt x="14" y="38"/>
                  </a:lnTo>
                  <a:lnTo>
                    <a:pt x="40" y="24"/>
                  </a:lnTo>
                  <a:lnTo>
                    <a:pt x="40" y="24"/>
                  </a:lnTo>
                  <a:close/>
                </a:path>
              </a:pathLst>
            </a:custGeom>
            <a:solidFill>
              <a:srgbClr val="9E673F"/>
            </a:solidFill>
            <a:ln>
              <a:noFill/>
            </a:ln>
            <a:extLst>
              <a:ext uri="{91240B29-F687-4F45-9708-019B960494DF}">
                <a14:hiddenLine xmlns:a14="http://schemas.microsoft.com/office/drawing/2010/main" w="9525">
                  <a:solidFill>
                    <a:srgbClr val="000000"/>
                  </a:solidFill>
                  <a:round/>
                </a14:hiddenLine>
              </a:ext>
            </a:extLst>
          </p:spPr>
          <p:txBody>
            <a:bodyPr vert="horz" wrap="square" lIns="89331" tIns="44665" rIns="89331" bIns="44665" numCol="1" anchor="t" anchorCtr="0" compatLnSpc="1"/>
            <a:lstStyle/>
            <a:p>
              <a:pPr marL="0" marR="0" lvl="0" indent="0" algn="l" defTabSz="683605" rtl="0" eaLnBrk="1" fontAlgn="auto" latinLnBrk="0" hangingPunct="1">
                <a:lnSpc>
                  <a:spcPct val="100000"/>
                </a:lnSpc>
                <a:spcBef>
                  <a:spcPts val="0"/>
                </a:spcBef>
                <a:spcAft>
                  <a:spcPts val="0"/>
                </a:spcAft>
                <a:buClrTx/>
                <a:buSzTx/>
                <a:buFontTx/>
                <a:buNone/>
                <a:tabLst/>
                <a:defRPr/>
              </a:pPr>
              <a:endParaRPr kumimoji="0" lang="zh-CN" altLang="en-US" sz="1348"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
          <p:nvSpPr>
            <p:cNvPr id="56" name="Freeform 185"/>
            <p:cNvSpPr/>
            <p:nvPr/>
          </p:nvSpPr>
          <p:spPr bwMode="auto">
            <a:xfrm>
              <a:off x="3314700" y="3702051"/>
              <a:ext cx="88900" cy="71438"/>
            </a:xfrm>
            <a:custGeom>
              <a:avLst/>
              <a:gdLst>
                <a:gd name="T0" fmla="*/ 24 w 24"/>
                <a:gd name="T1" fmla="*/ 4 h 19"/>
                <a:gd name="T2" fmla="*/ 24 w 24"/>
                <a:gd name="T3" fmla="*/ 0 h 19"/>
                <a:gd name="T4" fmla="*/ 17 w 24"/>
                <a:gd name="T5" fmla="*/ 9 h 19"/>
                <a:gd name="T6" fmla="*/ 0 w 24"/>
                <a:gd name="T7" fmla="*/ 19 h 19"/>
                <a:gd name="T8" fmla="*/ 7 w 24"/>
                <a:gd name="T9" fmla="*/ 18 h 19"/>
                <a:gd name="T10" fmla="*/ 16 w 24"/>
                <a:gd name="T11" fmla="*/ 13 h 19"/>
                <a:gd name="T12" fmla="*/ 24 w 24"/>
                <a:gd name="T13" fmla="*/ 4 h 19"/>
              </a:gdLst>
              <a:ahLst/>
              <a:cxnLst>
                <a:cxn ang="0">
                  <a:pos x="T0" y="T1"/>
                </a:cxn>
                <a:cxn ang="0">
                  <a:pos x="T2" y="T3"/>
                </a:cxn>
                <a:cxn ang="0">
                  <a:pos x="T4" y="T5"/>
                </a:cxn>
                <a:cxn ang="0">
                  <a:pos x="T6" y="T7"/>
                </a:cxn>
                <a:cxn ang="0">
                  <a:pos x="T8" y="T9"/>
                </a:cxn>
                <a:cxn ang="0">
                  <a:pos x="T10" y="T11"/>
                </a:cxn>
                <a:cxn ang="0">
                  <a:pos x="T12" y="T13"/>
                </a:cxn>
              </a:cxnLst>
              <a:rect l="0" t="0" r="r" b="b"/>
              <a:pathLst>
                <a:path w="24" h="19">
                  <a:moveTo>
                    <a:pt x="24" y="4"/>
                  </a:moveTo>
                  <a:cubicBezTo>
                    <a:pt x="24" y="2"/>
                    <a:pt x="24" y="1"/>
                    <a:pt x="24" y="0"/>
                  </a:cubicBezTo>
                  <a:cubicBezTo>
                    <a:pt x="17" y="9"/>
                    <a:pt x="17" y="9"/>
                    <a:pt x="17" y="9"/>
                  </a:cubicBezTo>
                  <a:cubicBezTo>
                    <a:pt x="0" y="19"/>
                    <a:pt x="0" y="19"/>
                    <a:pt x="0" y="19"/>
                  </a:cubicBezTo>
                  <a:cubicBezTo>
                    <a:pt x="7" y="18"/>
                    <a:pt x="7" y="18"/>
                    <a:pt x="7" y="18"/>
                  </a:cubicBezTo>
                  <a:cubicBezTo>
                    <a:pt x="16" y="13"/>
                    <a:pt x="16" y="13"/>
                    <a:pt x="16" y="13"/>
                  </a:cubicBezTo>
                  <a:cubicBezTo>
                    <a:pt x="24" y="4"/>
                    <a:pt x="24" y="4"/>
                    <a:pt x="24" y="4"/>
                  </a:cubicBezTo>
                  <a:close/>
                </a:path>
              </a:pathLst>
            </a:custGeom>
            <a:solidFill>
              <a:srgbClr val="9E673F"/>
            </a:solidFill>
            <a:ln>
              <a:noFill/>
            </a:ln>
            <a:extLst>
              <a:ext uri="{91240B29-F687-4F45-9708-019B960494DF}">
                <a14:hiddenLine xmlns:a14="http://schemas.microsoft.com/office/drawing/2010/main" w="9525">
                  <a:solidFill>
                    <a:srgbClr val="000000"/>
                  </a:solidFill>
                  <a:round/>
                </a14:hiddenLine>
              </a:ext>
            </a:extLst>
          </p:spPr>
          <p:txBody>
            <a:bodyPr vert="horz" wrap="square" lIns="89331" tIns="44665" rIns="89331" bIns="44665" numCol="1" anchor="t" anchorCtr="0" compatLnSpc="1"/>
            <a:lstStyle/>
            <a:p>
              <a:pPr marL="0" marR="0" lvl="0" indent="0" algn="l" defTabSz="683605" rtl="0" eaLnBrk="1" fontAlgn="auto" latinLnBrk="0" hangingPunct="1">
                <a:lnSpc>
                  <a:spcPct val="100000"/>
                </a:lnSpc>
                <a:spcBef>
                  <a:spcPts val="0"/>
                </a:spcBef>
                <a:spcAft>
                  <a:spcPts val="0"/>
                </a:spcAft>
                <a:buClrTx/>
                <a:buSzTx/>
                <a:buFontTx/>
                <a:buNone/>
                <a:tabLst/>
                <a:defRPr/>
              </a:pPr>
              <a:endParaRPr kumimoji="0" lang="zh-CN" altLang="en-US" sz="1348"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
          <p:nvSpPr>
            <p:cNvPr id="57" name="Freeform 186"/>
            <p:cNvSpPr/>
            <p:nvPr/>
          </p:nvSpPr>
          <p:spPr bwMode="auto">
            <a:xfrm>
              <a:off x="2886075" y="3757613"/>
              <a:ext cx="525463" cy="177800"/>
            </a:xfrm>
            <a:custGeom>
              <a:avLst/>
              <a:gdLst>
                <a:gd name="T0" fmla="*/ 140 w 140"/>
                <a:gd name="T1" fmla="*/ 1 h 47"/>
                <a:gd name="T2" fmla="*/ 139 w 140"/>
                <a:gd name="T3" fmla="*/ 0 h 47"/>
                <a:gd name="T4" fmla="*/ 129 w 140"/>
                <a:gd name="T5" fmla="*/ 7 h 47"/>
                <a:gd name="T6" fmla="*/ 109 w 140"/>
                <a:gd name="T7" fmla="*/ 7 h 47"/>
                <a:gd name="T8" fmla="*/ 87 w 140"/>
                <a:gd name="T9" fmla="*/ 11 h 47"/>
                <a:gd name="T10" fmla="*/ 20 w 140"/>
                <a:gd name="T11" fmla="*/ 32 h 47"/>
                <a:gd name="T12" fmla="*/ 10 w 140"/>
                <a:gd name="T13" fmla="*/ 13 h 47"/>
                <a:gd name="T14" fmla="*/ 0 w 140"/>
                <a:gd name="T15" fmla="*/ 46 h 47"/>
                <a:gd name="T16" fmla="*/ 35 w 140"/>
                <a:gd name="T17" fmla="*/ 40 h 47"/>
                <a:gd name="T18" fmla="*/ 93 w 140"/>
                <a:gd name="T19" fmla="*/ 16 h 47"/>
                <a:gd name="T20" fmla="*/ 117 w 140"/>
                <a:gd name="T21" fmla="*/ 9 h 47"/>
                <a:gd name="T22" fmla="*/ 129 w 140"/>
                <a:gd name="T23" fmla="*/ 9 h 47"/>
                <a:gd name="T24" fmla="*/ 140 w 140"/>
                <a:gd name="T25" fmla="*/ 1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40" h="47">
                  <a:moveTo>
                    <a:pt x="140" y="1"/>
                  </a:moveTo>
                  <a:cubicBezTo>
                    <a:pt x="140" y="0"/>
                    <a:pt x="139" y="0"/>
                    <a:pt x="139" y="0"/>
                  </a:cubicBezTo>
                  <a:cubicBezTo>
                    <a:pt x="129" y="7"/>
                    <a:pt x="129" y="7"/>
                    <a:pt x="129" y="7"/>
                  </a:cubicBezTo>
                  <a:cubicBezTo>
                    <a:pt x="109" y="7"/>
                    <a:pt x="109" y="7"/>
                    <a:pt x="109" y="7"/>
                  </a:cubicBezTo>
                  <a:cubicBezTo>
                    <a:pt x="103" y="9"/>
                    <a:pt x="95" y="11"/>
                    <a:pt x="87" y="11"/>
                  </a:cubicBezTo>
                  <a:cubicBezTo>
                    <a:pt x="65" y="21"/>
                    <a:pt x="42" y="28"/>
                    <a:pt x="20" y="32"/>
                  </a:cubicBezTo>
                  <a:cubicBezTo>
                    <a:pt x="20" y="26"/>
                    <a:pt x="17" y="19"/>
                    <a:pt x="10" y="13"/>
                  </a:cubicBezTo>
                  <a:cubicBezTo>
                    <a:pt x="14" y="26"/>
                    <a:pt x="10" y="37"/>
                    <a:pt x="0" y="46"/>
                  </a:cubicBezTo>
                  <a:cubicBezTo>
                    <a:pt x="10" y="47"/>
                    <a:pt x="22" y="45"/>
                    <a:pt x="35" y="40"/>
                  </a:cubicBezTo>
                  <a:cubicBezTo>
                    <a:pt x="93" y="16"/>
                    <a:pt x="93" y="16"/>
                    <a:pt x="93" y="16"/>
                  </a:cubicBezTo>
                  <a:cubicBezTo>
                    <a:pt x="102" y="16"/>
                    <a:pt x="110" y="14"/>
                    <a:pt x="117" y="9"/>
                  </a:cubicBezTo>
                  <a:cubicBezTo>
                    <a:pt x="129" y="9"/>
                    <a:pt x="129" y="9"/>
                    <a:pt x="129" y="9"/>
                  </a:cubicBezTo>
                  <a:cubicBezTo>
                    <a:pt x="140" y="1"/>
                    <a:pt x="140" y="1"/>
                    <a:pt x="140" y="1"/>
                  </a:cubicBezTo>
                  <a:close/>
                </a:path>
              </a:pathLst>
            </a:custGeom>
            <a:solidFill>
              <a:srgbClr val="9E673F"/>
            </a:solidFill>
            <a:ln>
              <a:noFill/>
            </a:ln>
            <a:extLst>
              <a:ext uri="{91240B29-F687-4F45-9708-019B960494DF}">
                <a14:hiddenLine xmlns:a14="http://schemas.microsoft.com/office/drawing/2010/main" w="9525">
                  <a:solidFill>
                    <a:srgbClr val="000000"/>
                  </a:solidFill>
                  <a:round/>
                </a14:hiddenLine>
              </a:ext>
            </a:extLst>
          </p:spPr>
          <p:txBody>
            <a:bodyPr vert="horz" wrap="square" lIns="89331" tIns="44665" rIns="89331" bIns="44665" numCol="1" anchor="t" anchorCtr="0" compatLnSpc="1"/>
            <a:lstStyle/>
            <a:p>
              <a:pPr marL="0" marR="0" lvl="0" indent="0" algn="l" defTabSz="683605" rtl="0" eaLnBrk="1" fontAlgn="auto" latinLnBrk="0" hangingPunct="1">
                <a:lnSpc>
                  <a:spcPct val="100000"/>
                </a:lnSpc>
                <a:spcBef>
                  <a:spcPts val="0"/>
                </a:spcBef>
                <a:spcAft>
                  <a:spcPts val="0"/>
                </a:spcAft>
                <a:buClrTx/>
                <a:buSzTx/>
                <a:buFontTx/>
                <a:buNone/>
                <a:tabLst/>
                <a:defRPr/>
              </a:pPr>
              <a:endParaRPr kumimoji="0" lang="zh-CN" altLang="en-US" sz="1348"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
          <p:nvSpPr>
            <p:cNvPr id="58" name="Freeform 187"/>
            <p:cNvSpPr/>
            <p:nvPr/>
          </p:nvSpPr>
          <p:spPr bwMode="auto">
            <a:xfrm>
              <a:off x="2078038" y="3746501"/>
              <a:ext cx="860425" cy="455613"/>
            </a:xfrm>
            <a:custGeom>
              <a:avLst/>
              <a:gdLst>
                <a:gd name="T0" fmla="*/ 214 w 229"/>
                <a:gd name="T1" fmla="*/ 0 h 121"/>
                <a:gd name="T2" fmla="*/ 214 w 229"/>
                <a:gd name="T3" fmla="*/ 8 h 121"/>
                <a:gd name="T4" fmla="*/ 196 w 229"/>
                <a:gd name="T5" fmla="*/ 6 h 121"/>
                <a:gd name="T6" fmla="*/ 197 w 229"/>
                <a:gd name="T7" fmla="*/ 1 h 121"/>
                <a:gd name="T8" fmla="*/ 193 w 229"/>
                <a:gd name="T9" fmla="*/ 0 h 121"/>
                <a:gd name="T10" fmla="*/ 193 w 229"/>
                <a:gd name="T11" fmla="*/ 4 h 121"/>
                <a:gd name="T12" fmla="*/ 185 w 229"/>
                <a:gd name="T13" fmla="*/ 4 h 121"/>
                <a:gd name="T14" fmla="*/ 180 w 229"/>
                <a:gd name="T15" fmla="*/ 3 h 121"/>
                <a:gd name="T16" fmla="*/ 183 w 229"/>
                <a:gd name="T17" fmla="*/ 5 h 121"/>
                <a:gd name="T18" fmla="*/ 194 w 229"/>
                <a:gd name="T19" fmla="*/ 11 h 121"/>
                <a:gd name="T20" fmla="*/ 194 w 229"/>
                <a:gd name="T21" fmla="*/ 44 h 121"/>
                <a:gd name="T22" fmla="*/ 144 w 229"/>
                <a:gd name="T23" fmla="*/ 25 h 121"/>
                <a:gd name="T24" fmla="*/ 109 w 229"/>
                <a:gd name="T25" fmla="*/ 25 h 121"/>
                <a:gd name="T26" fmla="*/ 139 w 229"/>
                <a:gd name="T27" fmla="*/ 31 h 121"/>
                <a:gd name="T28" fmla="*/ 76 w 229"/>
                <a:gd name="T29" fmla="*/ 101 h 121"/>
                <a:gd name="T30" fmla="*/ 5 w 229"/>
                <a:gd name="T31" fmla="*/ 80 h 121"/>
                <a:gd name="T32" fmla="*/ 0 w 229"/>
                <a:gd name="T33" fmla="*/ 77 h 121"/>
                <a:gd name="T34" fmla="*/ 0 w 229"/>
                <a:gd name="T35" fmla="*/ 87 h 121"/>
                <a:gd name="T36" fmla="*/ 57 w 229"/>
                <a:gd name="T37" fmla="*/ 115 h 121"/>
                <a:gd name="T38" fmla="*/ 82 w 229"/>
                <a:gd name="T39" fmla="*/ 121 h 121"/>
                <a:gd name="T40" fmla="*/ 85 w 229"/>
                <a:gd name="T41" fmla="*/ 120 h 121"/>
                <a:gd name="T42" fmla="*/ 101 w 229"/>
                <a:gd name="T43" fmla="*/ 110 h 121"/>
                <a:gd name="T44" fmla="*/ 145 w 229"/>
                <a:gd name="T45" fmla="*/ 34 h 121"/>
                <a:gd name="T46" fmla="*/ 196 w 229"/>
                <a:gd name="T47" fmla="*/ 51 h 121"/>
                <a:gd name="T48" fmla="*/ 203 w 229"/>
                <a:gd name="T49" fmla="*/ 58 h 121"/>
                <a:gd name="T50" fmla="*/ 215 w 229"/>
                <a:gd name="T51" fmla="*/ 49 h 121"/>
                <a:gd name="T52" fmla="*/ 225 w 229"/>
                <a:gd name="T53" fmla="*/ 16 h 121"/>
                <a:gd name="T54" fmla="*/ 218 w 229"/>
                <a:gd name="T55" fmla="*/ 15 h 121"/>
                <a:gd name="T56" fmla="*/ 205 w 229"/>
                <a:gd name="T57" fmla="*/ 50 h 121"/>
                <a:gd name="T58" fmla="*/ 197 w 229"/>
                <a:gd name="T59" fmla="*/ 48 h 121"/>
                <a:gd name="T60" fmla="*/ 200 w 229"/>
                <a:gd name="T61" fmla="*/ 14 h 121"/>
                <a:gd name="T62" fmla="*/ 200 w 229"/>
                <a:gd name="T63" fmla="*/ 12 h 121"/>
                <a:gd name="T64" fmla="*/ 203 w 229"/>
                <a:gd name="T65" fmla="*/ 12 h 121"/>
                <a:gd name="T66" fmla="*/ 218 w 229"/>
                <a:gd name="T67" fmla="*/ 15 h 121"/>
                <a:gd name="T68" fmla="*/ 219 w 229"/>
                <a:gd name="T69" fmla="*/ 10 h 121"/>
                <a:gd name="T70" fmla="*/ 220 w 229"/>
                <a:gd name="T71" fmla="*/ 2 h 121"/>
                <a:gd name="T72" fmla="*/ 214 w 229"/>
                <a:gd name="T73" fmla="*/ 0 h 1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229" h="121">
                  <a:moveTo>
                    <a:pt x="214" y="0"/>
                  </a:moveTo>
                  <a:cubicBezTo>
                    <a:pt x="214" y="8"/>
                    <a:pt x="214" y="8"/>
                    <a:pt x="214" y="8"/>
                  </a:cubicBezTo>
                  <a:cubicBezTo>
                    <a:pt x="196" y="6"/>
                    <a:pt x="196" y="6"/>
                    <a:pt x="196" y="6"/>
                  </a:cubicBezTo>
                  <a:cubicBezTo>
                    <a:pt x="197" y="1"/>
                    <a:pt x="197" y="1"/>
                    <a:pt x="197" y="1"/>
                  </a:cubicBezTo>
                  <a:cubicBezTo>
                    <a:pt x="193" y="0"/>
                    <a:pt x="193" y="0"/>
                    <a:pt x="193" y="0"/>
                  </a:cubicBezTo>
                  <a:cubicBezTo>
                    <a:pt x="193" y="4"/>
                    <a:pt x="193" y="4"/>
                    <a:pt x="193" y="4"/>
                  </a:cubicBezTo>
                  <a:cubicBezTo>
                    <a:pt x="185" y="4"/>
                    <a:pt x="185" y="4"/>
                    <a:pt x="185" y="4"/>
                  </a:cubicBezTo>
                  <a:cubicBezTo>
                    <a:pt x="184" y="4"/>
                    <a:pt x="182" y="4"/>
                    <a:pt x="180" y="3"/>
                  </a:cubicBezTo>
                  <a:cubicBezTo>
                    <a:pt x="183" y="5"/>
                    <a:pt x="183" y="5"/>
                    <a:pt x="183" y="5"/>
                  </a:cubicBezTo>
                  <a:cubicBezTo>
                    <a:pt x="194" y="11"/>
                    <a:pt x="194" y="11"/>
                    <a:pt x="194" y="11"/>
                  </a:cubicBezTo>
                  <a:cubicBezTo>
                    <a:pt x="194" y="44"/>
                    <a:pt x="194" y="44"/>
                    <a:pt x="194" y="44"/>
                  </a:cubicBezTo>
                  <a:cubicBezTo>
                    <a:pt x="144" y="25"/>
                    <a:pt x="144" y="25"/>
                    <a:pt x="144" y="25"/>
                  </a:cubicBezTo>
                  <a:cubicBezTo>
                    <a:pt x="109" y="25"/>
                    <a:pt x="109" y="25"/>
                    <a:pt x="109" y="25"/>
                  </a:cubicBezTo>
                  <a:cubicBezTo>
                    <a:pt x="139" y="31"/>
                    <a:pt x="139" y="31"/>
                    <a:pt x="139" y="31"/>
                  </a:cubicBezTo>
                  <a:cubicBezTo>
                    <a:pt x="120" y="47"/>
                    <a:pt x="99" y="70"/>
                    <a:pt x="76" y="101"/>
                  </a:cubicBezTo>
                  <a:cubicBezTo>
                    <a:pt x="62" y="108"/>
                    <a:pt x="39" y="101"/>
                    <a:pt x="5" y="80"/>
                  </a:cubicBezTo>
                  <a:cubicBezTo>
                    <a:pt x="4" y="79"/>
                    <a:pt x="2" y="78"/>
                    <a:pt x="0" y="77"/>
                  </a:cubicBezTo>
                  <a:cubicBezTo>
                    <a:pt x="0" y="87"/>
                    <a:pt x="0" y="87"/>
                    <a:pt x="0" y="87"/>
                  </a:cubicBezTo>
                  <a:cubicBezTo>
                    <a:pt x="14" y="99"/>
                    <a:pt x="33" y="108"/>
                    <a:pt x="57" y="115"/>
                  </a:cubicBezTo>
                  <a:cubicBezTo>
                    <a:pt x="67" y="119"/>
                    <a:pt x="75" y="121"/>
                    <a:pt x="82" y="121"/>
                  </a:cubicBezTo>
                  <a:cubicBezTo>
                    <a:pt x="83" y="121"/>
                    <a:pt x="84" y="121"/>
                    <a:pt x="85" y="120"/>
                  </a:cubicBezTo>
                  <a:cubicBezTo>
                    <a:pt x="92" y="119"/>
                    <a:pt x="97" y="116"/>
                    <a:pt x="101" y="110"/>
                  </a:cubicBezTo>
                  <a:cubicBezTo>
                    <a:pt x="123" y="78"/>
                    <a:pt x="137" y="53"/>
                    <a:pt x="145" y="34"/>
                  </a:cubicBezTo>
                  <a:cubicBezTo>
                    <a:pt x="162" y="42"/>
                    <a:pt x="179" y="48"/>
                    <a:pt x="196" y="51"/>
                  </a:cubicBezTo>
                  <a:cubicBezTo>
                    <a:pt x="203" y="58"/>
                    <a:pt x="203" y="58"/>
                    <a:pt x="203" y="58"/>
                  </a:cubicBezTo>
                  <a:cubicBezTo>
                    <a:pt x="208" y="55"/>
                    <a:pt x="212" y="52"/>
                    <a:pt x="215" y="49"/>
                  </a:cubicBezTo>
                  <a:cubicBezTo>
                    <a:pt x="225" y="40"/>
                    <a:pt x="229" y="29"/>
                    <a:pt x="225" y="16"/>
                  </a:cubicBezTo>
                  <a:cubicBezTo>
                    <a:pt x="218" y="15"/>
                    <a:pt x="218" y="15"/>
                    <a:pt x="218" y="15"/>
                  </a:cubicBezTo>
                  <a:cubicBezTo>
                    <a:pt x="220" y="26"/>
                    <a:pt x="216" y="38"/>
                    <a:pt x="205" y="50"/>
                  </a:cubicBezTo>
                  <a:cubicBezTo>
                    <a:pt x="197" y="48"/>
                    <a:pt x="197" y="48"/>
                    <a:pt x="197" y="48"/>
                  </a:cubicBezTo>
                  <a:cubicBezTo>
                    <a:pt x="201" y="36"/>
                    <a:pt x="202" y="25"/>
                    <a:pt x="200" y="14"/>
                  </a:cubicBezTo>
                  <a:cubicBezTo>
                    <a:pt x="200" y="13"/>
                    <a:pt x="200" y="13"/>
                    <a:pt x="200" y="12"/>
                  </a:cubicBezTo>
                  <a:cubicBezTo>
                    <a:pt x="203" y="12"/>
                    <a:pt x="203" y="12"/>
                    <a:pt x="203" y="12"/>
                  </a:cubicBezTo>
                  <a:cubicBezTo>
                    <a:pt x="218" y="15"/>
                    <a:pt x="218" y="15"/>
                    <a:pt x="218" y="15"/>
                  </a:cubicBezTo>
                  <a:cubicBezTo>
                    <a:pt x="219" y="10"/>
                    <a:pt x="219" y="10"/>
                    <a:pt x="219" y="10"/>
                  </a:cubicBezTo>
                  <a:cubicBezTo>
                    <a:pt x="220" y="2"/>
                    <a:pt x="220" y="2"/>
                    <a:pt x="220" y="2"/>
                  </a:cubicBezTo>
                  <a:cubicBezTo>
                    <a:pt x="218" y="1"/>
                    <a:pt x="216" y="0"/>
                    <a:pt x="214" y="0"/>
                  </a:cubicBezTo>
                  <a:close/>
                </a:path>
              </a:pathLst>
            </a:custGeom>
            <a:solidFill>
              <a:srgbClr val="BBBBBB"/>
            </a:solidFill>
            <a:ln>
              <a:noFill/>
            </a:ln>
            <a:extLst>
              <a:ext uri="{91240B29-F687-4F45-9708-019B960494DF}">
                <a14:hiddenLine xmlns:a14="http://schemas.microsoft.com/office/drawing/2010/main" w="9525">
                  <a:solidFill>
                    <a:srgbClr val="000000"/>
                  </a:solidFill>
                  <a:round/>
                </a14:hiddenLine>
              </a:ext>
            </a:extLst>
          </p:spPr>
          <p:txBody>
            <a:bodyPr vert="horz" wrap="square" lIns="89331" tIns="44665" rIns="89331" bIns="44665" numCol="1" anchor="t" anchorCtr="0" compatLnSpc="1"/>
            <a:lstStyle/>
            <a:p>
              <a:pPr marL="0" marR="0" lvl="0" indent="0" algn="l" defTabSz="683605" rtl="0" eaLnBrk="1" fontAlgn="auto" latinLnBrk="0" hangingPunct="1">
                <a:lnSpc>
                  <a:spcPct val="100000"/>
                </a:lnSpc>
                <a:spcBef>
                  <a:spcPts val="0"/>
                </a:spcBef>
                <a:spcAft>
                  <a:spcPts val="0"/>
                </a:spcAft>
                <a:buClrTx/>
                <a:buSzTx/>
                <a:buFontTx/>
                <a:buNone/>
                <a:tabLst/>
                <a:defRPr/>
              </a:pPr>
              <a:endParaRPr kumimoji="0" lang="zh-CN" altLang="en-US" sz="1348"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
          <p:nvSpPr>
            <p:cNvPr id="59" name="Freeform 188"/>
            <p:cNvSpPr/>
            <p:nvPr/>
          </p:nvSpPr>
          <p:spPr bwMode="auto">
            <a:xfrm>
              <a:off x="2814638" y="3738563"/>
              <a:ext cx="68263" cy="38100"/>
            </a:xfrm>
            <a:custGeom>
              <a:avLst/>
              <a:gdLst>
                <a:gd name="T0" fmla="*/ 18 w 18"/>
                <a:gd name="T1" fmla="*/ 10 h 10"/>
                <a:gd name="T2" fmla="*/ 18 w 18"/>
                <a:gd name="T3" fmla="*/ 2 h 10"/>
                <a:gd name="T4" fmla="*/ 1 w 18"/>
                <a:gd name="T5" fmla="*/ 1 h 10"/>
                <a:gd name="T6" fmla="*/ 1 w 18"/>
                <a:gd name="T7" fmla="*/ 3 h 10"/>
                <a:gd name="T8" fmla="*/ 0 w 18"/>
                <a:gd name="T9" fmla="*/ 8 h 10"/>
                <a:gd name="T10" fmla="*/ 18 w 18"/>
                <a:gd name="T11" fmla="*/ 10 h 10"/>
              </a:gdLst>
              <a:ahLst/>
              <a:cxnLst>
                <a:cxn ang="0">
                  <a:pos x="T0" y="T1"/>
                </a:cxn>
                <a:cxn ang="0">
                  <a:pos x="T2" y="T3"/>
                </a:cxn>
                <a:cxn ang="0">
                  <a:pos x="T4" y="T5"/>
                </a:cxn>
                <a:cxn ang="0">
                  <a:pos x="T6" y="T7"/>
                </a:cxn>
                <a:cxn ang="0">
                  <a:pos x="T8" y="T9"/>
                </a:cxn>
                <a:cxn ang="0">
                  <a:pos x="T10" y="T11"/>
                </a:cxn>
              </a:cxnLst>
              <a:rect l="0" t="0" r="r" b="b"/>
              <a:pathLst>
                <a:path w="18" h="10">
                  <a:moveTo>
                    <a:pt x="18" y="10"/>
                  </a:moveTo>
                  <a:cubicBezTo>
                    <a:pt x="18" y="2"/>
                    <a:pt x="18" y="2"/>
                    <a:pt x="18" y="2"/>
                  </a:cubicBezTo>
                  <a:cubicBezTo>
                    <a:pt x="12" y="0"/>
                    <a:pt x="6" y="0"/>
                    <a:pt x="1" y="1"/>
                  </a:cubicBezTo>
                  <a:cubicBezTo>
                    <a:pt x="1" y="3"/>
                    <a:pt x="1" y="3"/>
                    <a:pt x="1" y="3"/>
                  </a:cubicBezTo>
                  <a:cubicBezTo>
                    <a:pt x="0" y="8"/>
                    <a:pt x="0" y="8"/>
                    <a:pt x="0" y="8"/>
                  </a:cubicBezTo>
                  <a:cubicBezTo>
                    <a:pt x="18" y="10"/>
                    <a:pt x="18" y="10"/>
                    <a:pt x="18" y="10"/>
                  </a:cubicBezTo>
                  <a:close/>
                </a:path>
              </a:pathLst>
            </a:custGeom>
            <a:solidFill>
              <a:srgbClr val="E8E8E8"/>
            </a:solidFill>
            <a:ln>
              <a:noFill/>
            </a:ln>
            <a:extLst>
              <a:ext uri="{91240B29-F687-4F45-9708-019B960494DF}">
                <a14:hiddenLine xmlns:a14="http://schemas.microsoft.com/office/drawing/2010/main" w="9525">
                  <a:solidFill>
                    <a:srgbClr val="000000"/>
                  </a:solidFill>
                  <a:round/>
                </a14:hiddenLine>
              </a:ext>
            </a:extLst>
          </p:spPr>
          <p:txBody>
            <a:bodyPr vert="horz" wrap="square" lIns="89331" tIns="44665" rIns="89331" bIns="44665" numCol="1" anchor="t" anchorCtr="0" compatLnSpc="1"/>
            <a:lstStyle/>
            <a:p>
              <a:pPr marL="0" marR="0" lvl="0" indent="0" algn="l" defTabSz="683605" rtl="0" eaLnBrk="1" fontAlgn="auto" latinLnBrk="0" hangingPunct="1">
                <a:lnSpc>
                  <a:spcPct val="100000"/>
                </a:lnSpc>
                <a:spcBef>
                  <a:spcPts val="0"/>
                </a:spcBef>
                <a:spcAft>
                  <a:spcPts val="0"/>
                </a:spcAft>
                <a:buClrTx/>
                <a:buSzTx/>
                <a:buFontTx/>
                <a:buNone/>
                <a:tabLst/>
                <a:defRPr/>
              </a:pPr>
              <a:endParaRPr kumimoji="0" lang="zh-CN" altLang="en-US" sz="1348"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
          <p:nvSpPr>
            <p:cNvPr id="60" name="Freeform 189"/>
            <p:cNvSpPr/>
            <p:nvPr/>
          </p:nvSpPr>
          <p:spPr bwMode="auto">
            <a:xfrm>
              <a:off x="2817813" y="3792538"/>
              <a:ext cx="87313" cy="142875"/>
            </a:xfrm>
            <a:custGeom>
              <a:avLst/>
              <a:gdLst>
                <a:gd name="T0" fmla="*/ 6 w 23"/>
                <a:gd name="T1" fmla="*/ 0 h 38"/>
                <a:gd name="T2" fmla="*/ 3 w 23"/>
                <a:gd name="T3" fmla="*/ 0 h 38"/>
                <a:gd name="T4" fmla="*/ 3 w 23"/>
                <a:gd name="T5" fmla="*/ 2 h 38"/>
                <a:gd name="T6" fmla="*/ 0 w 23"/>
                <a:gd name="T7" fmla="*/ 36 h 38"/>
                <a:gd name="T8" fmla="*/ 8 w 23"/>
                <a:gd name="T9" fmla="*/ 38 h 38"/>
                <a:gd name="T10" fmla="*/ 21 w 23"/>
                <a:gd name="T11" fmla="*/ 3 h 38"/>
                <a:gd name="T12" fmla="*/ 6 w 23"/>
                <a:gd name="T13" fmla="*/ 0 h 38"/>
              </a:gdLst>
              <a:ahLst/>
              <a:cxnLst>
                <a:cxn ang="0">
                  <a:pos x="T0" y="T1"/>
                </a:cxn>
                <a:cxn ang="0">
                  <a:pos x="T2" y="T3"/>
                </a:cxn>
                <a:cxn ang="0">
                  <a:pos x="T4" y="T5"/>
                </a:cxn>
                <a:cxn ang="0">
                  <a:pos x="T6" y="T7"/>
                </a:cxn>
                <a:cxn ang="0">
                  <a:pos x="T8" y="T9"/>
                </a:cxn>
                <a:cxn ang="0">
                  <a:pos x="T10" y="T11"/>
                </a:cxn>
                <a:cxn ang="0">
                  <a:pos x="T12" y="T13"/>
                </a:cxn>
              </a:cxnLst>
              <a:rect l="0" t="0" r="r" b="b"/>
              <a:pathLst>
                <a:path w="23" h="38">
                  <a:moveTo>
                    <a:pt x="6" y="0"/>
                  </a:moveTo>
                  <a:cubicBezTo>
                    <a:pt x="3" y="0"/>
                    <a:pt x="3" y="0"/>
                    <a:pt x="3" y="0"/>
                  </a:cubicBezTo>
                  <a:cubicBezTo>
                    <a:pt x="3" y="1"/>
                    <a:pt x="3" y="1"/>
                    <a:pt x="3" y="2"/>
                  </a:cubicBezTo>
                  <a:cubicBezTo>
                    <a:pt x="5" y="13"/>
                    <a:pt x="4" y="24"/>
                    <a:pt x="0" y="36"/>
                  </a:cubicBezTo>
                  <a:cubicBezTo>
                    <a:pt x="8" y="38"/>
                    <a:pt x="8" y="38"/>
                    <a:pt x="8" y="38"/>
                  </a:cubicBezTo>
                  <a:cubicBezTo>
                    <a:pt x="19" y="26"/>
                    <a:pt x="23" y="14"/>
                    <a:pt x="21" y="3"/>
                  </a:cubicBezTo>
                  <a:cubicBezTo>
                    <a:pt x="6" y="0"/>
                    <a:pt x="6" y="0"/>
                    <a:pt x="6" y="0"/>
                  </a:cubicBezTo>
                  <a:close/>
                </a:path>
              </a:pathLst>
            </a:custGeom>
            <a:solidFill>
              <a:srgbClr val="E8E8E8"/>
            </a:solidFill>
            <a:ln>
              <a:noFill/>
            </a:ln>
            <a:extLst>
              <a:ext uri="{91240B29-F687-4F45-9708-019B960494DF}">
                <a14:hiddenLine xmlns:a14="http://schemas.microsoft.com/office/drawing/2010/main" w="9525">
                  <a:solidFill>
                    <a:srgbClr val="000000"/>
                  </a:solidFill>
                  <a:round/>
                </a14:hiddenLine>
              </a:ext>
            </a:extLst>
          </p:spPr>
          <p:txBody>
            <a:bodyPr vert="horz" wrap="square" lIns="89331" tIns="44665" rIns="89331" bIns="44665" numCol="1" anchor="t" anchorCtr="0" compatLnSpc="1"/>
            <a:lstStyle/>
            <a:p>
              <a:pPr marL="0" marR="0" lvl="0" indent="0" algn="l" defTabSz="683605" rtl="0" eaLnBrk="1" fontAlgn="auto" latinLnBrk="0" hangingPunct="1">
                <a:lnSpc>
                  <a:spcPct val="100000"/>
                </a:lnSpc>
                <a:spcBef>
                  <a:spcPts val="0"/>
                </a:spcBef>
                <a:spcAft>
                  <a:spcPts val="0"/>
                </a:spcAft>
                <a:buClrTx/>
                <a:buSzTx/>
                <a:buFontTx/>
                <a:buNone/>
                <a:tabLst/>
                <a:defRPr/>
              </a:pPr>
              <a:endParaRPr kumimoji="0" lang="zh-CN" altLang="en-US" sz="1348"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
          <p:nvSpPr>
            <p:cNvPr id="61" name="Freeform 190"/>
            <p:cNvSpPr/>
            <p:nvPr/>
          </p:nvSpPr>
          <p:spPr bwMode="auto">
            <a:xfrm>
              <a:off x="2773363" y="3746501"/>
              <a:ext cx="30163" cy="15875"/>
            </a:xfrm>
            <a:custGeom>
              <a:avLst/>
              <a:gdLst>
                <a:gd name="T0" fmla="*/ 8 w 8"/>
                <a:gd name="T1" fmla="*/ 4 h 4"/>
                <a:gd name="T2" fmla="*/ 8 w 8"/>
                <a:gd name="T3" fmla="*/ 0 h 4"/>
                <a:gd name="T4" fmla="*/ 3 w 8"/>
                <a:gd name="T5" fmla="*/ 0 h 4"/>
                <a:gd name="T6" fmla="*/ 2 w 8"/>
                <a:gd name="T7" fmla="*/ 3 h 4"/>
                <a:gd name="T8" fmla="*/ 0 w 8"/>
                <a:gd name="T9" fmla="*/ 4 h 4"/>
                <a:gd name="T10" fmla="*/ 8 w 8"/>
                <a:gd name="T11" fmla="*/ 4 h 4"/>
              </a:gdLst>
              <a:ahLst/>
              <a:cxnLst>
                <a:cxn ang="0">
                  <a:pos x="T0" y="T1"/>
                </a:cxn>
                <a:cxn ang="0">
                  <a:pos x="T2" y="T3"/>
                </a:cxn>
                <a:cxn ang="0">
                  <a:pos x="T4" y="T5"/>
                </a:cxn>
                <a:cxn ang="0">
                  <a:pos x="T6" y="T7"/>
                </a:cxn>
                <a:cxn ang="0">
                  <a:pos x="T8" y="T9"/>
                </a:cxn>
                <a:cxn ang="0">
                  <a:pos x="T10" y="T11"/>
                </a:cxn>
              </a:cxnLst>
              <a:rect l="0" t="0" r="r" b="b"/>
              <a:pathLst>
                <a:path w="8" h="4">
                  <a:moveTo>
                    <a:pt x="8" y="4"/>
                  </a:moveTo>
                  <a:cubicBezTo>
                    <a:pt x="8" y="0"/>
                    <a:pt x="8" y="0"/>
                    <a:pt x="8" y="0"/>
                  </a:cubicBezTo>
                  <a:cubicBezTo>
                    <a:pt x="3" y="0"/>
                    <a:pt x="3" y="0"/>
                    <a:pt x="3" y="0"/>
                  </a:cubicBezTo>
                  <a:cubicBezTo>
                    <a:pt x="2" y="3"/>
                    <a:pt x="2" y="3"/>
                    <a:pt x="2" y="3"/>
                  </a:cubicBezTo>
                  <a:cubicBezTo>
                    <a:pt x="1" y="3"/>
                    <a:pt x="1" y="4"/>
                    <a:pt x="0" y="4"/>
                  </a:cubicBezTo>
                  <a:cubicBezTo>
                    <a:pt x="8" y="4"/>
                    <a:pt x="8" y="4"/>
                    <a:pt x="8" y="4"/>
                  </a:cubicBezTo>
                  <a:close/>
                </a:path>
              </a:pathLst>
            </a:custGeom>
            <a:solidFill>
              <a:srgbClr val="E8E8E8"/>
            </a:solidFill>
            <a:ln>
              <a:noFill/>
            </a:ln>
            <a:extLst>
              <a:ext uri="{91240B29-F687-4F45-9708-019B960494DF}">
                <a14:hiddenLine xmlns:a14="http://schemas.microsoft.com/office/drawing/2010/main" w="9525">
                  <a:solidFill>
                    <a:srgbClr val="000000"/>
                  </a:solidFill>
                  <a:round/>
                </a14:hiddenLine>
              </a:ext>
            </a:extLst>
          </p:spPr>
          <p:txBody>
            <a:bodyPr vert="horz" wrap="square" lIns="89331" tIns="44665" rIns="89331" bIns="44665" numCol="1" anchor="t" anchorCtr="0" compatLnSpc="1"/>
            <a:lstStyle/>
            <a:p>
              <a:pPr marL="0" marR="0" lvl="0" indent="0" algn="l" defTabSz="683605" rtl="0" eaLnBrk="1" fontAlgn="auto" latinLnBrk="0" hangingPunct="1">
                <a:lnSpc>
                  <a:spcPct val="100000"/>
                </a:lnSpc>
                <a:spcBef>
                  <a:spcPts val="0"/>
                </a:spcBef>
                <a:spcAft>
                  <a:spcPts val="0"/>
                </a:spcAft>
                <a:buClrTx/>
                <a:buSzTx/>
                <a:buFontTx/>
                <a:buNone/>
                <a:tabLst/>
                <a:defRPr/>
              </a:pPr>
              <a:endParaRPr kumimoji="0" lang="zh-CN" altLang="en-US" sz="1348"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
          <p:nvSpPr>
            <p:cNvPr id="62" name="Freeform 191"/>
            <p:cNvSpPr/>
            <p:nvPr/>
          </p:nvSpPr>
          <p:spPr bwMode="auto">
            <a:xfrm>
              <a:off x="2044700" y="4100513"/>
              <a:ext cx="619125" cy="969963"/>
            </a:xfrm>
            <a:custGeom>
              <a:avLst/>
              <a:gdLst>
                <a:gd name="T0" fmla="*/ 94 w 165"/>
                <a:gd name="T1" fmla="*/ 26 h 258"/>
                <a:gd name="T2" fmla="*/ 91 w 165"/>
                <a:gd name="T3" fmla="*/ 27 h 258"/>
                <a:gd name="T4" fmla="*/ 88 w 165"/>
                <a:gd name="T5" fmla="*/ 29 h 258"/>
                <a:gd name="T6" fmla="*/ 84 w 165"/>
                <a:gd name="T7" fmla="*/ 30 h 258"/>
                <a:gd name="T8" fmla="*/ 78 w 165"/>
                <a:gd name="T9" fmla="*/ 30 h 258"/>
                <a:gd name="T10" fmla="*/ 5 w 165"/>
                <a:gd name="T11" fmla="*/ 0 h 258"/>
                <a:gd name="T12" fmla="*/ 0 w 165"/>
                <a:gd name="T13" fmla="*/ 6 h 258"/>
                <a:gd name="T14" fmla="*/ 76 w 165"/>
                <a:gd name="T15" fmla="*/ 38 h 258"/>
                <a:gd name="T16" fmla="*/ 87 w 165"/>
                <a:gd name="T17" fmla="*/ 36 h 258"/>
                <a:gd name="T18" fmla="*/ 142 w 165"/>
                <a:gd name="T19" fmla="*/ 133 h 258"/>
                <a:gd name="T20" fmla="*/ 147 w 165"/>
                <a:gd name="T21" fmla="*/ 238 h 258"/>
                <a:gd name="T22" fmla="*/ 116 w 165"/>
                <a:gd name="T23" fmla="*/ 239 h 258"/>
                <a:gd name="T24" fmla="*/ 114 w 165"/>
                <a:gd name="T25" fmla="*/ 248 h 258"/>
                <a:gd name="T26" fmla="*/ 118 w 165"/>
                <a:gd name="T27" fmla="*/ 251 h 258"/>
                <a:gd name="T28" fmla="*/ 157 w 165"/>
                <a:gd name="T29" fmla="*/ 251 h 258"/>
                <a:gd name="T30" fmla="*/ 163 w 165"/>
                <a:gd name="T31" fmla="*/ 248 h 258"/>
                <a:gd name="T32" fmla="*/ 163 w 165"/>
                <a:gd name="T33" fmla="*/ 151 h 258"/>
                <a:gd name="T34" fmla="*/ 153 w 165"/>
                <a:gd name="T35" fmla="*/ 103 h 258"/>
                <a:gd name="T36" fmla="*/ 94 w 165"/>
                <a:gd name="T37" fmla="*/ 26 h 2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65" h="258">
                  <a:moveTo>
                    <a:pt x="94" y="26"/>
                  </a:moveTo>
                  <a:cubicBezTo>
                    <a:pt x="93" y="27"/>
                    <a:pt x="92" y="27"/>
                    <a:pt x="91" y="27"/>
                  </a:cubicBezTo>
                  <a:cubicBezTo>
                    <a:pt x="90" y="28"/>
                    <a:pt x="89" y="28"/>
                    <a:pt x="88" y="29"/>
                  </a:cubicBezTo>
                  <a:cubicBezTo>
                    <a:pt x="87" y="30"/>
                    <a:pt x="85" y="30"/>
                    <a:pt x="84" y="30"/>
                  </a:cubicBezTo>
                  <a:cubicBezTo>
                    <a:pt x="82" y="30"/>
                    <a:pt x="80" y="30"/>
                    <a:pt x="78" y="30"/>
                  </a:cubicBezTo>
                  <a:cubicBezTo>
                    <a:pt x="51" y="22"/>
                    <a:pt x="27" y="12"/>
                    <a:pt x="5" y="0"/>
                  </a:cubicBezTo>
                  <a:cubicBezTo>
                    <a:pt x="3" y="2"/>
                    <a:pt x="1" y="3"/>
                    <a:pt x="0" y="6"/>
                  </a:cubicBezTo>
                  <a:cubicBezTo>
                    <a:pt x="22" y="23"/>
                    <a:pt x="48" y="34"/>
                    <a:pt x="76" y="38"/>
                  </a:cubicBezTo>
                  <a:cubicBezTo>
                    <a:pt x="87" y="36"/>
                    <a:pt x="87" y="36"/>
                    <a:pt x="87" y="36"/>
                  </a:cubicBezTo>
                  <a:cubicBezTo>
                    <a:pt x="142" y="133"/>
                    <a:pt x="142" y="133"/>
                    <a:pt x="142" y="133"/>
                  </a:cubicBezTo>
                  <a:cubicBezTo>
                    <a:pt x="147" y="238"/>
                    <a:pt x="147" y="238"/>
                    <a:pt x="147" y="238"/>
                  </a:cubicBezTo>
                  <a:cubicBezTo>
                    <a:pt x="116" y="239"/>
                    <a:pt x="116" y="239"/>
                    <a:pt x="116" y="239"/>
                  </a:cubicBezTo>
                  <a:cubicBezTo>
                    <a:pt x="115" y="242"/>
                    <a:pt x="115" y="245"/>
                    <a:pt x="114" y="248"/>
                  </a:cubicBezTo>
                  <a:cubicBezTo>
                    <a:pt x="115" y="249"/>
                    <a:pt x="116" y="250"/>
                    <a:pt x="118" y="251"/>
                  </a:cubicBezTo>
                  <a:cubicBezTo>
                    <a:pt x="129" y="258"/>
                    <a:pt x="142" y="258"/>
                    <a:pt x="157" y="251"/>
                  </a:cubicBezTo>
                  <a:cubicBezTo>
                    <a:pt x="159" y="250"/>
                    <a:pt x="161" y="249"/>
                    <a:pt x="163" y="248"/>
                  </a:cubicBezTo>
                  <a:cubicBezTo>
                    <a:pt x="165" y="216"/>
                    <a:pt x="165" y="183"/>
                    <a:pt x="163" y="151"/>
                  </a:cubicBezTo>
                  <a:cubicBezTo>
                    <a:pt x="163" y="131"/>
                    <a:pt x="160" y="115"/>
                    <a:pt x="153" y="103"/>
                  </a:cubicBezTo>
                  <a:cubicBezTo>
                    <a:pt x="136" y="77"/>
                    <a:pt x="116" y="51"/>
                    <a:pt x="94" y="26"/>
                  </a:cubicBezTo>
                  <a:close/>
                </a:path>
              </a:pathLst>
            </a:custGeom>
            <a:solidFill>
              <a:srgbClr val="49443F"/>
            </a:solidFill>
            <a:ln>
              <a:noFill/>
            </a:ln>
            <a:extLst>
              <a:ext uri="{91240B29-F687-4F45-9708-019B960494DF}">
                <a14:hiddenLine xmlns:a14="http://schemas.microsoft.com/office/drawing/2010/main" w="9525">
                  <a:solidFill>
                    <a:srgbClr val="000000"/>
                  </a:solidFill>
                  <a:round/>
                </a14:hiddenLine>
              </a:ext>
            </a:extLst>
          </p:spPr>
          <p:txBody>
            <a:bodyPr vert="horz" wrap="square" lIns="89331" tIns="44665" rIns="89331" bIns="44665" numCol="1" anchor="t" anchorCtr="0" compatLnSpc="1"/>
            <a:lstStyle/>
            <a:p>
              <a:pPr marL="0" marR="0" lvl="0" indent="0" algn="l" defTabSz="683605" rtl="0" eaLnBrk="1" fontAlgn="auto" latinLnBrk="0" hangingPunct="1">
                <a:lnSpc>
                  <a:spcPct val="100000"/>
                </a:lnSpc>
                <a:spcBef>
                  <a:spcPts val="0"/>
                </a:spcBef>
                <a:spcAft>
                  <a:spcPts val="0"/>
                </a:spcAft>
                <a:buClrTx/>
                <a:buSzTx/>
                <a:buFontTx/>
                <a:buNone/>
                <a:tabLst/>
                <a:defRPr/>
              </a:pPr>
              <a:endParaRPr kumimoji="0" lang="zh-CN" altLang="en-US" sz="1348"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
          <p:nvSpPr>
            <p:cNvPr id="63" name="Freeform 192"/>
            <p:cNvSpPr/>
            <p:nvPr/>
          </p:nvSpPr>
          <p:spPr bwMode="auto">
            <a:xfrm>
              <a:off x="2063750" y="4073526"/>
              <a:ext cx="322263" cy="139700"/>
            </a:xfrm>
            <a:custGeom>
              <a:avLst/>
              <a:gdLst>
                <a:gd name="T0" fmla="*/ 83 w 86"/>
                <a:gd name="T1" fmla="*/ 36 h 37"/>
                <a:gd name="T2" fmla="*/ 86 w 86"/>
                <a:gd name="T3" fmla="*/ 34 h 37"/>
                <a:gd name="T4" fmla="*/ 61 w 86"/>
                <a:gd name="T5" fmla="*/ 28 h 37"/>
                <a:gd name="T6" fmla="*/ 4 w 86"/>
                <a:gd name="T7" fmla="*/ 0 h 37"/>
                <a:gd name="T8" fmla="*/ 0 w 86"/>
                <a:gd name="T9" fmla="*/ 7 h 37"/>
                <a:gd name="T10" fmla="*/ 73 w 86"/>
                <a:gd name="T11" fmla="*/ 37 h 37"/>
                <a:gd name="T12" fmla="*/ 79 w 86"/>
                <a:gd name="T13" fmla="*/ 37 h 37"/>
                <a:gd name="T14" fmla="*/ 83 w 86"/>
                <a:gd name="T15" fmla="*/ 36 h 3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6" h="37">
                  <a:moveTo>
                    <a:pt x="83" y="36"/>
                  </a:moveTo>
                  <a:cubicBezTo>
                    <a:pt x="84" y="35"/>
                    <a:pt x="85" y="35"/>
                    <a:pt x="86" y="34"/>
                  </a:cubicBezTo>
                  <a:cubicBezTo>
                    <a:pt x="79" y="34"/>
                    <a:pt x="71" y="32"/>
                    <a:pt x="61" y="28"/>
                  </a:cubicBezTo>
                  <a:cubicBezTo>
                    <a:pt x="37" y="21"/>
                    <a:pt x="18" y="12"/>
                    <a:pt x="4" y="0"/>
                  </a:cubicBezTo>
                  <a:cubicBezTo>
                    <a:pt x="0" y="7"/>
                    <a:pt x="0" y="7"/>
                    <a:pt x="0" y="7"/>
                  </a:cubicBezTo>
                  <a:cubicBezTo>
                    <a:pt x="22" y="19"/>
                    <a:pt x="46" y="29"/>
                    <a:pt x="73" y="37"/>
                  </a:cubicBezTo>
                  <a:cubicBezTo>
                    <a:pt x="75" y="37"/>
                    <a:pt x="77" y="37"/>
                    <a:pt x="79" y="37"/>
                  </a:cubicBezTo>
                  <a:cubicBezTo>
                    <a:pt x="80" y="37"/>
                    <a:pt x="82" y="37"/>
                    <a:pt x="83" y="36"/>
                  </a:cubicBezTo>
                  <a:close/>
                </a:path>
              </a:pathLst>
            </a:custGeom>
            <a:solidFill>
              <a:srgbClr val="663300"/>
            </a:solidFill>
            <a:ln>
              <a:noFill/>
            </a:ln>
            <a:extLst>
              <a:ext uri="{91240B29-F687-4F45-9708-019B960494DF}">
                <a14:hiddenLine xmlns:a14="http://schemas.microsoft.com/office/drawing/2010/main" w="9525">
                  <a:solidFill>
                    <a:srgbClr val="000000"/>
                  </a:solidFill>
                  <a:round/>
                </a14:hiddenLine>
              </a:ext>
            </a:extLst>
          </p:spPr>
          <p:txBody>
            <a:bodyPr vert="horz" wrap="square" lIns="89331" tIns="44665" rIns="89331" bIns="44665" numCol="1" anchor="t" anchorCtr="0" compatLnSpc="1"/>
            <a:lstStyle/>
            <a:p>
              <a:pPr marL="0" marR="0" lvl="0" indent="0" algn="l" defTabSz="683605" rtl="0" eaLnBrk="1" fontAlgn="auto" latinLnBrk="0" hangingPunct="1">
                <a:lnSpc>
                  <a:spcPct val="100000"/>
                </a:lnSpc>
                <a:spcBef>
                  <a:spcPts val="0"/>
                </a:spcBef>
                <a:spcAft>
                  <a:spcPts val="0"/>
                </a:spcAft>
                <a:buClrTx/>
                <a:buSzTx/>
                <a:buFontTx/>
                <a:buNone/>
                <a:tabLst/>
                <a:defRPr/>
              </a:pPr>
              <a:endParaRPr kumimoji="0" lang="zh-CN" altLang="en-US" sz="1348"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
          <p:nvSpPr>
            <p:cNvPr id="64" name="Freeform 193"/>
            <p:cNvSpPr>
              <a:spLocks noEditPoints="1"/>
            </p:cNvSpPr>
            <p:nvPr/>
          </p:nvSpPr>
          <p:spPr bwMode="auto">
            <a:xfrm>
              <a:off x="2273300" y="4235451"/>
              <a:ext cx="323850" cy="763588"/>
            </a:xfrm>
            <a:custGeom>
              <a:avLst/>
              <a:gdLst>
                <a:gd name="T0" fmla="*/ 49 w 86"/>
                <a:gd name="T1" fmla="*/ 112 h 203"/>
                <a:gd name="T2" fmla="*/ 56 w 86"/>
                <a:gd name="T3" fmla="*/ 157 h 203"/>
                <a:gd name="T4" fmla="*/ 55 w 86"/>
                <a:gd name="T5" fmla="*/ 203 h 203"/>
                <a:gd name="T6" fmla="*/ 86 w 86"/>
                <a:gd name="T7" fmla="*/ 202 h 203"/>
                <a:gd name="T8" fmla="*/ 81 w 86"/>
                <a:gd name="T9" fmla="*/ 97 h 203"/>
                <a:gd name="T10" fmla="*/ 26 w 86"/>
                <a:gd name="T11" fmla="*/ 0 h 203"/>
                <a:gd name="T12" fmla="*/ 4 w 86"/>
                <a:gd name="T13" fmla="*/ 47 h 203"/>
                <a:gd name="T14" fmla="*/ 0 w 86"/>
                <a:gd name="T15" fmla="*/ 53 h 203"/>
                <a:gd name="T16" fmla="*/ 30 w 86"/>
                <a:gd name="T17" fmla="*/ 81 h 203"/>
                <a:gd name="T18" fmla="*/ 49 w 86"/>
                <a:gd name="T19" fmla="*/ 112 h 203"/>
                <a:gd name="T20" fmla="*/ 31 w 86"/>
                <a:gd name="T21" fmla="*/ 80 h 203"/>
                <a:gd name="T22" fmla="*/ 31 w 86"/>
                <a:gd name="T23" fmla="*/ 80 h 203"/>
                <a:gd name="T24" fmla="*/ 2 w 86"/>
                <a:gd name="T25" fmla="*/ 53 h 203"/>
                <a:gd name="T26" fmla="*/ 5 w 86"/>
                <a:gd name="T27" fmla="*/ 48 h 203"/>
                <a:gd name="T28" fmla="*/ 35 w 86"/>
                <a:gd name="T29" fmla="*/ 76 h 203"/>
                <a:gd name="T30" fmla="*/ 57 w 86"/>
                <a:gd name="T31" fmla="*/ 107 h 203"/>
                <a:gd name="T32" fmla="*/ 63 w 86"/>
                <a:gd name="T33" fmla="*/ 156 h 203"/>
                <a:gd name="T34" fmla="*/ 62 w 86"/>
                <a:gd name="T35" fmla="*/ 201 h 203"/>
                <a:gd name="T36" fmla="*/ 56 w 86"/>
                <a:gd name="T37" fmla="*/ 201 h 203"/>
                <a:gd name="T38" fmla="*/ 58 w 86"/>
                <a:gd name="T39" fmla="*/ 156 h 203"/>
                <a:gd name="T40" fmla="*/ 58 w 86"/>
                <a:gd name="T41" fmla="*/ 156 h 203"/>
                <a:gd name="T42" fmla="*/ 50 w 86"/>
                <a:gd name="T43" fmla="*/ 112 h 203"/>
                <a:gd name="T44" fmla="*/ 50 w 86"/>
                <a:gd name="T45" fmla="*/ 111 h 203"/>
                <a:gd name="T46" fmla="*/ 31 w 86"/>
                <a:gd name="T47" fmla="*/ 80 h 2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86" h="203">
                  <a:moveTo>
                    <a:pt x="49" y="112"/>
                  </a:moveTo>
                  <a:cubicBezTo>
                    <a:pt x="47" y="127"/>
                    <a:pt x="50" y="142"/>
                    <a:pt x="56" y="157"/>
                  </a:cubicBezTo>
                  <a:cubicBezTo>
                    <a:pt x="58" y="174"/>
                    <a:pt x="57" y="189"/>
                    <a:pt x="55" y="203"/>
                  </a:cubicBezTo>
                  <a:cubicBezTo>
                    <a:pt x="86" y="202"/>
                    <a:pt x="86" y="202"/>
                    <a:pt x="86" y="202"/>
                  </a:cubicBezTo>
                  <a:cubicBezTo>
                    <a:pt x="81" y="97"/>
                    <a:pt x="81" y="97"/>
                    <a:pt x="81" y="97"/>
                  </a:cubicBezTo>
                  <a:cubicBezTo>
                    <a:pt x="26" y="0"/>
                    <a:pt x="26" y="0"/>
                    <a:pt x="26" y="0"/>
                  </a:cubicBezTo>
                  <a:cubicBezTo>
                    <a:pt x="22" y="15"/>
                    <a:pt x="15" y="31"/>
                    <a:pt x="4" y="47"/>
                  </a:cubicBezTo>
                  <a:cubicBezTo>
                    <a:pt x="3" y="49"/>
                    <a:pt x="1" y="51"/>
                    <a:pt x="0" y="53"/>
                  </a:cubicBezTo>
                  <a:cubicBezTo>
                    <a:pt x="30" y="81"/>
                    <a:pt x="30" y="81"/>
                    <a:pt x="30" y="81"/>
                  </a:cubicBezTo>
                  <a:cubicBezTo>
                    <a:pt x="49" y="112"/>
                    <a:pt x="49" y="112"/>
                    <a:pt x="49" y="112"/>
                  </a:cubicBezTo>
                  <a:close/>
                  <a:moveTo>
                    <a:pt x="31" y="80"/>
                  </a:moveTo>
                  <a:cubicBezTo>
                    <a:pt x="31" y="80"/>
                    <a:pt x="31" y="80"/>
                    <a:pt x="31" y="80"/>
                  </a:cubicBezTo>
                  <a:cubicBezTo>
                    <a:pt x="2" y="53"/>
                    <a:pt x="2" y="53"/>
                    <a:pt x="2" y="53"/>
                  </a:cubicBezTo>
                  <a:cubicBezTo>
                    <a:pt x="3" y="51"/>
                    <a:pt x="4" y="50"/>
                    <a:pt x="5" y="48"/>
                  </a:cubicBezTo>
                  <a:cubicBezTo>
                    <a:pt x="35" y="76"/>
                    <a:pt x="35" y="76"/>
                    <a:pt x="35" y="76"/>
                  </a:cubicBezTo>
                  <a:cubicBezTo>
                    <a:pt x="57" y="107"/>
                    <a:pt x="57" y="107"/>
                    <a:pt x="57" y="107"/>
                  </a:cubicBezTo>
                  <a:cubicBezTo>
                    <a:pt x="55" y="125"/>
                    <a:pt x="57" y="141"/>
                    <a:pt x="63" y="156"/>
                  </a:cubicBezTo>
                  <a:cubicBezTo>
                    <a:pt x="67" y="168"/>
                    <a:pt x="66" y="183"/>
                    <a:pt x="62" y="201"/>
                  </a:cubicBezTo>
                  <a:cubicBezTo>
                    <a:pt x="56" y="201"/>
                    <a:pt x="56" y="201"/>
                    <a:pt x="56" y="201"/>
                  </a:cubicBezTo>
                  <a:cubicBezTo>
                    <a:pt x="59" y="188"/>
                    <a:pt x="59" y="173"/>
                    <a:pt x="58" y="156"/>
                  </a:cubicBezTo>
                  <a:cubicBezTo>
                    <a:pt x="58" y="156"/>
                    <a:pt x="58" y="156"/>
                    <a:pt x="58" y="156"/>
                  </a:cubicBezTo>
                  <a:cubicBezTo>
                    <a:pt x="51" y="141"/>
                    <a:pt x="49" y="127"/>
                    <a:pt x="50" y="112"/>
                  </a:cubicBezTo>
                  <a:cubicBezTo>
                    <a:pt x="50" y="112"/>
                    <a:pt x="50" y="111"/>
                    <a:pt x="50" y="111"/>
                  </a:cubicBezTo>
                  <a:cubicBezTo>
                    <a:pt x="31" y="80"/>
                    <a:pt x="31" y="80"/>
                    <a:pt x="31" y="80"/>
                  </a:cubicBezTo>
                  <a:close/>
                </a:path>
              </a:pathLst>
            </a:custGeom>
            <a:solidFill>
              <a:srgbClr val="7D746A"/>
            </a:solidFill>
            <a:ln>
              <a:noFill/>
            </a:ln>
            <a:extLst>
              <a:ext uri="{91240B29-F687-4F45-9708-019B960494DF}">
                <a14:hiddenLine xmlns:a14="http://schemas.microsoft.com/office/drawing/2010/main" w="9525">
                  <a:solidFill>
                    <a:srgbClr val="000000"/>
                  </a:solidFill>
                  <a:round/>
                </a14:hiddenLine>
              </a:ext>
            </a:extLst>
          </p:spPr>
          <p:txBody>
            <a:bodyPr vert="horz" wrap="square" lIns="89331" tIns="44665" rIns="89331" bIns="44665" numCol="1" anchor="t" anchorCtr="0" compatLnSpc="1"/>
            <a:lstStyle/>
            <a:p>
              <a:pPr marL="0" marR="0" lvl="0" indent="0" algn="l" defTabSz="683605" rtl="0" eaLnBrk="1" fontAlgn="auto" latinLnBrk="0" hangingPunct="1">
                <a:lnSpc>
                  <a:spcPct val="100000"/>
                </a:lnSpc>
                <a:spcBef>
                  <a:spcPts val="0"/>
                </a:spcBef>
                <a:spcAft>
                  <a:spcPts val="0"/>
                </a:spcAft>
                <a:buClrTx/>
                <a:buSzTx/>
                <a:buFontTx/>
                <a:buNone/>
                <a:tabLst/>
                <a:defRPr/>
              </a:pPr>
              <a:endParaRPr kumimoji="0" lang="zh-CN" altLang="en-US" sz="1348"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
          <p:nvSpPr>
            <p:cNvPr id="65" name="Freeform 194"/>
            <p:cNvSpPr/>
            <p:nvPr/>
          </p:nvSpPr>
          <p:spPr bwMode="auto">
            <a:xfrm>
              <a:off x="2281238" y="4416426"/>
              <a:ext cx="244475" cy="574675"/>
            </a:xfrm>
            <a:custGeom>
              <a:avLst/>
              <a:gdLst>
                <a:gd name="T0" fmla="*/ 29 w 65"/>
                <a:gd name="T1" fmla="*/ 32 h 153"/>
                <a:gd name="T2" fmla="*/ 29 w 65"/>
                <a:gd name="T3" fmla="*/ 32 h 153"/>
                <a:gd name="T4" fmla="*/ 48 w 65"/>
                <a:gd name="T5" fmla="*/ 63 h 153"/>
                <a:gd name="T6" fmla="*/ 48 w 65"/>
                <a:gd name="T7" fmla="*/ 64 h 153"/>
                <a:gd name="T8" fmla="*/ 56 w 65"/>
                <a:gd name="T9" fmla="*/ 108 h 153"/>
                <a:gd name="T10" fmla="*/ 56 w 65"/>
                <a:gd name="T11" fmla="*/ 108 h 153"/>
                <a:gd name="T12" fmla="*/ 54 w 65"/>
                <a:gd name="T13" fmla="*/ 153 h 153"/>
                <a:gd name="T14" fmla="*/ 60 w 65"/>
                <a:gd name="T15" fmla="*/ 153 h 153"/>
                <a:gd name="T16" fmla="*/ 61 w 65"/>
                <a:gd name="T17" fmla="*/ 108 h 153"/>
                <a:gd name="T18" fmla="*/ 55 w 65"/>
                <a:gd name="T19" fmla="*/ 59 h 153"/>
                <a:gd name="T20" fmla="*/ 33 w 65"/>
                <a:gd name="T21" fmla="*/ 28 h 153"/>
                <a:gd name="T22" fmla="*/ 3 w 65"/>
                <a:gd name="T23" fmla="*/ 0 h 153"/>
                <a:gd name="T24" fmla="*/ 0 w 65"/>
                <a:gd name="T25" fmla="*/ 5 h 153"/>
                <a:gd name="T26" fmla="*/ 29 w 65"/>
                <a:gd name="T27" fmla="*/ 32 h 1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65" h="153">
                  <a:moveTo>
                    <a:pt x="29" y="32"/>
                  </a:moveTo>
                  <a:cubicBezTo>
                    <a:pt x="29" y="32"/>
                    <a:pt x="29" y="32"/>
                    <a:pt x="29" y="32"/>
                  </a:cubicBezTo>
                  <a:cubicBezTo>
                    <a:pt x="48" y="63"/>
                    <a:pt x="48" y="63"/>
                    <a:pt x="48" y="63"/>
                  </a:cubicBezTo>
                  <a:cubicBezTo>
                    <a:pt x="48" y="63"/>
                    <a:pt x="48" y="64"/>
                    <a:pt x="48" y="64"/>
                  </a:cubicBezTo>
                  <a:cubicBezTo>
                    <a:pt x="47" y="79"/>
                    <a:pt x="49" y="93"/>
                    <a:pt x="56" y="108"/>
                  </a:cubicBezTo>
                  <a:cubicBezTo>
                    <a:pt x="56" y="108"/>
                    <a:pt x="56" y="108"/>
                    <a:pt x="56" y="108"/>
                  </a:cubicBezTo>
                  <a:cubicBezTo>
                    <a:pt x="57" y="125"/>
                    <a:pt x="57" y="140"/>
                    <a:pt x="54" y="153"/>
                  </a:cubicBezTo>
                  <a:cubicBezTo>
                    <a:pt x="60" y="153"/>
                    <a:pt x="60" y="153"/>
                    <a:pt x="60" y="153"/>
                  </a:cubicBezTo>
                  <a:cubicBezTo>
                    <a:pt x="64" y="135"/>
                    <a:pt x="65" y="120"/>
                    <a:pt x="61" y="108"/>
                  </a:cubicBezTo>
                  <a:cubicBezTo>
                    <a:pt x="55" y="93"/>
                    <a:pt x="53" y="77"/>
                    <a:pt x="55" y="59"/>
                  </a:cubicBezTo>
                  <a:cubicBezTo>
                    <a:pt x="33" y="28"/>
                    <a:pt x="33" y="28"/>
                    <a:pt x="33" y="28"/>
                  </a:cubicBezTo>
                  <a:cubicBezTo>
                    <a:pt x="3" y="0"/>
                    <a:pt x="3" y="0"/>
                    <a:pt x="3" y="0"/>
                  </a:cubicBezTo>
                  <a:cubicBezTo>
                    <a:pt x="2" y="2"/>
                    <a:pt x="1" y="3"/>
                    <a:pt x="0" y="5"/>
                  </a:cubicBezTo>
                  <a:cubicBezTo>
                    <a:pt x="29" y="32"/>
                    <a:pt x="29" y="32"/>
                    <a:pt x="29" y="32"/>
                  </a:cubicBezTo>
                  <a:close/>
                </a:path>
              </a:pathLst>
            </a:custGeom>
            <a:solidFill>
              <a:srgbClr val="A69D95"/>
            </a:solidFill>
            <a:ln>
              <a:noFill/>
            </a:ln>
            <a:extLst>
              <a:ext uri="{91240B29-F687-4F45-9708-019B960494DF}">
                <a14:hiddenLine xmlns:a14="http://schemas.microsoft.com/office/drawing/2010/main" w="9525">
                  <a:solidFill>
                    <a:srgbClr val="000000"/>
                  </a:solidFill>
                  <a:round/>
                </a14:hiddenLine>
              </a:ext>
            </a:extLst>
          </p:spPr>
          <p:txBody>
            <a:bodyPr vert="horz" wrap="square" lIns="89331" tIns="44665" rIns="89331" bIns="44665" numCol="1" anchor="t" anchorCtr="0" compatLnSpc="1"/>
            <a:lstStyle/>
            <a:p>
              <a:pPr marL="0" marR="0" lvl="0" indent="0" algn="l" defTabSz="683605" rtl="0" eaLnBrk="1" fontAlgn="auto" latinLnBrk="0" hangingPunct="1">
                <a:lnSpc>
                  <a:spcPct val="100000"/>
                </a:lnSpc>
                <a:spcBef>
                  <a:spcPts val="0"/>
                </a:spcBef>
                <a:spcAft>
                  <a:spcPts val="0"/>
                </a:spcAft>
                <a:buClrTx/>
                <a:buSzTx/>
                <a:buFontTx/>
                <a:buNone/>
                <a:tabLst/>
                <a:defRPr/>
              </a:pPr>
              <a:endParaRPr kumimoji="0" lang="zh-CN" altLang="en-US" sz="1348"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
          <p:nvSpPr>
            <p:cNvPr id="66" name="Freeform 195"/>
            <p:cNvSpPr/>
            <p:nvPr/>
          </p:nvSpPr>
          <p:spPr bwMode="auto">
            <a:xfrm>
              <a:off x="2465388" y="5043488"/>
              <a:ext cx="311150" cy="147638"/>
            </a:xfrm>
            <a:custGeom>
              <a:avLst/>
              <a:gdLst>
                <a:gd name="T0" fmla="*/ 65 w 83"/>
                <a:gd name="T1" fmla="*/ 15 h 39"/>
                <a:gd name="T2" fmla="*/ 45 w 83"/>
                <a:gd name="T3" fmla="*/ 0 h 39"/>
                <a:gd name="T4" fmla="*/ 6 w 83"/>
                <a:gd name="T5" fmla="*/ 0 h 39"/>
                <a:gd name="T6" fmla="*/ 4 w 83"/>
                <a:gd name="T7" fmla="*/ 7 h 39"/>
                <a:gd name="T8" fmla="*/ 1 w 83"/>
                <a:gd name="T9" fmla="*/ 36 h 39"/>
                <a:gd name="T10" fmla="*/ 32 w 83"/>
                <a:gd name="T11" fmla="*/ 35 h 39"/>
                <a:gd name="T12" fmla="*/ 32 w 83"/>
                <a:gd name="T13" fmla="*/ 29 h 39"/>
                <a:gd name="T14" fmla="*/ 41 w 83"/>
                <a:gd name="T15" fmla="*/ 31 h 39"/>
                <a:gd name="T16" fmla="*/ 83 w 83"/>
                <a:gd name="T17" fmla="*/ 25 h 39"/>
                <a:gd name="T18" fmla="*/ 65 w 83"/>
                <a:gd name="T19" fmla="*/ 15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3" h="39">
                  <a:moveTo>
                    <a:pt x="65" y="15"/>
                  </a:moveTo>
                  <a:cubicBezTo>
                    <a:pt x="57" y="12"/>
                    <a:pt x="51" y="7"/>
                    <a:pt x="45" y="0"/>
                  </a:cubicBezTo>
                  <a:cubicBezTo>
                    <a:pt x="30" y="7"/>
                    <a:pt x="17" y="7"/>
                    <a:pt x="6" y="0"/>
                  </a:cubicBezTo>
                  <a:cubicBezTo>
                    <a:pt x="4" y="7"/>
                    <a:pt x="4" y="7"/>
                    <a:pt x="4" y="7"/>
                  </a:cubicBezTo>
                  <a:cubicBezTo>
                    <a:pt x="1" y="15"/>
                    <a:pt x="0" y="25"/>
                    <a:pt x="1" y="36"/>
                  </a:cubicBezTo>
                  <a:cubicBezTo>
                    <a:pt x="11" y="39"/>
                    <a:pt x="22" y="39"/>
                    <a:pt x="32" y="35"/>
                  </a:cubicBezTo>
                  <a:cubicBezTo>
                    <a:pt x="32" y="29"/>
                    <a:pt x="32" y="29"/>
                    <a:pt x="32" y="29"/>
                  </a:cubicBezTo>
                  <a:cubicBezTo>
                    <a:pt x="41" y="31"/>
                    <a:pt x="41" y="31"/>
                    <a:pt x="41" y="31"/>
                  </a:cubicBezTo>
                  <a:cubicBezTo>
                    <a:pt x="56" y="33"/>
                    <a:pt x="70" y="31"/>
                    <a:pt x="83" y="25"/>
                  </a:cubicBezTo>
                  <a:cubicBezTo>
                    <a:pt x="82" y="16"/>
                    <a:pt x="77" y="13"/>
                    <a:pt x="65" y="15"/>
                  </a:cubicBezTo>
                  <a:close/>
                </a:path>
              </a:pathLst>
            </a:custGeom>
            <a:solidFill>
              <a:srgbClr val="663300"/>
            </a:solidFill>
            <a:ln>
              <a:noFill/>
            </a:ln>
            <a:extLst>
              <a:ext uri="{91240B29-F687-4F45-9708-019B960494DF}">
                <a14:hiddenLine xmlns:a14="http://schemas.microsoft.com/office/drawing/2010/main" w="9525">
                  <a:solidFill>
                    <a:srgbClr val="000000"/>
                  </a:solidFill>
                  <a:round/>
                </a14:hiddenLine>
              </a:ext>
            </a:extLst>
          </p:spPr>
          <p:txBody>
            <a:bodyPr vert="horz" wrap="square" lIns="89331" tIns="44665" rIns="89331" bIns="44665" numCol="1" anchor="t" anchorCtr="0" compatLnSpc="1"/>
            <a:lstStyle/>
            <a:p>
              <a:pPr marL="0" marR="0" lvl="0" indent="0" algn="l" defTabSz="683605" rtl="0" eaLnBrk="1" fontAlgn="auto" latinLnBrk="0" hangingPunct="1">
                <a:lnSpc>
                  <a:spcPct val="100000"/>
                </a:lnSpc>
                <a:spcBef>
                  <a:spcPts val="0"/>
                </a:spcBef>
                <a:spcAft>
                  <a:spcPts val="0"/>
                </a:spcAft>
                <a:buClrTx/>
                <a:buSzTx/>
                <a:buFontTx/>
                <a:buNone/>
                <a:tabLst/>
                <a:defRPr/>
              </a:pPr>
              <a:endParaRPr kumimoji="0" lang="zh-CN" altLang="en-US" sz="1348"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
          <p:nvSpPr>
            <p:cNvPr id="67" name="Freeform 196"/>
            <p:cNvSpPr>
              <a:spLocks noEditPoints="1"/>
            </p:cNvSpPr>
            <p:nvPr/>
          </p:nvSpPr>
          <p:spPr bwMode="auto">
            <a:xfrm>
              <a:off x="1714500" y="4122738"/>
              <a:ext cx="657225" cy="958850"/>
            </a:xfrm>
            <a:custGeom>
              <a:avLst/>
              <a:gdLst>
                <a:gd name="T0" fmla="*/ 164 w 175"/>
                <a:gd name="T1" fmla="*/ 32 h 255"/>
                <a:gd name="T2" fmla="*/ 88 w 175"/>
                <a:gd name="T3" fmla="*/ 0 h 255"/>
                <a:gd name="T4" fmla="*/ 78 w 175"/>
                <a:gd name="T5" fmla="*/ 52 h 255"/>
                <a:gd name="T6" fmla="*/ 71 w 175"/>
                <a:gd name="T7" fmla="*/ 113 h 255"/>
                <a:gd name="T8" fmla="*/ 29 w 175"/>
                <a:gd name="T9" fmla="*/ 184 h 255"/>
                <a:gd name="T10" fmla="*/ 5 w 175"/>
                <a:gd name="T11" fmla="*/ 241 h 255"/>
                <a:gd name="T12" fmla="*/ 5 w 175"/>
                <a:gd name="T13" fmla="*/ 241 h 255"/>
                <a:gd name="T14" fmla="*/ 1 w 175"/>
                <a:gd name="T15" fmla="*/ 247 h 255"/>
                <a:gd name="T16" fmla="*/ 0 w 175"/>
                <a:gd name="T17" fmla="*/ 255 h 255"/>
                <a:gd name="T18" fmla="*/ 30 w 175"/>
                <a:gd name="T19" fmla="*/ 250 h 255"/>
                <a:gd name="T20" fmla="*/ 30 w 175"/>
                <a:gd name="T21" fmla="*/ 238 h 255"/>
                <a:gd name="T22" fmla="*/ 41 w 175"/>
                <a:gd name="T23" fmla="*/ 231 h 255"/>
                <a:gd name="T24" fmla="*/ 109 w 175"/>
                <a:gd name="T25" fmla="*/ 98 h 255"/>
                <a:gd name="T26" fmla="*/ 175 w 175"/>
                <a:gd name="T27" fmla="*/ 30 h 255"/>
                <a:gd name="T28" fmla="*/ 164 w 175"/>
                <a:gd name="T29" fmla="*/ 32 h 255"/>
                <a:gd name="T30" fmla="*/ 88 w 175"/>
                <a:gd name="T31" fmla="*/ 2 h 255"/>
                <a:gd name="T32" fmla="*/ 93 w 175"/>
                <a:gd name="T33" fmla="*/ 6 h 255"/>
                <a:gd name="T34" fmla="*/ 86 w 175"/>
                <a:gd name="T35" fmla="*/ 48 h 255"/>
                <a:gd name="T36" fmla="*/ 79 w 175"/>
                <a:gd name="T37" fmla="*/ 113 h 255"/>
                <a:gd name="T38" fmla="*/ 35 w 175"/>
                <a:gd name="T39" fmla="*/ 189 h 255"/>
                <a:gd name="T40" fmla="*/ 13 w 175"/>
                <a:gd name="T41" fmla="*/ 243 h 255"/>
                <a:gd name="T42" fmla="*/ 10 w 175"/>
                <a:gd name="T43" fmla="*/ 252 h 255"/>
                <a:gd name="T44" fmla="*/ 2 w 175"/>
                <a:gd name="T45" fmla="*/ 254 h 255"/>
                <a:gd name="T46" fmla="*/ 3 w 175"/>
                <a:gd name="T47" fmla="*/ 248 h 255"/>
                <a:gd name="T48" fmla="*/ 6 w 175"/>
                <a:gd name="T49" fmla="*/ 243 h 255"/>
                <a:gd name="T50" fmla="*/ 6 w 175"/>
                <a:gd name="T51" fmla="*/ 242 h 255"/>
                <a:gd name="T52" fmla="*/ 7 w 175"/>
                <a:gd name="T53" fmla="*/ 241 h 255"/>
                <a:gd name="T54" fmla="*/ 7 w 175"/>
                <a:gd name="T55" fmla="*/ 241 h 255"/>
                <a:gd name="T56" fmla="*/ 30 w 175"/>
                <a:gd name="T57" fmla="*/ 185 h 255"/>
                <a:gd name="T58" fmla="*/ 30 w 175"/>
                <a:gd name="T59" fmla="*/ 185 h 255"/>
                <a:gd name="T60" fmla="*/ 72 w 175"/>
                <a:gd name="T61" fmla="*/ 114 h 255"/>
                <a:gd name="T62" fmla="*/ 73 w 175"/>
                <a:gd name="T63" fmla="*/ 113 h 255"/>
                <a:gd name="T64" fmla="*/ 80 w 175"/>
                <a:gd name="T65" fmla="*/ 52 h 255"/>
                <a:gd name="T66" fmla="*/ 80 w 175"/>
                <a:gd name="T67" fmla="*/ 52 h 255"/>
                <a:gd name="T68" fmla="*/ 88 w 175"/>
                <a:gd name="T69" fmla="*/ 2 h 2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75" h="255">
                  <a:moveTo>
                    <a:pt x="164" y="32"/>
                  </a:moveTo>
                  <a:cubicBezTo>
                    <a:pt x="136" y="28"/>
                    <a:pt x="110" y="17"/>
                    <a:pt x="88" y="0"/>
                  </a:cubicBezTo>
                  <a:cubicBezTo>
                    <a:pt x="80" y="10"/>
                    <a:pt x="77" y="27"/>
                    <a:pt x="78" y="52"/>
                  </a:cubicBezTo>
                  <a:cubicBezTo>
                    <a:pt x="71" y="113"/>
                    <a:pt x="71" y="113"/>
                    <a:pt x="71" y="113"/>
                  </a:cubicBezTo>
                  <a:cubicBezTo>
                    <a:pt x="29" y="184"/>
                    <a:pt x="29" y="184"/>
                    <a:pt x="29" y="184"/>
                  </a:cubicBezTo>
                  <a:cubicBezTo>
                    <a:pt x="13" y="202"/>
                    <a:pt x="6" y="221"/>
                    <a:pt x="5" y="241"/>
                  </a:cubicBezTo>
                  <a:cubicBezTo>
                    <a:pt x="5" y="241"/>
                    <a:pt x="5" y="241"/>
                    <a:pt x="5" y="241"/>
                  </a:cubicBezTo>
                  <a:cubicBezTo>
                    <a:pt x="1" y="247"/>
                    <a:pt x="1" y="247"/>
                    <a:pt x="1" y="247"/>
                  </a:cubicBezTo>
                  <a:cubicBezTo>
                    <a:pt x="0" y="255"/>
                    <a:pt x="0" y="255"/>
                    <a:pt x="0" y="255"/>
                  </a:cubicBezTo>
                  <a:cubicBezTo>
                    <a:pt x="30" y="250"/>
                    <a:pt x="30" y="250"/>
                    <a:pt x="30" y="250"/>
                  </a:cubicBezTo>
                  <a:cubicBezTo>
                    <a:pt x="30" y="238"/>
                    <a:pt x="30" y="238"/>
                    <a:pt x="30" y="238"/>
                  </a:cubicBezTo>
                  <a:cubicBezTo>
                    <a:pt x="41" y="231"/>
                    <a:pt x="41" y="231"/>
                    <a:pt x="41" y="231"/>
                  </a:cubicBezTo>
                  <a:cubicBezTo>
                    <a:pt x="109" y="98"/>
                    <a:pt x="109" y="98"/>
                    <a:pt x="109" y="98"/>
                  </a:cubicBezTo>
                  <a:cubicBezTo>
                    <a:pt x="134" y="78"/>
                    <a:pt x="157" y="55"/>
                    <a:pt x="175" y="30"/>
                  </a:cubicBezTo>
                  <a:cubicBezTo>
                    <a:pt x="164" y="32"/>
                    <a:pt x="164" y="32"/>
                    <a:pt x="164" y="32"/>
                  </a:cubicBezTo>
                  <a:close/>
                  <a:moveTo>
                    <a:pt x="88" y="2"/>
                  </a:moveTo>
                  <a:cubicBezTo>
                    <a:pt x="90" y="3"/>
                    <a:pt x="91" y="5"/>
                    <a:pt x="93" y="6"/>
                  </a:cubicBezTo>
                  <a:cubicBezTo>
                    <a:pt x="88" y="16"/>
                    <a:pt x="85" y="30"/>
                    <a:pt x="86" y="48"/>
                  </a:cubicBezTo>
                  <a:cubicBezTo>
                    <a:pt x="79" y="113"/>
                    <a:pt x="79" y="113"/>
                    <a:pt x="79" y="113"/>
                  </a:cubicBezTo>
                  <a:cubicBezTo>
                    <a:pt x="35" y="189"/>
                    <a:pt x="35" y="189"/>
                    <a:pt x="35" y="189"/>
                  </a:cubicBezTo>
                  <a:cubicBezTo>
                    <a:pt x="21" y="205"/>
                    <a:pt x="13" y="223"/>
                    <a:pt x="13" y="243"/>
                  </a:cubicBezTo>
                  <a:cubicBezTo>
                    <a:pt x="10" y="252"/>
                    <a:pt x="10" y="252"/>
                    <a:pt x="10" y="252"/>
                  </a:cubicBezTo>
                  <a:cubicBezTo>
                    <a:pt x="2" y="254"/>
                    <a:pt x="2" y="254"/>
                    <a:pt x="2" y="254"/>
                  </a:cubicBezTo>
                  <a:cubicBezTo>
                    <a:pt x="3" y="248"/>
                    <a:pt x="3" y="248"/>
                    <a:pt x="3" y="248"/>
                  </a:cubicBezTo>
                  <a:cubicBezTo>
                    <a:pt x="6" y="243"/>
                    <a:pt x="6" y="243"/>
                    <a:pt x="6" y="243"/>
                  </a:cubicBezTo>
                  <a:cubicBezTo>
                    <a:pt x="6" y="243"/>
                    <a:pt x="6" y="243"/>
                    <a:pt x="6" y="242"/>
                  </a:cubicBezTo>
                  <a:cubicBezTo>
                    <a:pt x="7" y="242"/>
                    <a:pt x="7" y="242"/>
                    <a:pt x="7" y="241"/>
                  </a:cubicBezTo>
                  <a:cubicBezTo>
                    <a:pt x="7" y="241"/>
                    <a:pt x="7" y="241"/>
                    <a:pt x="7" y="241"/>
                  </a:cubicBezTo>
                  <a:cubicBezTo>
                    <a:pt x="7" y="222"/>
                    <a:pt x="15" y="203"/>
                    <a:pt x="30" y="185"/>
                  </a:cubicBezTo>
                  <a:cubicBezTo>
                    <a:pt x="30" y="185"/>
                    <a:pt x="30" y="185"/>
                    <a:pt x="30" y="185"/>
                  </a:cubicBezTo>
                  <a:cubicBezTo>
                    <a:pt x="72" y="114"/>
                    <a:pt x="72" y="114"/>
                    <a:pt x="72" y="114"/>
                  </a:cubicBezTo>
                  <a:cubicBezTo>
                    <a:pt x="73" y="114"/>
                    <a:pt x="73" y="113"/>
                    <a:pt x="73" y="113"/>
                  </a:cubicBezTo>
                  <a:cubicBezTo>
                    <a:pt x="80" y="52"/>
                    <a:pt x="80" y="52"/>
                    <a:pt x="80" y="52"/>
                  </a:cubicBezTo>
                  <a:cubicBezTo>
                    <a:pt x="80" y="52"/>
                    <a:pt x="80" y="52"/>
                    <a:pt x="80" y="52"/>
                  </a:cubicBezTo>
                  <a:cubicBezTo>
                    <a:pt x="79" y="28"/>
                    <a:pt x="81" y="12"/>
                    <a:pt x="88" y="2"/>
                  </a:cubicBezTo>
                  <a:close/>
                </a:path>
              </a:pathLst>
            </a:custGeom>
            <a:solidFill>
              <a:srgbClr val="7D746A"/>
            </a:solidFill>
            <a:ln>
              <a:noFill/>
            </a:ln>
            <a:extLst>
              <a:ext uri="{91240B29-F687-4F45-9708-019B960494DF}">
                <a14:hiddenLine xmlns:a14="http://schemas.microsoft.com/office/drawing/2010/main" w="9525">
                  <a:solidFill>
                    <a:srgbClr val="000000"/>
                  </a:solidFill>
                  <a:round/>
                </a14:hiddenLine>
              </a:ext>
            </a:extLst>
          </p:spPr>
          <p:txBody>
            <a:bodyPr vert="horz" wrap="square" lIns="89331" tIns="44665" rIns="89331" bIns="44665" numCol="1" anchor="t" anchorCtr="0" compatLnSpc="1"/>
            <a:lstStyle/>
            <a:p>
              <a:pPr marL="0" marR="0" lvl="0" indent="0" algn="l" defTabSz="683605" rtl="0" eaLnBrk="1" fontAlgn="auto" latinLnBrk="0" hangingPunct="1">
                <a:lnSpc>
                  <a:spcPct val="100000"/>
                </a:lnSpc>
                <a:spcBef>
                  <a:spcPts val="0"/>
                </a:spcBef>
                <a:spcAft>
                  <a:spcPts val="0"/>
                </a:spcAft>
                <a:buClrTx/>
                <a:buSzTx/>
                <a:buFontTx/>
                <a:buNone/>
                <a:tabLst/>
                <a:defRPr/>
              </a:pPr>
              <a:endParaRPr kumimoji="0" lang="zh-CN" altLang="en-US" sz="1348"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
          <p:nvSpPr>
            <p:cNvPr id="68" name="Freeform 197"/>
            <p:cNvSpPr/>
            <p:nvPr/>
          </p:nvSpPr>
          <p:spPr bwMode="auto">
            <a:xfrm>
              <a:off x="1722438" y="4130676"/>
              <a:ext cx="341313" cy="947738"/>
            </a:xfrm>
            <a:custGeom>
              <a:avLst/>
              <a:gdLst>
                <a:gd name="T0" fmla="*/ 91 w 91"/>
                <a:gd name="T1" fmla="*/ 4 h 252"/>
                <a:gd name="T2" fmla="*/ 86 w 91"/>
                <a:gd name="T3" fmla="*/ 0 h 252"/>
                <a:gd name="T4" fmla="*/ 78 w 91"/>
                <a:gd name="T5" fmla="*/ 50 h 252"/>
                <a:gd name="T6" fmla="*/ 78 w 91"/>
                <a:gd name="T7" fmla="*/ 50 h 252"/>
                <a:gd name="T8" fmla="*/ 71 w 91"/>
                <a:gd name="T9" fmla="*/ 111 h 252"/>
                <a:gd name="T10" fmla="*/ 70 w 91"/>
                <a:gd name="T11" fmla="*/ 112 h 252"/>
                <a:gd name="T12" fmla="*/ 28 w 91"/>
                <a:gd name="T13" fmla="*/ 183 h 252"/>
                <a:gd name="T14" fmla="*/ 28 w 91"/>
                <a:gd name="T15" fmla="*/ 183 h 252"/>
                <a:gd name="T16" fmla="*/ 5 w 91"/>
                <a:gd name="T17" fmla="*/ 239 h 252"/>
                <a:gd name="T18" fmla="*/ 5 w 91"/>
                <a:gd name="T19" fmla="*/ 239 h 252"/>
                <a:gd name="T20" fmla="*/ 4 w 91"/>
                <a:gd name="T21" fmla="*/ 240 h 252"/>
                <a:gd name="T22" fmla="*/ 4 w 91"/>
                <a:gd name="T23" fmla="*/ 241 h 252"/>
                <a:gd name="T24" fmla="*/ 1 w 91"/>
                <a:gd name="T25" fmla="*/ 246 h 252"/>
                <a:gd name="T26" fmla="*/ 0 w 91"/>
                <a:gd name="T27" fmla="*/ 252 h 252"/>
                <a:gd name="T28" fmla="*/ 8 w 91"/>
                <a:gd name="T29" fmla="*/ 250 h 252"/>
                <a:gd name="T30" fmla="*/ 11 w 91"/>
                <a:gd name="T31" fmla="*/ 241 h 252"/>
                <a:gd name="T32" fmla="*/ 33 w 91"/>
                <a:gd name="T33" fmla="*/ 187 h 252"/>
                <a:gd name="T34" fmla="*/ 77 w 91"/>
                <a:gd name="T35" fmla="*/ 111 h 252"/>
                <a:gd name="T36" fmla="*/ 84 w 91"/>
                <a:gd name="T37" fmla="*/ 46 h 252"/>
                <a:gd name="T38" fmla="*/ 91 w 91"/>
                <a:gd name="T39" fmla="*/ 4 h 2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91" h="252">
                  <a:moveTo>
                    <a:pt x="91" y="4"/>
                  </a:moveTo>
                  <a:cubicBezTo>
                    <a:pt x="89" y="3"/>
                    <a:pt x="88" y="1"/>
                    <a:pt x="86" y="0"/>
                  </a:cubicBezTo>
                  <a:cubicBezTo>
                    <a:pt x="79" y="10"/>
                    <a:pt x="77" y="26"/>
                    <a:pt x="78" y="50"/>
                  </a:cubicBezTo>
                  <a:cubicBezTo>
                    <a:pt x="78" y="50"/>
                    <a:pt x="78" y="50"/>
                    <a:pt x="78" y="50"/>
                  </a:cubicBezTo>
                  <a:cubicBezTo>
                    <a:pt x="71" y="111"/>
                    <a:pt x="71" y="111"/>
                    <a:pt x="71" y="111"/>
                  </a:cubicBezTo>
                  <a:cubicBezTo>
                    <a:pt x="71" y="111"/>
                    <a:pt x="71" y="112"/>
                    <a:pt x="70" y="112"/>
                  </a:cubicBezTo>
                  <a:cubicBezTo>
                    <a:pt x="28" y="183"/>
                    <a:pt x="28" y="183"/>
                    <a:pt x="28" y="183"/>
                  </a:cubicBezTo>
                  <a:cubicBezTo>
                    <a:pt x="28" y="183"/>
                    <a:pt x="28" y="183"/>
                    <a:pt x="28" y="183"/>
                  </a:cubicBezTo>
                  <a:cubicBezTo>
                    <a:pt x="13" y="201"/>
                    <a:pt x="5" y="220"/>
                    <a:pt x="5" y="239"/>
                  </a:cubicBezTo>
                  <a:cubicBezTo>
                    <a:pt x="5" y="239"/>
                    <a:pt x="5" y="239"/>
                    <a:pt x="5" y="239"/>
                  </a:cubicBezTo>
                  <a:cubicBezTo>
                    <a:pt x="5" y="240"/>
                    <a:pt x="5" y="240"/>
                    <a:pt x="4" y="240"/>
                  </a:cubicBezTo>
                  <a:cubicBezTo>
                    <a:pt x="4" y="241"/>
                    <a:pt x="4" y="241"/>
                    <a:pt x="4" y="241"/>
                  </a:cubicBezTo>
                  <a:cubicBezTo>
                    <a:pt x="1" y="246"/>
                    <a:pt x="1" y="246"/>
                    <a:pt x="1" y="246"/>
                  </a:cubicBezTo>
                  <a:cubicBezTo>
                    <a:pt x="0" y="252"/>
                    <a:pt x="0" y="252"/>
                    <a:pt x="0" y="252"/>
                  </a:cubicBezTo>
                  <a:cubicBezTo>
                    <a:pt x="8" y="250"/>
                    <a:pt x="8" y="250"/>
                    <a:pt x="8" y="250"/>
                  </a:cubicBezTo>
                  <a:cubicBezTo>
                    <a:pt x="11" y="241"/>
                    <a:pt x="11" y="241"/>
                    <a:pt x="11" y="241"/>
                  </a:cubicBezTo>
                  <a:cubicBezTo>
                    <a:pt x="11" y="221"/>
                    <a:pt x="19" y="203"/>
                    <a:pt x="33" y="187"/>
                  </a:cubicBezTo>
                  <a:cubicBezTo>
                    <a:pt x="77" y="111"/>
                    <a:pt x="77" y="111"/>
                    <a:pt x="77" y="111"/>
                  </a:cubicBezTo>
                  <a:cubicBezTo>
                    <a:pt x="84" y="46"/>
                    <a:pt x="84" y="46"/>
                    <a:pt x="84" y="46"/>
                  </a:cubicBezTo>
                  <a:cubicBezTo>
                    <a:pt x="83" y="28"/>
                    <a:pt x="86" y="14"/>
                    <a:pt x="91" y="4"/>
                  </a:cubicBezTo>
                  <a:close/>
                </a:path>
              </a:pathLst>
            </a:custGeom>
            <a:solidFill>
              <a:srgbClr val="A69D95"/>
            </a:solidFill>
            <a:ln>
              <a:noFill/>
            </a:ln>
            <a:extLst>
              <a:ext uri="{91240B29-F687-4F45-9708-019B960494DF}">
                <a14:hiddenLine xmlns:a14="http://schemas.microsoft.com/office/drawing/2010/main" w="9525">
                  <a:solidFill>
                    <a:srgbClr val="000000"/>
                  </a:solidFill>
                  <a:round/>
                </a14:hiddenLine>
              </a:ext>
            </a:extLst>
          </p:spPr>
          <p:txBody>
            <a:bodyPr vert="horz" wrap="square" lIns="89331" tIns="44665" rIns="89331" bIns="44665" numCol="1" anchor="t" anchorCtr="0" compatLnSpc="1"/>
            <a:lstStyle/>
            <a:p>
              <a:pPr marL="0" marR="0" lvl="0" indent="0" algn="l" defTabSz="683605" rtl="0" eaLnBrk="1" fontAlgn="auto" latinLnBrk="0" hangingPunct="1">
                <a:lnSpc>
                  <a:spcPct val="100000"/>
                </a:lnSpc>
                <a:spcBef>
                  <a:spcPts val="0"/>
                </a:spcBef>
                <a:spcAft>
                  <a:spcPts val="0"/>
                </a:spcAft>
                <a:buClrTx/>
                <a:buSzTx/>
                <a:buFontTx/>
                <a:buNone/>
                <a:tabLst/>
                <a:defRPr/>
              </a:pPr>
              <a:endParaRPr kumimoji="0" lang="zh-CN" altLang="en-US" sz="1348"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
          <p:nvSpPr>
            <p:cNvPr id="69" name="Freeform 198"/>
            <p:cNvSpPr/>
            <p:nvPr/>
          </p:nvSpPr>
          <p:spPr bwMode="auto">
            <a:xfrm>
              <a:off x="1711325" y="4235451"/>
              <a:ext cx="660400" cy="887413"/>
            </a:xfrm>
            <a:custGeom>
              <a:avLst/>
              <a:gdLst>
                <a:gd name="T0" fmla="*/ 150 w 176"/>
                <a:gd name="T1" fmla="*/ 53 h 236"/>
                <a:gd name="T2" fmla="*/ 154 w 176"/>
                <a:gd name="T3" fmla="*/ 47 h 236"/>
                <a:gd name="T4" fmla="*/ 176 w 176"/>
                <a:gd name="T5" fmla="*/ 0 h 236"/>
                <a:gd name="T6" fmla="*/ 110 w 176"/>
                <a:gd name="T7" fmla="*/ 68 h 236"/>
                <a:gd name="T8" fmla="*/ 42 w 176"/>
                <a:gd name="T9" fmla="*/ 201 h 236"/>
                <a:gd name="T10" fmla="*/ 31 w 176"/>
                <a:gd name="T11" fmla="*/ 208 h 236"/>
                <a:gd name="T12" fmla="*/ 31 w 176"/>
                <a:gd name="T13" fmla="*/ 220 h 236"/>
                <a:gd name="T14" fmla="*/ 1 w 176"/>
                <a:gd name="T15" fmla="*/ 225 h 236"/>
                <a:gd name="T16" fmla="*/ 0 w 176"/>
                <a:gd name="T17" fmla="*/ 234 h 236"/>
                <a:gd name="T18" fmla="*/ 2 w 176"/>
                <a:gd name="T19" fmla="*/ 234 h 236"/>
                <a:gd name="T20" fmla="*/ 41 w 176"/>
                <a:gd name="T21" fmla="*/ 234 h 236"/>
                <a:gd name="T22" fmla="*/ 47 w 176"/>
                <a:gd name="T23" fmla="*/ 232 h 236"/>
                <a:gd name="T24" fmla="*/ 47 w 176"/>
                <a:gd name="T25" fmla="*/ 219 h 236"/>
                <a:gd name="T26" fmla="*/ 52 w 176"/>
                <a:gd name="T27" fmla="*/ 217 h 236"/>
                <a:gd name="T28" fmla="*/ 100 w 176"/>
                <a:gd name="T29" fmla="*/ 125 h 236"/>
                <a:gd name="T30" fmla="*/ 137 w 176"/>
                <a:gd name="T31" fmla="*/ 68 h 236"/>
                <a:gd name="T32" fmla="*/ 150 w 176"/>
                <a:gd name="T33" fmla="*/ 53 h 2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76" h="236">
                  <a:moveTo>
                    <a:pt x="150" y="53"/>
                  </a:moveTo>
                  <a:cubicBezTo>
                    <a:pt x="151" y="51"/>
                    <a:pt x="153" y="49"/>
                    <a:pt x="154" y="47"/>
                  </a:cubicBezTo>
                  <a:cubicBezTo>
                    <a:pt x="165" y="31"/>
                    <a:pt x="172" y="15"/>
                    <a:pt x="176" y="0"/>
                  </a:cubicBezTo>
                  <a:cubicBezTo>
                    <a:pt x="158" y="25"/>
                    <a:pt x="135" y="48"/>
                    <a:pt x="110" y="68"/>
                  </a:cubicBezTo>
                  <a:cubicBezTo>
                    <a:pt x="42" y="201"/>
                    <a:pt x="42" y="201"/>
                    <a:pt x="42" y="201"/>
                  </a:cubicBezTo>
                  <a:cubicBezTo>
                    <a:pt x="31" y="208"/>
                    <a:pt x="31" y="208"/>
                    <a:pt x="31" y="208"/>
                  </a:cubicBezTo>
                  <a:cubicBezTo>
                    <a:pt x="31" y="220"/>
                    <a:pt x="31" y="220"/>
                    <a:pt x="31" y="220"/>
                  </a:cubicBezTo>
                  <a:cubicBezTo>
                    <a:pt x="1" y="225"/>
                    <a:pt x="1" y="225"/>
                    <a:pt x="1" y="225"/>
                  </a:cubicBezTo>
                  <a:cubicBezTo>
                    <a:pt x="0" y="234"/>
                    <a:pt x="0" y="234"/>
                    <a:pt x="0" y="234"/>
                  </a:cubicBezTo>
                  <a:cubicBezTo>
                    <a:pt x="1" y="234"/>
                    <a:pt x="1" y="234"/>
                    <a:pt x="2" y="234"/>
                  </a:cubicBezTo>
                  <a:cubicBezTo>
                    <a:pt x="15" y="236"/>
                    <a:pt x="28" y="236"/>
                    <a:pt x="41" y="234"/>
                  </a:cubicBezTo>
                  <a:cubicBezTo>
                    <a:pt x="43" y="233"/>
                    <a:pt x="45" y="233"/>
                    <a:pt x="47" y="232"/>
                  </a:cubicBezTo>
                  <a:cubicBezTo>
                    <a:pt x="47" y="219"/>
                    <a:pt x="47" y="219"/>
                    <a:pt x="47" y="219"/>
                  </a:cubicBezTo>
                  <a:cubicBezTo>
                    <a:pt x="49" y="218"/>
                    <a:pt x="50" y="218"/>
                    <a:pt x="52" y="217"/>
                  </a:cubicBezTo>
                  <a:cubicBezTo>
                    <a:pt x="100" y="125"/>
                    <a:pt x="100" y="125"/>
                    <a:pt x="100" y="125"/>
                  </a:cubicBezTo>
                  <a:cubicBezTo>
                    <a:pt x="137" y="68"/>
                    <a:pt x="137" y="68"/>
                    <a:pt x="137" y="68"/>
                  </a:cubicBezTo>
                  <a:cubicBezTo>
                    <a:pt x="142" y="63"/>
                    <a:pt x="146" y="58"/>
                    <a:pt x="150" y="53"/>
                  </a:cubicBezTo>
                  <a:close/>
                </a:path>
              </a:pathLst>
            </a:custGeom>
            <a:solidFill>
              <a:srgbClr val="49443F"/>
            </a:solidFill>
            <a:ln>
              <a:noFill/>
            </a:ln>
            <a:extLst>
              <a:ext uri="{91240B29-F687-4F45-9708-019B960494DF}">
                <a14:hiddenLine xmlns:a14="http://schemas.microsoft.com/office/drawing/2010/main" w="9525">
                  <a:solidFill>
                    <a:srgbClr val="000000"/>
                  </a:solidFill>
                  <a:round/>
                </a14:hiddenLine>
              </a:ext>
            </a:extLst>
          </p:spPr>
          <p:txBody>
            <a:bodyPr vert="horz" wrap="square" lIns="89331" tIns="44665" rIns="89331" bIns="44665" numCol="1" anchor="t" anchorCtr="0" compatLnSpc="1"/>
            <a:lstStyle/>
            <a:p>
              <a:pPr marL="0" marR="0" lvl="0" indent="0" algn="l" defTabSz="683605" rtl="0" eaLnBrk="1" fontAlgn="auto" latinLnBrk="0" hangingPunct="1">
                <a:lnSpc>
                  <a:spcPct val="100000"/>
                </a:lnSpc>
                <a:spcBef>
                  <a:spcPts val="0"/>
                </a:spcBef>
                <a:spcAft>
                  <a:spcPts val="0"/>
                </a:spcAft>
                <a:buClrTx/>
                <a:buSzTx/>
                <a:buFontTx/>
                <a:buNone/>
                <a:tabLst/>
                <a:defRPr/>
              </a:pPr>
              <a:endParaRPr kumimoji="0" lang="zh-CN" altLang="en-US" sz="1348"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
          <p:nvSpPr>
            <p:cNvPr id="70" name="Freeform 199"/>
            <p:cNvSpPr/>
            <p:nvPr/>
          </p:nvSpPr>
          <p:spPr bwMode="auto">
            <a:xfrm>
              <a:off x="1714500" y="5114926"/>
              <a:ext cx="225425" cy="93663"/>
            </a:xfrm>
            <a:custGeom>
              <a:avLst/>
              <a:gdLst>
                <a:gd name="T0" fmla="*/ 40 w 60"/>
                <a:gd name="T1" fmla="*/ 0 h 25"/>
                <a:gd name="T2" fmla="*/ 1 w 60"/>
                <a:gd name="T3" fmla="*/ 0 h 25"/>
                <a:gd name="T4" fmla="*/ 0 w 60"/>
                <a:gd name="T5" fmla="*/ 11 h 25"/>
                <a:gd name="T6" fmla="*/ 10 w 60"/>
                <a:gd name="T7" fmla="*/ 15 h 25"/>
                <a:gd name="T8" fmla="*/ 13 w 60"/>
                <a:gd name="T9" fmla="*/ 13 h 25"/>
                <a:gd name="T10" fmla="*/ 18 w 60"/>
                <a:gd name="T11" fmla="*/ 20 h 25"/>
                <a:gd name="T12" fmla="*/ 58 w 60"/>
                <a:gd name="T13" fmla="*/ 20 h 25"/>
                <a:gd name="T14" fmla="*/ 50 w 60"/>
                <a:gd name="T15" fmla="*/ 7 h 25"/>
                <a:gd name="T16" fmla="*/ 40 w 60"/>
                <a:gd name="T17" fmla="*/ 0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0" h="25">
                  <a:moveTo>
                    <a:pt x="40" y="0"/>
                  </a:moveTo>
                  <a:cubicBezTo>
                    <a:pt x="27" y="2"/>
                    <a:pt x="14" y="2"/>
                    <a:pt x="1" y="0"/>
                  </a:cubicBezTo>
                  <a:cubicBezTo>
                    <a:pt x="0" y="11"/>
                    <a:pt x="0" y="11"/>
                    <a:pt x="0" y="11"/>
                  </a:cubicBezTo>
                  <a:cubicBezTo>
                    <a:pt x="10" y="15"/>
                    <a:pt x="10" y="15"/>
                    <a:pt x="10" y="15"/>
                  </a:cubicBezTo>
                  <a:cubicBezTo>
                    <a:pt x="13" y="13"/>
                    <a:pt x="13" y="13"/>
                    <a:pt x="13" y="13"/>
                  </a:cubicBezTo>
                  <a:cubicBezTo>
                    <a:pt x="18" y="20"/>
                    <a:pt x="18" y="20"/>
                    <a:pt x="18" y="20"/>
                  </a:cubicBezTo>
                  <a:cubicBezTo>
                    <a:pt x="31" y="25"/>
                    <a:pt x="45" y="25"/>
                    <a:pt x="58" y="20"/>
                  </a:cubicBezTo>
                  <a:cubicBezTo>
                    <a:pt x="60" y="14"/>
                    <a:pt x="58" y="9"/>
                    <a:pt x="50" y="7"/>
                  </a:cubicBezTo>
                  <a:cubicBezTo>
                    <a:pt x="40" y="0"/>
                    <a:pt x="40" y="0"/>
                    <a:pt x="40" y="0"/>
                  </a:cubicBezTo>
                  <a:close/>
                </a:path>
              </a:pathLst>
            </a:custGeom>
            <a:solidFill>
              <a:srgbClr val="663300"/>
            </a:solidFill>
            <a:ln>
              <a:noFill/>
            </a:ln>
            <a:extLst>
              <a:ext uri="{91240B29-F687-4F45-9708-019B960494DF}">
                <a14:hiddenLine xmlns:a14="http://schemas.microsoft.com/office/drawing/2010/main" w="9525">
                  <a:solidFill>
                    <a:srgbClr val="000000"/>
                  </a:solidFill>
                  <a:round/>
                </a14:hiddenLine>
              </a:ext>
            </a:extLst>
          </p:spPr>
          <p:txBody>
            <a:bodyPr vert="horz" wrap="square" lIns="89331" tIns="44665" rIns="89331" bIns="44665" numCol="1" anchor="t" anchorCtr="0" compatLnSpc="1"/>
            <a:lstStyle/>
            <a:p>
              <a:pPr marL="0" marR="0" lvl="0" indent="0" algn="l" defTabSz="683605" rtl="0" eaLnBrk="1" fontAlgn="auto" latinLnBrk="0" hangingPunct="1">
                <a:lnSpc>
                  <a:spcPct val="100000"/>
                </a:lnSpc>
                <a:spcBef>
                  <a:spcPts val="0"/>
                </a:spcBef>
                <a:spcAft>
                  <a:spcPts val="0"/>
                </a:spcAft>
                <a:buClrTx/>
                <a:buSzTx/>
                <a:buFontTx/>
                <a:buNone/>
                <a:tabLst/>
                <a:defRPr/>
              </a:pPr>
              <a:endParaRPr kumimoji="0" lang="zh-CN" altLang="en-US" sz="1348"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grpSp>
    </p:spTree>
    <p:extLst>
      <p:ext uri="{BB962C8B-B14F-4D97-AF65-F5344CB8AC3E}">
        <p14:creationId xmlns:p14="http://schemas.microsoft.com/office/powerpoint/2010/main" val="814535450"/>
      </p:ext>
    </p:extLst>
  </p:cSld>
  <p:clrMapOvr>
    <a:masterClrMapping/>
  </p:clrMapOvr>
  <p:transition spd="slow" advClick="0" advTm="6263">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fill="hold" nodeType="after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750" fill="hold"/>
                                        <p:tgtEl>
                                          <p:spTgt spid="12"/>
                                        </p:tgtEl>
                                        <p:attrNameLst>
                                          <p:attrName>ppt_x</p:attrName>
                                        </p:attrNameLst>
                                      </p:cBhvr>
                                      <p:tavLst>
                                        <p:tav tm="0">
                                          <p:val>
                                            <p:strVal val="0-#ppt_w/2"/>
                                          </p:val>
                                        </p:tav>
                                        <p:tav tm="100000">
                                          <p:val>
                                            <p:strVal val="#ppt_x"/>
                                          </p:val>
                                        </p:tav>
                                      </p:tavLst>
                                    </p:anim>
                                    <p:anim calcmode="lin" valueType="num">
                                      <p:cBhvr additive="base">
                                        <p:cTn id="8" dur="750" fill="hold"/>
                                        <p:tgtEl>
                                          <p:spTgt spid="12"/>
                                        </p:tgtEl>
                                        <p:attrNameLst>
                                          <p:attrName>ppt_y</p:attrName>
                                        </p:attrNameLst>
                                      </p:cBhvr>
                                      <p:tavLst>
                                        <p:tav tm="0">
                                          <p:val>
                                            <p:strVal val="0-#ppt_h/2"/>
                                          </p:val>
                                        </p:tav>
                                        <p:tav tm="100000">
                                          <p:val>
                                            <p:strVal val="#ppt_y"/>
                                          </p:val>
                                        </p:tav>
                                      </p:tavLst>
                                    </p:anim>
                                  </p:childTnLst>
                                </p:cTn>
                              </p:par>
                              <p:par>
                                <p:cTn id="9" presetID="2" presetClass="entr" presetSubtype="3" fill="hold" nodeType="withEffect">
                                  <p:stCondLst>
                                    <p:cond delay="500"/>
                                  </p:stCondLst>
                                  <p:childTnLst>
                                    <p:set>
                                      <p:cBhvr>
                                        <p:cTn id="10" dur="1" fill="hold">
                                          <p:stCondLst>
                                            <p:cond delay="0"/>
                                          </p:stCondLst>
                                        </p:cTn>
                                        <p:tgtEl>
                                          <p:spTgt spid="16"/>
                                        </p:tgtEl>
                                        <p:attrNameLst>
                                          <p:attrName>style.visibility</p:attrName>
                                        </p:attrNameLst>
                                      </p:cBhvr>
                                      <p:to>
                                        <p:strVal val="visible"/>
                                      </p:to>
                                    </p:set>
                                    <p:anim calcmode="lin" valueType="num">
                                      <p:cBhvr additive="base">
                                        <p:cTn id="11" dur="750" fill="hold"/>
                                        <p:tgtEl>
                                          <p:spTgt spid="16"/>
                                        </p:tgtEl>
                                        <p:attrNameLst>
                                          <p:attrName>ppt_x</p:attrName>
                                        </p:attrNameLst>
                                      </p:cBhvr>
                                      <p:tavLst>
                                        <p:tav tm="0">
                                          <p:val>
                                            <p:strVal val="1+#ppt_w/2"/>
                                          </p:val>
                                        </p:tav>
                                        <p:tav tm="100000">
                                          <p:val>
                                            <p:strVal val="#ppt_x"/>
                                          </p:val>
                                        </p:tav>
                                      </p:tavLst>
                                    </p:anim>
                                    <p:anim calcmode="lin" valueType="num">
                                      <p:cBhvr additive="base">
                                        <p:cTn id="12" dur="750" fill="hold"/>
                                        <p:tgtEl>
                                          <p:spTgt spid="16"/>
                                        </p:tgtEl>
                                        <p:attrNameLst>
                                          <p:attrName>ppt_y</p:attrName>
                                        </p:attrNameLst>
                                      </p:cBhvr>
                                      <p:tavLst>
                                        <p:tav tm="0">
                                          <p:val>
                                            <p:strVal val="0-#ppt_h/2"/>
                                          </p:val>
                                        </p:tav>
                                        <p:tav tm="100000">
                                          <p:val>
                                            <p:strVal val="#ppt_y"/>
                                          </p:val>
                                        </p:tav>
                                      </p:tavLst>
                                    </p:anim>
                                  </p:childTnLst>
                                </p:cTn>
                              </p:par>
                              <p:par>
                                <p:cTn id="13" presetID="2" presetClass="entr" presetSubtype="12" fill="hold" nodeType="withEffect">
                                  <p:stCondLst>
                                    <p:cond delay="1000"/>
                                  </p:stCondLst>
                                  <p:childTnLst>
                                    <p:set>
                                      <p:cBhvr>
                                        <p:cTn id="14" dur="1" fill="hold">
                                          <p:stCondLst>
                                            <p:cond delay="0"/>
                                          </p:stCondLst>
                                        </p:cTn>
                                        <p:tgtEl>
                                          <p:spTgt spid="2"/>
                                        </p:tgtEl>
                                        <p:attrNameLst>
                                          <p:attrName>style.visibility</p:attrName>
                                        </p:attrNameLst>
                                      </p:cBhvr>
                                      <p:to>
                                        <p:strVal val="visible"/>
                                      </p:to>
                                    </p:set>
                                    <p:anim calcmode="lin" valueType="num">
                                      <p:cBhvr additive="base">
                                        <p:cTn id="15" dur="750" fill="hold"/>
                                        <p:tgtEl>
                                          <p:spTgt spid="2"/>
                                        </p:tgtEl>
                                        <p:attrNameLst>
                                          <p:attrName>ppt_x</p:attrName>
                                        </p:attrNameLst>
                                      </p:cBhvr>
                                      <p:tavLst>
                                        <p:tav tm="0">
                                          <p:val>
                                            <p:strVal val="0-#ppt_w/2"/>
                                          </p:val>
                                        </p:tav>
                                        <p:tav tm="100000">
                                          <p:val>
                                            <p:strVal val="#ppt_x"/>
                                          </p:val>
                                        </p:tav>
                                      </p:tavLst>
                                    </p:anim>
                                    <p:anim calcmode="lin" valueType="num">
                                      <p:cBhvr additive="base">
                                        <p:cTn id="16" dur="750" fill="hold"/>
                                        <p:tgtEl>
                                          <p:spTgt spid="2"/>
                                        </p:tgtEl>
                                        <p:attrNameLst>
                                          <p:attrName>ppt_y</p:attrName>
                                        </p:attrNameLst>
                                      </p:cBhvr>
                                      <p:tavLst>
                                        <p:tav tm="0">
                                          <p:val>
                                            <p:strVal val="1+#ppt_h/2"/>
                                          </p:val>
                                        </p:tav>
                                        <p:tav tm="100000">
                                          <p:val>
                                            <p:strVal val="#ppt_y"/>
                                          </p:val>
                                        </p:tav>
                                      </p:tavLst>
                                    </p:anim>
                                  </p:childTnLst>
                                </p:cTn>
                              </p:par>
                              <p:par>
                                <p:cTn id="17" presetID="2" presetClass="entr" presetSubtype="6" fill="hold" nodeType="withEffect">
                                  <p:stCondLst>
                                    <p:cond delay="1500"/>
                                  </p:stCondLst>
                                  <p:childTnLst>
                                    <p:set>
                                      <p:cBhvr>
                                        <p:cTn id="18" dur="1" fill="hold">
                                          <p:stCondLst>
                                            <p:cond delay="0"/>
                                          </p:stCondLst>
                                        </p:cTn>
                                        <p:tgtEl>
                                          <p:spTgt spid="7"/>
                                        </p:tgtEl>
                                        <p:attrNameLst>
                                          <p:attrName>style.visibility</p:attrName>
                                        </p:attrNameLst>
                                      </p:cBhvr>
                                      <p:to>
                                        <p:strVal val="visible"/>
                                      </p:to>
                                    </p:set>
                                    <p:anim calcmode="lin" valueType="num">
                                      <p:cBhvr additive="base">
                                        <p:cTn id="19" dur="750" fill="hold"/>
                                        <p:tgtEl>
                                          <p:spTgt spid="7"/>
                                        </p:tgtEl>
                                        <p:attrNameLst>
                                          <p:attrName>ppt_x</p:attrName>
                                        </p:attrNameLst>
                                      </p:cBhvr>
                                      <p:tavLst>
                                        <p:tav tm="0">
                                          <p:val>
                                            <p:strVal val="1+#ppt_w/2"/>
                                          </p:val>
                                        </p:tav>
                                        <p:tav tm="100000">
                                          <p:val>
                                            <p:strVal val="#ppt_x"/>
                                          </p:val>
                                        </p:tav>
                                      </p:tavLst>
                                    </p:anim>
                                    <p:anim calcmode="lin" valueType="num">
                                      <p:cBhvr additive="base">
                                        <p:cTn id="20" dur="750" fill="hold"/>
                                        <p:tgtEl>
                                          <p:spTgt spid="7"/>
                                        </p:tgtEl>
                                        <p:attrNameLst>
                                          <p:attrName>ppt_y</p:attrName>
                                        </p:attrNameLst>
                                      </p:cBhvr>
                                      <p:tavLst>
                                        <p:tav tm="0">
                                          <p:val>
                                            <p:strVal val="1+#ppt_h/2"/>
                                          </p:val>
                                        </p:tav>
                                        <p:tav tm="100000">
                                          <p:val>
                                            <p:strVal val="#ppt_y"/>
                                          </p:val>
                                        </p:tav>
                                      </p:tavLst>
                                    </p:anim>
                                  </p:childTnLst>
                                </p:cTn>
                              </p:par>
                            </p:childTnLst>
                          </p:cTn>
                        </p:par>
                        <p:par>
                          <p:cTn id="21" fill="hold">
                            <p:stCondLst>
                              <p:cond delay="2250"/>
                            </p:stCondLst>
                            <p:childTnLst>
                              <p:par>
                                <p:cTn id="22" presetID="41" presetClass="entr" presetSubtype="0" fill="hold" grpId="0" nodeType="afterEffect">
                                  <p:stCondLst>
                                    <p:cond delay="0"/>
                                  </p:stCondLst>
                                  <p:iterate type="lt">
                                    <p:tmPct val="10000"/>
                                  </p:iterate>
                                  <p:childTnLst>
                                    <p:set>
                                      <p:cBhvr>
                                        <p:cTn id="23" dur="1" fill="hold">
                                          <p:stCondLst>
                                            <p:cond delay="0"/>
                                          </p:stCondLst>
                                        </p:cTn>
                                        <p:tgtEl>
                                          <p:spTgt spid="23"/>
                                        </p:tgtEl>
                                        <p:attrNameLst>
                                          <p:attrName>style.visibility</p:attrName>
                                        </p:attrNameLst>
                                      </p:cBhvr>
                                      <p:to>
                                        <p:strVal val="visible"/>
                                      </p:to>
                                    </p:set>
                                    <p:anim calcmode="lin" valueType="num">
                                      <p:cBhvr>
                                        <p:cTn id="24" dur="500" fill="hold"/>
                                        <p:tgtEl>
                                          <p:spTgt spid="23"/>
                                        </p:tgtEl>
                                        <p:attrNameLst>
                                          <p:attrName>ppt_x</p:attrName>
                                        </p:attrNameLst>
                                      </p:cBhvr>
                                      <p:tavLst>
                                        <p:tav tm="0">
                                          <p:val>
                                            <p:strVal val="#ppt_x"/>
                                          </p:val>
                                        </p:tav>
                                        <p:tav tm="50000">
                                          <p:val>
                                            <p:strVal val="#ppt_x+.1"/>
                                          </p:val>
                                        </p:tav>
                                        <p:tav tm="100000">
                                          <p:val>
                                            <p:strVal val="#ppt_x"/>
                                          </p:val>
                                        </p:tav>
                                      </p:tavLst>
                                    </p:anim>
                                    <p:anim calcmode="lin" valueType="num">
                                      <p:cBhvr>
                                        <p:cTn id="25" dur="500" fill="hold"/>
                                        <p:tgtEl>
                                          <p:spTgt spid="23"/>
                                        </p:tgtEl>
                                        <p:attrNameLst>
                                          <p:attrName>ppt_y</p:attrName>
                                        </p:attrNameLst>
                                      </p:cBhvr>
                                      <p:tavLst>
                                        <p:tav tm="0">
                                          <p:val>
                                            <p:strVal val="#ppt_y"/>
                                          </p:val>
                                        </p:tav>
                                        <p:tav tm="100000">
                                          <p:val>
                                            <p:strVal val="#ppt_y"/>
                                          </p:val>
                                        </p:tav>
                                      </p:tavLst>
                                    </p:anim>
                                    <p:anim calcmode="lin" valueType="num">
                                      <p:cBhvr>
                                        <p:cTn id="26" dur="500" fill="hold"/>
                                        <p:tgtEl>
                                          <p:spTgt spid="23"/>
                                        </p:tgtEl>
                                        <p:attrNameLst>
                                          <p:attrName>ppt_h</p:attrName>
                                        </p:attrNameLst>
                                      </p:cBhvr>
                                      <p:tavLst>
                                        <p:tav tm="0">
                                          <p:val>
                                            <p:strVal val="#ppt_h/10"/>
                                          </p:val>
                                        </p:tav>
                                        <p:tav tm="50000">
                                          <p:val>
                                            <p:strVal val="#ppt_h+.01"/>
                                          </p:val>
                                        </p:tav>
                                        <p:tav tm="100000">
                                          <p:val>
                                            <p:strVal val="#ppt_h"/>
                                          </p:val>
                                        </p:tav>
                                      </p:tavLst>
                                    </p:anim>
                                    <p:anim calcmode="lin" valueType="num">
                                      <p:cBhvr>
                                        <p:cTn id="27" dur="500" fill="hold"/>
                                        <p:tgtEl>
                                          <p:spTgt spid="23"/>
                                        </p:tgtEl>
                                        <p:attrNameLst>
                                          <p:attrName>ppt_w</p:attrName>
                                        </p:attrNameLst>
                                      </p:cBhvr>
                                      <p:tavLst>
                                        <p:tav tm="0">
                                          <p:val>
                                            <p:strVal val="#ppt_w/10"/>
                                          </p:val>
                                        </p:tav>
                                        <p:tav tm="50000">
                                          <p:val>
                                            <p:strVal val="#ppt_w+.01"/>
                                          </p:val>
                                        </p:tav>
                                        <p:tav tm="100000">
                                          <p:val>
                                            <p:strVal val="#ppt_w"/>
                                          </p:val>
                                        </p:tav>
                                      </p:tavLst>
                                    </p:anim>
                                    <p:animEffect transition="in" filter="fade">
                                      <p:cBhvr>
                                        <p:cTn id="28" dur="500" tmFilter="0,0; .5, 1; 1, 1"/>
                                        <p:tgtEl>
                                          <p:spTgt spid="23"/>
                                        </p:tgtEl>
                                      </p:cBhvr>
                                    </p:animEffect>
                                  </p:childTnLst>
                                </p:cTn>
                              </p:par>
                            </p:childTnLst>
                          </p:cTn>
                        </p:par>
                        <p:par>
                          <p:cTn id="29" fill="hold">
                            <p:stCondLst>
                              <p:cond delay="3100"/>
                            </p:stCondLst>
                            <p:childTnLst>
                              <p:par>
                                <p:cTn id="30" presetID="42" presetClass="entr" presetSubtype="0" fill="hold" grpId="0" nodeType="afterEffect">
                                  <p:stCondLst>
                                    <p:cond delay="0"/>
                                  </p:stCondLst>
                                  <p:childTnLst>
                                    <p:set>
                                      <p:cBhvr>
                                        <p:cTn id="31" dur="1" fill="hold">
                                          <p:stCondLst>
                                            <p:cond delay="0"/>
                                          </p:stCondLst>
                                        </p:cTn>
                                        <p:tgtEl>
                                          <p:spTgt spid="22"/>
                                        </p:tgtEl>
                                        <p:attrNameLst>
                                          <p:attrName>style.visibility</p:attrName>
                                        </p:attrNameLst>
                                      </p:cBhvr>
                                      <p:to>
                                        <p:strVal val="visible"/>
                                      </p:to>
                                    </p:set>
                                    <p:animEffect transition="in" filter="fade">
                                      <p:cBhvr>
                                        <p:cTn id="32" dur="750"/>
                                        <p:tgtEl>
                                          <p:spTgt spid="22"/>
                                        </p:tgtEl>
                                      </p:cBhvr>
                                    </p:animEffect>
                                    <p:anim calcmode="lin" valueType="num">
                                      <p:cBhvr>
                                        <p:cTn id="33" dur="750" fill="hold"/>
                                        <p:tgtEl>
                                          <p:spTgt spid="22"/>
                                        </p:tgtEl>
                                        <p:attrNameLst>
                                          <p:attrName>ppt_x</p:attrName>
                                        </p:attrNameLst>
                                      </p:cBhvr>
                                      <p:tavLst>
                                        <p:tav tm="0">
                                          <p:val>
                                            <p:strVal val="#ppt_x"/>
                                          </p:val>
                                        </p:tav>
                                        <p:tav tm="100000">
                                          <p:val>
                                            <p:strVal val="#ppt_x"/>
                                          </p:val>
                                        </p:tav>
                                      </p:tavLst>
                                    </p:anim>
                                    <p:anim calcmode="lin" valueType="num">
                                      <p:cBhvr>
                                        <p:cTn id="34" dur="750" fill="hold"/>
                                        <p:tgtEl>
                                          <p:spTgt spid="22"/>
                                        </p:tgtEl>
                                        <p:attrNameLst>
                                          <p:attrName>ppt_y</p:attrName>
                                        </p:attrNameLst>
                                      </p:cBhvr>
                                      <p:tavLst>
                                        <p:tav tm="0">
                                          <p:val>
                                            <p:strVal val="#ppt_y+.1"/>
                                          </p:val>
                                        </p:tav>
                                        <p:tav tm="100000">
                                          <p:val>
                                            <p:strVal val="#ppt_y"/>
                                          </p:val>
                                        </p:tav>
                                      </p:tavLst>
                                    </p:anim>
                                  </p:childTnLst>
                                </p:cTn>
                              </p:par>
                            </p:childTnLst>
                          </p:cTn>
                        </p:par>
                        <p:par>
                          <p:cTn id="35" fill="hold">
                            <p:stCondLst>
                              <p:cond delay="3850"/>
                            </p:stCondLst>
                            <p:childTnLst>
                              <p:par>
                                <p:cTn id="36" presetID="53" presetClass="entr" presetSubtype="16" fill="hold" grpId="0" nodeType="afterEffect">
                                  <p:stCondLst>
                                    <p:cond delay="0"/>
                                  </p:stCondLst>
                                  <p:childTnLst>
                                    <p:set>
                                      <p:cBhvr>
                                        <p:cTn id="37" dur="1" fill="hold">
                                          <p:stCondLst>
                                            <p:cond delay="0"/>
                                          </p:stCondLst>
                                        </p:cTn>
                                        <p:tgtEl>
                                          <p:spTgt spid="21"/>
                                        </p:tgtEl>
                                        <p:attrNameLst>
                                          <p:attrName>style.visibility</p:attrName>
                                        </p:attrNameLst>
                                      </p:cBhvr>
                                      <p:to>
                                        <p:strVal val="visible"/>
                                      </p:to>
                                    </p:set>
                                    <p:anim calcmode="lin" valueType="num">
                                      <p:cBhvr>
                                        <p:cTn id="38" dur="500" fill="hold"/>
                                        <p:tgtEl>
                                          <p:spTgt spid="21"/>
                                        </p:tgtEl>
                                        <p:attrNameLst>
                                          <p:attrName>ppt_w</p:attrName>
                                        </p:attrNameLst>
                                      </p:cBhvr>
                                      <p:tavLst>
                                        <p:tav tm="0">
                                          <p:val>
                                            <p:fltVal val="0"/>
                                          </p:val>
                                        </p:tav>
                                        <p:tav tm="100000">
                                          <p:val>
                                            <p:strVal val="#ppt_w"/>
                                          </p:val>
                                        </p:tav>
                                      </p:tavLst>
                                    </p:anim>
                                    <p:anim calcmode="lin" valueType="num">
                                      <p:cBhvr>
                                        <p:cTn id="39" dur="500" fill="hold"/>
                                        <p:tgtEl>
                                          <p:spTgt spid="21"/>
                                        </p:tgtEl>
                                        <p:attrNameLst>
                                          <p:attrName>ppt_h</p:attrName>
                                        </p:attrNameLst>
                                      </p:cBhvr>
                                      <p:tavLst>
                                        <p:tav tm="0">
                                          <p:val>
                                            <p:fltVal val="0"/>
                                          </p:val>
                                        </p:tav>
                                        <p:tav tm="100000">
                                          <p:val>
                                            <p:strVal val="#ppt_h"/>
                                          </p:val>
                                        </p:tav>
                                      </p:tavLst>
                                    </p:anim>
                                    <p:animEffect transition="in" filter="fade">
                                      <p:cBhvr>
                                        <p:cTn id="40" dur="500"/>
                                        <p:tgtEl>
                                          <p:spTgt spid="21"/>
                                        </p:tgtEl>
                                      </p:cBhvr>
                                    </p:animEffect>
                                  </p:childTnLst>
                                </p:cTn>
                              </p:par>
                            </p:childTnLst>
                          </p:cTn>
                        </p:par>
                        <p:par>
                          <p:cTn id="41" fill="hold">
                            <p:stCondLst>
                              <p:cond delay="4350"/>
                            </p:stCondLst>
                            <p:childTnLst>
                              <p:par>
                                <p:cTn id="42" presetID="41" presetClass="entr" presetSubtype="0" fill="hold" grpId="0" nodeType="afterEffect">
                                  <p:stCondLst>
                                    <p:cond delay="0"/>
                                  </p:stCondLst>
                                  <p:iterate type="lt">
                                    <p:tmPct val="10000"/>
                                  </p:iterate>
                                  <p:childTnLst>
                                    <p:set>
                                      <p:cBhvr>
                                        <p:cTn id="43" dur="1" fill="hold">
                                          <p:stCondLst>
                                            <p:cond delay="0"/>
                                          </p:stCondLst>
                                        </p:cTn>
                                        <p:tgtEl>
                                          <p:spTgt spid="26"/>
                                        </p:tgtEl>
                                        <p:attrNameLst>
                                          <p:attrName>style.visibility</p:attrName>
                                        </p:attrNameLst>
                                      </p:cBhvr>
                                      <p:to>
                                        <p:strVal val="visible"/>
                                      </p:to>
                                    </p:set>
                                    <p:anim calcmode="lin" valueType="num">
                                      <p:cBhvr>
                                        <p:cTn id="44" dur="500" fill="hold"/>
                                        <p:tgtEl>
                                          <p:spTgt spid="26"/>
                                        </p:tgtEl>
                                        <p:attrNameLst>
                                          <p:attrName>ppt_x</p:attrName>
                                        </p:attrNameLst>
                                      </p:cBhvr>
                                      <p:tavLst>
                                        <p:tav tm="0">
                                          <p:val>
                                            <p:strVal val="#ppt_x"/>
                                          </p:val>
                                        </p:tav>
                                        <p:tav tm="50000">
                                          <p:val>
                                            <p:strVal val="#ppt_x+.1"/>
                                          </p:val>
                                        </p:tav>
                                        <p:tav tm="100000">
                                          <p:val>
                                            <p:strVal val="#ppt_x"/>
                                          </p:val>
                                        </p:tav>
                                      </p:tavLst>
                                    </p:anim>
                                    <p:anim calcmode="lin" valueType="num">
                                      <p:cBhvr>
                                        <p:cTn id="45" dur="500" fill="hold"/>
                                        <p:tgtEl>
                                          <p:spTgt spid="26"/>
                                        </p:tgtEl>
                                        <p:attrNameLst>
                                          <p:attrName>ppt_y</p:attrName>
                                        </p:attrNameLst>
                                      </p:cBhvr>
                                      <p:tavLst>
                                        <p:tav tm="0">
                                          <p:val>
                                            <p:strVal val="#ppt_y"/>
                                          </p:val>
                                        </p:tav>
                                        <p:tav tm="100000">
                                          <p:val>
                                            <p:strVal val="#ppt_y"/>
                                          </p:val>
                                        </p:tav>
                                      </p:tavLst>
                                    </p:anim>
                                    <p:anim calcmode="lin" valueType="num">
                                      <p:cBhvr>
                                        <p:cTn id="46" dur="500" fill="hold"/>
                                        <p:tgtEl>
                                          <p:spTgt spid="26"/>
                                        </p:tgtEl>
                                        <p:attrNameLst>
                                          <p:attrName>ppt_h</p:attrName>
                                        </p:attrNameLst>
                                      </p:cBhvr>
                                      <p:tavLst>
                                        <p:tav tm="0">
                                          <p:val>
                                            <p:strVal val="#ppt_h/10"/>
                                          </p:val>
                                        </p:tav>
                                        <p:tav tm="50000">
                                          <p:val>
                                            <p:strVal val="#ppt_h+.01"/>
                                          </p:val>
                                        </p:tav>
                                        <p:tav tm="100000">
                                          <p:val>
                                            <p:strVal val="#ppt_h"/>
                                          </p:val>
                                        </p:tav>
                                      </p:tavLst>
                                    </p:anim>
                                    <p:anim calcmode="lin" valueType="num">
                                      <p:cBhvr>
                                        <p:cTn id="47" dur="500" fill="hold"/>
                                        <p:tgtEl>
                                          <p:spTgt spid="26"/>
                                        </p:tgtEl>
                                        <p:attrNameLst>
                                          <p:attrName>ppt_w</p:attrName>
                                        </p:attrNameLst>
                                      </p:cBhvr>
                                      <p:tavLst>
                                        <p:tav tm="0">
                                          <p:val>
                                            <p:strVal val="#ppt_w/10"/>
                                          </p:val>
                                        </p:tav>
                                        <p:tav tm="50000">
                                          <p:val>
                                            <p:strVal val="#ppt_w+.01"/>
                                          </p:val>
                                        </p:tav>
                                        <p:tav tm="100000">
                                          <p:val>
                                            <p:strVal val="#ppt_w"/>
                                          </p:val>
                                        </p:tav>
                                      </p:tavLst>
                                    </p:anim>
                                    <p:animEffect transition="in" filter="fade">
                                      <p:cBhvr>
                                        <p:cTn id="48" dur="500" tmFilter="0,0; .5, 1; 1, 1"/>
                                        <p:tgtEl>
                                          <p:spTgt spid="26"/>
                                        </p:tgtEl>
                                      </p:cBhvr>
                                    </p:animEffect>
                                  </p:childTnLst>
                                </p:cTn>
                              </p:par>
                            </p:childTnLst>
                          </p:cTn>
                        </p:par>
                        <p:par>
                          <p:cTn id="49" fill="hold">
                            <p:stCondLst>
                              <p:cond delay="5200"/>
                            </p:stCondLst>
                            <p:childTnLst>
                              <p:par>
                                <p:cTn id="50" presetID="42" presetClass="entr" presetSubtype="0" fill="hold" grpId="0" nodeType="afterEffect">
                                  <p:stCondLst>
                                    <p:cond delay="0"/>
                                  </p:stCondLst>
                                  <p:childTnLst>
                                    <p:set>
                                      <p:cBhvr>
                                        <p:cTn id="51" dur="1" fill="hold">
                                          <p:stCondLst>
                                            <p:cond delay="0"/>
                                          </p:stCondLst>
                                        </p:cTn>
                                        <p:tgtEl>
                                          <p:spTgt spid="25"/>
                                        </p:tgtEl>
                                        <p:attrNameLst>
                                          <p:attrName>style.visibility</p:attrName>
                                        </p:attrNameLst>
                                      </p:cBhvr>
                                      <p:to>
                                        <p:strVal val="visible"/>
                                      </p:to>
                                    </p:set>
                                    <p:animEffect transition="in" filter="fade">
                                      <p:cBhvr>
                                        <p:cTn id="52" dur="750"/>
                                        <p:tgtEl>
                                          <p:spTgt spid="25"/>
                                        </p:tgtEl>
                                      </p:cBhvr>
                                    </p:animEffect>
                                    <p:anim calcmode="lin" valueType="num">
                                      <p:cBhvr>
                                        <p:cTn id="53" dur="750" fill="hold"/>
                                        <p:tgtEl>
                                          <p:spTgt spid="25"/>
                                        </p:tgtEl>
                                        <p:attrNameLst>
                                          <p:attrName>ppt_x</p:attrName>
                                        </p:attrNameLst>
                                      </p:cBhvr>
                                      <p:tavLst>
                                        <p:tav tm="0">
                                          <p:val>
                                            <p:strVal val="#ppt_x"/>
                                          </p:val>
                                        </p:tav>
                                        <p:tav tm="100000">
                                          <p:val>
                                            <p:strVal val="#ppt_x"/>
                                          </p:val>
                                        </p:tav>
                                      </p:tavLst>
                                    </p:anim>
                                    <p:anim calcmode="lin" valueType="num">
                                      <p:cBhvr>
                                        <p:cTn id="54" dur="750" fill="hold"/>
                                        <p:tgtEl>
                                          <p:spTgt spid="25"/>
                                        </p:tgtEl>
                                        <p:attrNameLst>
                                          <p:attrName>ppt_y</p:attrName>
                                        </p:attrNameLst>
                                      </p:cBhvr>
                                      <p:tavLst>
                                        <p:tav tm="0">
                                          <p:val>
                                            <p:strVal val="#ppt_y+.1"/>
                                          </p:val>
                                        </p:tav>
                                        <p:tav tm="100000">
                                          <p:val>
                                            <p:strVal val="#ppt_y"/>
                                          </p:val>
                                        </p:tav>
                                      </p:tavLst>
                                    </p:anim>
                                  </p:childTnLst>
                                </p:cTn>
                              </p:par>
                            </p:childTnLst>
                          </p:cTn>
                        </p:par>
                        <p:par>
                          <p:cTn id="55" fill="hold">
                            <p:stCondLst>
                              <p:cond delay="5950"/>
                            </p:stCondLst>
                            <p:childTnLst>
                              <p:par>
                                <p:cTn id="56" presetID="53" presetClass="entr" presetSubtype="16" fill="hold" grpId="0" nodeType="afterEffect">
                                  <p:stCondLst>
                                    <p:cond delay="0"/>
                                  </p:stCondLst>
                                  <p:childTnLst>
                                    <p:set>
                                      <p:cBhvr>
                                        <p:cTn id="57" dur="1" fill="hold">
                                          <p:stCondLst>
                                            <p:cond delay="0"/>
                                          </p:stCondLst>
                                        </p:cTn>
                                        <p:tgtEl>
                                          <p:spTgt spid="24"/>
                                        </p:tgtEl>
                                        <p:attrNameLst>
                                          <p:attrName>style.visibility</p:attrName>
                                        </p:attrNameLst>
                                      </p:cBhvr>
                                      <p:to>
                                        <p:strVal val="visible"/>
                                      </p:to>
                                    </p:set>
                                    <p:anim calcmode="lin" valueType="num">
                                      <p:cBhvr>
                                        <p:cTn id="58" dur="500" fill="hold"/>
                                        <p:tgtEl>
                                          <p:spTgt spid="24"/>
                                        </p:tgtEl>
                                        <p:attrNameLst>
                                          <p:attrName>ppt_w</p:attrName>
                                        </p:attrNameLst>
                                      </p:cBhvr>
                                      <p:tavLst>
                                        <p:tav tm="0">
                                          <p:val>
                                            <p:fltVal val="0"/>
                                          </p:val>
                                        </p:tav>
                                        <p:tav tm="100000">
                                          <p:val>
                                            <p:strVal val="#ppt_w"/>
                                          </p:val>
                                        </p:tav>
                                      </p:tavLst>
                                    </p:anim>
                                    <p:anim calcmode="lin" valueType="num">
                                      <p:cBhvr>
                                        <p:cTn id="59" dur="500" fill="hold"/>
                                        <p:tgtEl>
                                          <p:spTgt spid="24"/>
                                        </p:tgtEl>
                                        <p:attrNameLst>
                                          <p:attrName>ppt_h</p:attrName>
                                        </p:attrNameLst>
                                      </p:cBhvr>
                                      <p:tavLst>
                                        <p:tav tm="0">
                                          <p:val>
                                            <p:fltVal val="0"/>
                                          </p:val>
                                        </p:tav>
                                        <p:tav tm="100000">
                                          <p:val>
                                            <p:strVal val="#ppt_h"/>
                                          </p:val>
                                        </p:tav>
                                      </p:tavLst>
                                    </p:anim>
                                    <p:animEffect transition="in" filter="fade">
                                      <p:cBhvr>
                                        <p:cTn id="60" dur="500"/>
                                        <p:tgtEl>
                                          <p:spTgt spid="24"/>
                                        </p:tgtEl>
                                      </p:cBhvr>
                                    </p:animEffect>
                                  </p:childTnLst>
                                </p:cTn>
                              </p:par>
                            </p:childTnLst>
                          </p:cTn>
                        </p:par>
                        <p:par>
                          <p:cTn id="61" fill="hold">
                            <p:stCondLst>
                              <p:cond delay="6450"/>
                            </p:stCondLst>
                            <p:childTnLst>
                              <p:par>
                                <p:cTn id="62" presetID="41" presetClass="entr" presetSubtype="0" fill="hold" grpId="0" nodeType="afterEffect">
                                  <p:stCondLst>
                                    <p:cond delay="0"/>
                                  </p:stCondLst>
                                  <p:iterate type="lt">
                                    <p:tmPct val="10000"/>
                                  </p:iterate>
                                  <p:childTnLst>
                                    <p:set>
                                      <p:cBhvr>
                                        <p:cTn id="63" dur="1" fill="hold">
                                          <p:stCondLst>
                                            <p:cond delay="0"/>
                                          </p:stCondLst>
                                        </p:cTn>
                                        <p:tgtEl>
                                          <p:spTgt spid="28"/>
                                        </p:tgtEl>
                                        <p:attrNameLst>
                                          <p:attrName>style.visibility</p:attrName>
                                        </p:attrNameLst>
                                      </p:cBhvr>
                                      <p:to>
                                        <p:strVal val="visible"/>
                                      </p:to>
                                    </p:set>
                                    <p:anim calcmode="lin" valueType="num">
                                      <p:cBhvr>
                                        <p:cTn id="64" dur="500" fill="hold"/>
                                        <p:tgtEl>
                                          <p:spTgt spid="28"/>
                                        </p:tgtEl>
                                        <p:attrNameLst>
                                          <p:attrName>ppt_x</p:attrName>
                                        </p:attrNameLst>
                                      </p:cBhvr>
                                      <p:tavLst>
                                        <p:tav tm="0">
                                          <p:val>
                                            <p:strVal val="#ppt_x"/>
                                          </p:val>
                                        </p:tav>
                                        <p:tav tm="50000">
                                          <p:val>
                                            <p:strVal val="#ppt_x+.1"/>
                                          </p:val>
                                        </p:tav>
                                        <p:tav tm="100000">
                                          <p:val>
                                            <p:strVal val="#ppt_x"/>
                                          </p:val>
                                        </p:tav>
                                      </p:tavLst>
                                    </p:anim>
                                    <p:anim calcmode="lin" valueType="num">
                                      <p:cBhvr>
                                        <p:cTn id="65" dur="500" fill="hold"/>
                                        <p:tgtEl>
                                          <p:spTgt spid="28"/>
                                        </p:tgtEl>
                                        <p:attrNameLst>
                                          <p:attrName>ppt_y</p:attrName>
                                        </p:attrNameLst>
                                      </p:cBhvr>
                                      <p:tavLst>
                                        <p:tav tm="0">
                                          <p:val>
                                            <p:strVal val="#ppt_y"/>
                                          </p:val>
                                        </p:tav>
                                        <p:tav tm="100000">
                                          <p:val>
                                            <p:strVal val="#ppt_y"/>
                                          </p:val>
                                        </p:tav>
                                      </p:tavLst>
                                    </p:anim>
                                    <p:anim calcmode="lin" valueType="num">
                                      <p:cBhvr>
                                        <p:cTn id="66" dur="500" fill="hold"/>
                                        <p:tgtEl>
                                          <p:spTgt spid="28"/>
                                        </p:tgtEl>
                                        <p:attrNameLst>
                                          <p:attrName>ppt_h</p:attrName>
                                        </p:attrNameLst>
                                      </p:cBhvr>
                                      <p:tavLst>
                                        <p:tav tm="0">
                                          <p:val>
                                            <p:strVal val="#ppt_h/10"/>
                                          </p:val>
                                        </p:tav>
                                        <p:tav tm="50000">
                                          <p:val>
                                            <p:strVal val="#ppt_h+.01"/>
                                          </p:val>
                                        </p:tav>
                                        <p:tav tm="100000">
                                          <p:val>
                                            <p:strVal val="#ppt_h"/>
                                          </p:val>
                                        </p:tav>
                                      </p:tavLst>
                                    </p:anim>
                                    <p:anim calcmode="lin" valueType="num">
                                      <p:cBhvr>
                                        <p:cTn id="67" dur="500" fill="hold"/>
                                        <p:tgtEl>
                                          <p:spTgt spid="28"/>
                                        </p:tgtEl>
                                        <p:attrNameLst>
                                          <p:attrName>ppt_w</p:attrName>
                                        </p:attrNameLst>
                                      </p:cBhvr>
                                      <p:tavLst>
                                        <p:tav tm="0">
                                          <p:val>
                                            <p:strVal val="#ppt_w/10"/>
                                          </p:val>
                                        </p:tav>
                                        <p:tav tm="50000">
                                          <p:val>
                                            <p:strVal val="#ppt_w+.01"/>
                                          </p:val>
                                        </p:tav>
                                        <p:tav tm="100000">
                                          <p:val>
                                            <p:strVal val="#ppt_w"/>
                                          </p:val>
                                        </p:tav>
                                      </p:tavLst>
                                    </p:anim>
                                    <p:animEffect transition="in" filter="fade">
                                      <p:cBhvr>
                                        <p:cTn id="68" dur="500" tmFilter="0,0; .5, 1; 1, 1"/>
                                        <p:tgtEl>
                                          <p:spTgt spid="28"/>
                                        </p:tgtEl>
                                      </p:cBhvr>
                                    </p:animEffect>
                                  </p:childTnLst>
                                </p:cTn>
                              </p:par>
                            </p:childTnLst>
                          </p:cTn>
                        </p:par>
                        <p:par>
                          <p:cTn id="69" fill="hold">
                            <p:stCondLst>
                              <p:cond delay="7300"/>
                            </p:stCondLst>
                            <p:childTnLst>
                              <p:par>
                                <p:cTn id="70" presetID="42" presetClass="entr" presetSubtype="0" fill="hold" grpId="0" nodeType="afterEffect">
                                  <p:stCondLst>
                                    <p:cond delay="0"/>
                                  </p:stCondLst>
                                  <p:childTnLst>
                                    <p:set>
                                      <p:cBhvr>
                                        <p:cTn id="71" dur="1" fill="hold">
                                          <p:stCondLst>
                                            <p:cond delay="0"/>
                                          </p:stCondLst>
                                        </p:cTn>
                                        <p:tgtEl>
                                          <p:spTgt spid="27"/>
                                        </p:tgtEl>
                                        <p:attrNameLst>
                                          <p:attrName>style.visibility</p:attrName>
                                        </p:attrNameLst>
                                      </p:cBhvr>
                                      <p:to>
                                        <p:strVal val="visible"/>
                                      </p:to>
                                    </p:set>
                                    <p:animEffect transition="in" filter="fade">
                                      <p:cBhvr>
                                        <p:cTn id="72" dur="750"/>
                                        <p:tgtEl>
                                          <p:spTgt spid="27"/>
                                        </p:tgtEl>
                                      </p:cBhvr>
                                    </p:animEffect>
                                    <p:anim calcmode="lin" valueType="num">
                                      <p:cBhvr>
                                        <p:cTn id="73" dur="750" fill="hold"/>
                                        <p:tgtEl>
                                          <p:spTgt spid="27"/>
                                        </p:tgtEl>
                                        <p:attrNameLst>
                                          <p:attrName>ppt_x</p:attrName>
                                        </p:attrNameLst>
                                      </p:cBhvr>
                                      <p:tavLst>
                                        <p:tav tm="0">
                                          <p:val>
                                            <p:strVal val="#ppt_x"/>
                                          </p:val>
                                        </p:tav>
                                        <p:tav tm="100000">
                                          <p:val>
                                            <p:strVal val="#ppt_x"/>
                                          </p:val>
                                        </p:tav>
                                      </p:tavLst>
                                    </p:anim>
                                    <p:anim calcmode="lin" valueType="num">
                                      <p:cBhvr>
                                        <p:cTn id="74" dur="750" fill="hold"/>
                                        <p:tgtEl>
                                          <p:spTgt spid="27"/>
                                        </p:tgtEl>
                                        <p:attrNameLst>
                                          <p:attrName>ppt_y</p:attrName>
                                        </p:attrNameLst>
                                      </p:cBhvr>
                                      <p:tavLst>
                                        <p:tav tm="0">
                                          <p:val>
                                            <p:strVal val="#ppt_y+.1"/>
                                          </p:val>
                                        </p:tav>
                                        <p:tav tm="100000">
                                          <p:val>
                                            <p:strVal val="#ppt_y"/>
                                          </p:val>
                                        </p:tav>
                                      </p:tavLst>
                                    </p:anim>
                                  </p:childTnLst>
                                </p:cTn>
                              </p:par>
                            </p:childTnLst>
                          </p:cTn>
                        </p:par>
                        <p:par>
                          <p:cTn id="75" fill="hold">
                            <p:stCondLst>
                              <p:cond delay="8050"/>
                            </p:stCondLst>
                            <p:childTnLst>
                              <p:par>
                                <p:cTn id="76" presetID="53" presetClass="entr" presetSubtype="16" fill="hold" grpId="0" nodeType="afterEffect">
                                  <p:stCondLst>
                                    <p:cond delay="0"/>
                                  </p:stCondLst>
                                  <p:childTnLst>
                                    <p:set>
                                      <p:cBhvr>
                                        <p:cTn id="77" dur="1" fill="hold">
                                          <p:stCondLst>
                                            <p:cond delay="0"/>
                                          </p:stCondLst>
                                        </p:cTn>
                                        <p:tgtEl>
                                          <p:spTgt spid="31"/>
                                        </p:tgtEl>
                                        <p:attrNameLst>
                                          <p:attrName>style.visibility</p:attrName>
                                        </p:attrNameLst>
                                      </p:cBhvr>
                                      <p:to>
                                        <p:strVal val="visible"/>
                                      </p:to>
                                    </p:set>
                                    <p:anim calcmode="lin" valueType="num">
                                      <p:cBhvr>
                                        <p:cTn id="78" dur="500" fill="hold"/>
                                        <p:tgtEl>
                                          <p:spTgt spid="31"/>
                                        </p:tgtEl>
                                        <p:attrNameLst>
                                          <p:attrName>ppt_w</p:attrName>
                                        </p:attrNameLst>
                                      </p:cBhvr>
                                      <p:tavLst>
                                        <p:tav tm="0">
                                          <p:val>
                                            <p:fltVal val="0"/>
                                          </p:val>
                                        </p:tav>
                                        <p:tav tm="100000">
                                          <p:val>
                                            <p:strVal val="#ppt_w"/>
                                          </p:val>
                                        </p:tav>
                                      </p:tavLst>
                                    </p:anim>
                                    <p:anim calcmode="lin" valueType="num">
                                      <p:cBhvr>
                                        <p:cTn id="79" dur="500" fill="hold"/>
                                        <p:tgtEl>
                                          <p:spTgt spid="31"/>
                                        </p:tgtEl>
                                        <p:attrNameLst>
                                          <p:attrName>ppt_h</p:attrName>
                                        </p:attrNameLst>
                                      </p:cBhvr>
                                      <p:tavLst>
                                        <p:tav tm="0">
                                          <p:val>
                                            <p:fltVal val="0"/>
                                          </p:val>
                                        </p:tav>
                                        <p:tav tm="100000">
                                          <p:val>
                                            <p:strVal val="#ppt_h"/>
                                          </p:val>
                                        </p:tav>
                                      </p:tavLst>
                                    </p:anim>
                                    <p:animEffect transition="in" filter="fade">
                                      <p:cBhvr>
                                        <p:cTn id="80" dur="500"/>
                                        <p:tgtEl>
                                          <p:spTgt spid="31"/>
                                        </p:tgtEl>
                                      </p:cBhvr>
                                    </p:animEffect>
                                  </p:childTnLst>
                                </p:cTn>
                              </p:par>
                            </p:childTnLst>
                          </p:cTn>
                        </p:par>
                        <p:par>
                          <p:cTn id="81" fill="hold">
                            <p:stCondLst>
                              <p:cond delay="8550"/>
                            </p:stCondLst>
                            <p:childTnLst>
                              <p:par>
                                <p:cTn id="82" presetID="41" presetClass="entr" presetSubtype="0" fill="hold" grpId="0" nodeType="afterEffect">
                                  <p:stCondLst>
                                    <p:cond delay="0"/>
                                  </p:stCondLst>
                                  <p:iterate type="lt">
                                    <p:tmPct val="10000"/>
                                  </p:iterate>
                                  <p:childTnLst>
                                    <p:set>
                                      <p:cBhvr>
                                        <p:cTn id="83" dur="1" fill="hold">
                                          <p:stCondLst>
                                            <p:cond delay="0"/>
                                          </p:stCondLst>
                                        </p:cTn>
                                        <p:tgtEl>
                                          <p:spTgt spid="30"/>
                                        </p:tgtEl>
                                        <p:attrNameLst>
                                          <p:attrName>style.visibility</p:attrName>
                                        </p:attrNameLst>
                                      </p:cBhvr>
                                      <p:to>
                                        <p:strVal val="visible"/>
                                      </p:to>
                                    </p:set>
                                    <p:anim calcmode="lin" valueType="num">
                                      <p:cBhvr>
                                        <p:cTn id="84" dur="500" fill="hold"/>
                                        <p:tgtEl>
                                          <p:spTgt spid="30"/>
                                        </p:tgtEl>
                                        <p:attrNameLst>
                                          <p:attrName>ppt_x</p:attrName>
                                        </p:attrNameLst>
                                      </p:cBhvr>
                                      <p:tavLst>
                                        <p:tav tm="0">
                                          <p:val>
                                            <p:strVal val="#ppt_x"/>
                                          </p:val>
                                        </p:tav>
                                        <p:tav tm="50000">
                                          <p:val>
                                            <p:strVal val="#ppt_x+.1"/>
                                          </p:val>
                                        </p:tav>
                                        <p:tav tm="100000">
                                          <p:val>
                                            <p:strVal val="#ppt_x"/>
                                          </p:val>
                                        </p:tav>
                                      </p:tavLst>
                                    </p:anim>
                                    <p:anim calcmode="lin" valueType="num">
                                      <p:cBhvr>
                                        <p:cTn id="85" dur="500" fill="hold"/>
                                        <p:tgtEl>
                                          <p:spTgt spid="30"/>
                                        </p:tgtEl>
                                        <p:attrNameLst>
                                          <p:attrName>ppt_y</p:attrName>
                                        </p:attrNameLst>
                                      </p:cBhvr>
                                      <p:tavLst>
                                        <p:tav tm="0">
                                          <p:val>
                                            <p:strVal val="#ppt_y"/>
                                          </p:val>
                                        </p:tav>
                                        <p:tav tm="100000">
                                          <p:val>
                                            <p:strVal val="#ppt_y"/>
                                          </p:val>
                                        </p:tav>
                                      </p:tavLst>
                                    </p:anim>
                                    <p:anim calcmode="lin" valueType="num">
                                      <p:cBhvr>
                                        <p:cTn id="86" dur="500" fill="hold"/>
                                        <p:tgtEl>
                                          <p:spTgt spid="30"/>
                                        </p:tgtEl>
                                        <p:attrNameLst>
                                          <p:attrName>ppt_h</p:attrName>
                                        </p:attrNameLst>
                                      </p:cBhvr>
                                      <p:tavLst>
                                        <p:tav tm="0">
                                          <p:val>
                                            <p:strVal val="#ppt_h/10"/>
                                          </p:val>
                                        </p:tav>
                                        <p:tav tm="50000">
                                          <p:val>
                                            <p:strVal val="#ppt_h+.01"/>
                                          </p:val>
                                        </p:tav>
                                        <p:tav tm="100000">
                                          <p:val>
                                            <p:strVal val="#ppt_h"/>
                                          </p:val>
                                        </p:tav>
                                      </p:tavLst>
                                    </p:anim>
                                    <p:anim calcmode="lin" valueType="num">
                                      <p:cBhvr>
                                        <p:cTn id="87" dur="500" fill="hold"/>
                                        <p:tgtEl>
                                          <p:spTgt spid="30"/>
                                        </p:tgtEl>
                                        <p:attrNameLst>
                                          <p:attrName>ppt_w</p:attrName>
                                        </p:attrNameLst>
                                      </p:cBhvr>
                                      <p:tavLst>
                                        <p:tav tm="0">
                                          <p:val>
                                            <p:strVal val="#ppt_w/10"/>
                                          </p:val>
                                        </p:tav>
                                        <p:tav tm="50000">
                                          <p:val>
                                            <p:strVal val="#ppt_w+.01"/>
                                          </p:val>
                                        </p:tav>
                                        <p:tav tm="100000">
                                          <p:val>
                                            <p:strVal val="#ppt_w"/>
                                          </p:val>
                                        </p:tav>
                                      </p:tavLst>
                                    </p:anim>
                                    <p:animEffect transition="in" filter="fade">
                                      <p:cBhvr>
                                        <p:cTn id="88" dur="500" tmFilter="0,0; .5, 1; 1, 1"/>
                                        <p:tgtEl>
                                          <p:spTgt spid="30"/>
                                        </p:tgtEl>
                                      </p:cBhvr>
                                    </p:animEffect>
                                  </p:childTnLst>
                                </p:cTn>
                              </p:par>
                            </p:childTnLst>
                          </p:cTn>
                        </p:par>
                        <p:par>
                          <p:cTn id="89" fill="hold">
                            <p:stCondLst>
                              <p:cond delay="9400"/>
                            </p:stCondLst>
                            <p:childTnLst>
                              <p:par>
                                <p:cTn id="90" presetID="42" presetClass="entr" presetSubtype="0" fill="hold" grpId="0" nodeType="afterEffect">
                                  <p:stCondLst>
                                    <p:cond delay="0"/>
                                  </p:stCondLst>
                                  <p:childTnLst>
                                    <p:set>
                                      <p:cBhvr>
                                        <p:cTn id="91" dur="1" fill="hold">
                                          <p:stCondLst>
                                            <p:cond delay="0"/>
                                          </p:stCondLst>
                                        </p:cTn>
                                        <p:tgtEl>
                                          <p:spTgt spid="29"/>
                                        </p:tgtEl>
                                        <p:attrNameLst>
                                          <p:attrName>style.visibility</p:attrName>
                                        </p:attrNameLst>
                                      </p:cBhvr>
                                      <p:to>
                                        <p:strVal val="visible"/>
                                      </p:to>
                                    </p:set>
                                    <p:animEffect transition="in" filter="fade">
                                      <p:cBhvr>
                                        <p:cTn id="92" dur="750"/>
                                        <p:tgtEl>
                                          <p:spTgt spid="29"/>
                                        </p:tgtEl>
                                      </p:cBhvr>
                                    </p:animEffect>
                                    <p:anim calcmode="lin" valueType="num">
                                      <p:cBhvr>
                                        <p:cTn id="93" dur="750" fill="hold"/>
                                        <p:tgtEl>
                                          <p:spTgt spid="29"/>
                                        </p:tgtEl>
                                        <p:attrNameLst>
                                          <p:attrName>ppt_x</p:attrName>
                                        </p:attrNameLst>
                                      </p:cBhvr>
                                      <p:tavLst>
                                        <p:tav tm="0">
                                          <p:val>
                                            <p:strVal val="#ppt_x"/>
                                          </p:val>
                                        </p:tav>
                                        <p:tav tm="100000">
                                          <p:val>
                                            <p:strVal val="#ppt_x"/>
                                          </p:val>
                                        </p:tav>
                                      </p:tavLst>
                                    </p:anim>
                                    <p:anim calcmode="lin" valueType="num">
                                      <p:cBhvr>
                                        <p:cTn id="94" dur="750" fill="hold"/>
                                        <p:tgtEl>
                                          <p:spTgt spid="29"/>
                                        </p:tgtEl>
                                        <p:attrNameLst>
                                          <p:attrName>ppt_y</p:attrName>
                                        </p:attrNameLst>
                                      </p:cBhvr>
                                      <p:tavLst>
                                        <p:tav tm="0">
                                          <p:val>
                                            <p:strVal val="#ppt_y+.1"/>
                                          </p:val>
                                        </p:tav>
                                        <p:tav tm="100000">
                                          <p:val>
                                            <p:strVal val="#ppt_y"/>
                                          </p:val>
                                        </p:tav>
                                      </p:tavLst>
                                    </p:anim>
                                  </p:childTnLst>
                                </p:cTn>
                              </p:par>
                              <p:par>
                                <p:cTn id="95" presetID="2" presetClass="entr" presetSubtype="8" fill="hold" nodeType="withEffect">
                                  <p:stCondLst>
                                    <p:cond delay="0"/>
                                  </p:stCondLst>
                                  <p:childTnLst>
                                    <p:set>
                                      <p:cBhvr>
                                        <p:cTn id="96" dur="1" fill="hold">
                                          <p:stCondLst>
                                            <p:cond delay="0"/>
                                          </p:stCondLst>
                                        </p:cTn>
                                        <p:tgtEl>
                                          <p:spTgt spid="33"/>
                                        </p:tgtEl>
                                        <p:attrNameLst>
                                          <p:attrName>style.visibility</p:attrName>
                                        </p:attrNameLst>
                                      </p:cBhvr>
                                      <p:to>
                                        <p:strVal val="visible"/>
                                      </p:to>
                                    </p:set>
                                    <p:anim calcmode="lin" valueType="num">
                                      <p:cBhvr additive="base">
                                        <p:cTn id="97" dur="1000" fill="hold"/>
                                        <p:tgtEl>
                                          <p:spTgt spid="33"/>
                                        </p:tgtEl>
                                        <p:attrNameLst>
                                          <p:attrName>ppt_x</p:attrName>
                                        </p:attrNameLst>
                                      </p:cBhvr>
                                      <p:tavLst>
                                        <p:tav tm="0">
                                          <p:val>
                                            <p:strVal val="0-#ppt_w/2"/>
                                          </p:val>
                                        </p:tav>
                                        <p:tav tm="100000">
                                          <p:val>
                                            <p:strVal val="#ppt_x"/>
                                          </p:val>
                                        </p:tav>
                                      </p:tavLst>
                                    </p:anim>
                                    <p:anim calcmode="lin" valueType="num">
                                      <p:cBhvr additive="base">
                                        <p:cTn id="98" dur="1000" fill="hold"/>
                                        <p:tgtEl>
                                          <p:spTgt spid="33"/>
                                        </p:tgtEl>
                                        <p:attrNameLst>
                                          <p:attrName>ppt_y</p:attrName>
                                        </p:attrNameLst>
                                      </p:cBhvr>
                                      <p:tavLst>
                                        <p:tav tm="0">
                                          <p:val>
                                            <p:strVal val="#ppt_y"/>
                                          </p:val>
                                        </p:tav>
                                        <p:tav tm="100000">
                                          <p:val>
                                            <p:strVal val="#ppt_y"/>
                                          </p:val>
                                        </p:tav>
                                      </p:tavLst>
                                    </p:anim>
                                  </p:childTnLst>
                                </p:cTn>
                              </p:par>
                            </p:childTnLst>
                          </p:cTn>
                        </p:par>
                        <p:par>
                          <p:cTn id="99" fill="hold">
                            <p:stCondLst>
                              <p:cond delay="10400"/>
                            </p:stCondLst>
                            <p:childTnLst>
                              <p:par>
                                <p:cTn id="100" presetID="53" presetClass="entr" presetSubtype="16" fill="hold" grpId="0" nodeType="afterEffect">
                                  <p:stCondLst>
                                    <p:cond delay="0"/>
                                  </p:stCondLst>
                                  <p:childTnLst>
                                    <p:set>
                                      <p:cBhvr>
                                        <p:cTn id="101" dur="1" fill="hold">
                                          <p:stCondLst>
                                            <p:cond delay="0"/>
                                          </p:stCondLst>
                                        </p:cTn>
                                        <p:tgtEl>
                                          <p:spTgt spid="32"/>
                                        </p:tgtEl>
                                        <p:attrNameLst>
                                          <p:attrName>style.visibility</p:attrName>
                                        </p:attrNameLst>
                                      </p:cBhvr>
                                      <p:to>
                                        <p:strVal val="visible"/>
                                      </p:to>
                                    </p:set>
                                    <p:anim calcmode="lin" valueType="num">
                                      <p:cBhvr>
                                        <p:cTn id="102" dur="500" fill="hold"/>
                                        <p:tgtEl>
                                          <p:spTgt spid="32"/>
                                        </p:tgtEl>
                                        <p:attrNameLst>
                                          <p:attrName>ppt_w</p:attrName>
                                        </p:attrNameLst>
                                      </p:cBhvr>
                                      <p:tavLst>
                                        <p:tav tm="0">
                                          <p:val>
                                            <p:fltVal val="0"/>
                                          </p:val>
                                        </p:tav>
                                        <p:tav tm="100000">
                                          <p:val>
                                            <p:strVal val="#ppt_w"/>
                                          </p:val>
                                        </p:tav>
                                      </p:tavLst>
                                    </p:anim>
                                    <p:anim calcmode="lin" valueType="num">
                                      <p:cBhvr>
                                        <p:cTn id="103" dur="500" fill="hold"/>
                                        <p:tgtEl>
                                          <p:spTgt spid="32"/>
                                        </p:tgtEl>
                                        <p:attrNameLst>
                                          <p:attrName>ppt_h</p:attrName>
                                        </p:attrNameLst>
                                      </p:cBhvr>
                                      <p:tavLst>
                                        <p:tav tm="0">
                                          <p:val>
                                            <p:fltVal val="0"/>
                                          </p:val>
                                        </p:tav>
                                        <p:tav tm="100000">
                                          <p:val>
                                            <p:strVal val="#ppt_h"/>
                                          </p:val>
                                        </p:tav>
                                      </p:tavLst>
                                    </p:anim>
                                    <p:animEffect transition="in" filter="fade">
                                      <p:cBhvr>
                                        <p:cTn id="104" dur="5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P spid="22" grpId="0"/>
      <p:bldP spid="23" grpId="0"/>
      <p:bldP spid="24" grpId="0" animBg="1"/>
      <p:bldP spid="25" grpId="0"/>
      <p:bldP spid="26" grpId="0"/>
      <p:bldP spid="27" grpId="0"/>
      <p:bldP spid="28" grpId="0"/>
      <p:bldP spid="29" grpId="0"/>
      <p:bldP spid="30" grpId="0"/>
      <p:bldP spid="31" grpId="0" animBg="1"/>
      <p:bldP spid="32"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1" name="组合 70"/>
          <p:cNvGrpSpPr/>
          <p:nvPr/>
        </p:nvGrpSpPr>
        <p:grpSpPr>
          <a:xfrm>
            <a:off x="1079396" y="2957778"/>
            <a:ext cx="3481880" cy="1845134"/>
            <a:chOff x="854303" y="3026742"/>
            <a:chExt cx="3564091" cy="1888700"/>
          </a:xfrm>
        </p:grpSpPr>
        <p:sp>
          <p:nvSpPr>
            <p:cNvPr id="72" name="Freeform 5"/>
            <p:cNvSpPr>
              <a:spLocks noEditPoints="1"/>
            </p:cNvSpPr>
            <p:nvPr/>
          </p:nvSpPr>
          <p:spPr bwMode="auto">
            <a:xfrm>
              <a:off x="2309455" y="3026742"/>
              <a:ext cx="2108939" cy="1888700"/>
            </a:xfrm>
            <a:custGeom>
              <a:avLst/>
              <a:gdLst>
                <a:gd name="T0" fmla="*/ 3055 w 3055"/>
                <a:gd name="T1" fmla="*/ 1674 h 2735"/>
                <a:gd name="T2" fmla="*/ 2121 w 3055"/>
                <a:gd name="T3" fmla="*/ 1674 h 2735"/>
                <a:gd name="T4" fmla="*/ 1060 w 3055"/>
                <a:gd name="T5" fmla="*/ 2735 h 2735"/>
                <a:gd name="T6" fmla="*/ 0 w 3055"/>
                <a:gd name="T7" fmla="*/ 1674 h 2735"/>
                <a:gd name="T8" fmla="*/ 1060 w 3055"/>
                <a:gd name="T9" fmla="*/ 613 h 2735"/>
                <a:gd name="T10" fmla="*/ 1632 w 3055"/>
                <a:gd name="T11" fmla="*/ 780 h 2735"/>
                <a:gd name="T12" fmla="*/ 2089 w 3055"/>
                <a:gd name="T13" fmla="*/ 68 h 2735"/>
                <a:gd name="T14" fmla="*/ 2133 w 3055"/>
                <a:gd name="T15" fmla="*/ 0 h 2735"/>
                <a:gd name="T16" fmla="*/ 3055 w 3055"/>
                <a:gd name="T17" fmla="*/ 532 h 2735"/>
                <a:gd name="T18" fmla="*/ 3055 w 3055"/>
                <a:gd name="T19" fmla="*/ 1674 h 2735"/>
                <a:gd name="T20" fmla="*/ 1909 w 3055"/>
                <a:gd name="T21" fmla="*/ 1674 h 2735"/>
                <a:gd name="T22" fmla="*/ 1058 w 3055"/>
                <a:gd name="T23" fmla="*/ 1674 h 2735"/>
                <a:gd name="T24" fmla="*/ 1518 w 3055"/>
                <a:gd name="T25" fmla="*/ 958 h 2735"/>
                <a:gd name="T26" fmla="*/ 1060 w 3055"/>
                <a:gd name="T27" fmla="*/ 824 h 2735"/>
                <a:gd name="T28" fmla="*/ 212 w 3055"/>
                <a:gd name="T29" fmla="*/ 1674 h 2735"/>
                <a:gd name="T30" fmla="*/ 1060 w 3055"/>
                <a:gd name="T31" fmla="*/ 2523 h 2735"/>
                <a:gd name="T32" fmla="*/ 1909 w 3055"/>
                <a:gd name="T33" fmla="*/ 1674 h 27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055" h="2735">
                  <a:moveTo>
                    <a:pt x="3055" y="1674"/>
                  </a:moveTo>
                  <a:cubicBezTo>
                    <a:pt x="2121" y="1674"/>
                    <a:pt x="2121" y="1674"/>
                    <a:pt x="2121" y="1674"/>
                  </a:cubicBezTo>
                  <a:cubicBezTo>
                    <a:pt x="2121" y="2260"/>
                    <a:pt x="1646" y="2735"/>
                    <a:pt x="1060" y="2735"/>
                  </a:cubicBezTo>
                  <a:cubicBezTo>
                    <a:pt x="475" y="2735"/>
                    <a:pt x="0" y="2260"/>
                    <a:pt x="0" y="1674"/>
                  </a:cubicBezTo>
                  <a:cubicBezTo>
                    <a:pt x="0" y="1088"/>
                    <a:pt x="475" y="613"/>
                    <a:pt x="1060" y="613"/>
                  </a:cubicBezTo>
                  <a:cubicBezTo>
                    <a:pt x="1271" y="613"/>
                    <a:pt x="1467" y="674"/>
                    <a:pt x="1632" y="780"/>
                  </a:cubicBezTo>
                  <a:cubicBezTo>
                    <a:pt x="2089" y="68"/>
                    <a:pt x="2089" y="68"/>
                    <a:pt x="2089" y="68"/>
                  </a:cubicBezTo>
                  <a:cubicBezTo>
                    <a:pt x="2133" y="0"/>
                    <a:pt x="2133" y="0"/>
                    <a:pt x="2133" y="0"/>
                  </a:cubicBezTo>
                  <a:cubicBezTo>
                    <a:pt x="3055" y="532"/>
                    <a:pt x="3055" y="532"/>
                    <a:pt x="3055" y="532"/>
                  </a:cubicBezTo>
                  <a:lnTo>
                    <a:pt x="3055" y="1674"/>
                  </a:lnTo>
                  <a:close/>
                  <a:moveTo>
                    <a:pt x="1909" y="1674"/>
                  </a:moveTo>
                  <a:cubicBezTo>
                    <a:pt x="1058" y="1674"/>
                    <a:pt x="1058" y="1674"/>
                    <a:pt x="1058" y="1674"/>
                  </a:cubicBezTo>
                  <a:cubicBezTo>
                    <a:pt x="1518" y="958"/>
                    <a:pt x="1518" y="958"/>
                    <a:pt x="1518" y="958"/>
                  </a:cubicBezTo>
                  <a:cubicBezTo>
                    <a:pt x="1386" y="873"/>
                    <a:pt x="1229" y="824"/>
                    <a:pt x="1060" y="824"/>
                  </a:cubicBezTo>
                  <a:cubicBezTo>
                    <a:pt x="592" y="824"/>
                    <a:pt x="212" y="1205"/>
                    <a:pt x="212" y="1674"/>
                  </a:cubicBezTo>
                  <a:cubicBezTo>
                    <a:pt x="212" y="2143"/>
                    <a:pt x="592" y="2523"/>
                    <a:pt x="1060" y="2523"/>
                  </a:cubicBezTo>
                  <a:cubicBezTo>
                    <a:pt x="1529" y="2523"/>
                    <a:pt x="1909" y="2143"/>
                    <a:pt x="1909" y="1674"/>
                  </a:cubicBezTo>
                  <a:close/>
                </a:path>
              </a:pathLst>
            </a:custGeom>
            <a:gradFill>
              <a:gsLst>
                <a:gs pos="2000">
                  <a:srgbClr val="ED1C24"/>
                </a:gs>
                <a:gs pos="67000">
                  <a:srgbClr val="B51116"/>
                </a:gs>
                <a:gs pos="100000">
                  <a:srgbClr val="A70E13"/>
                </a:gs>
              </a:gsLst>
              <a:path path="circle">
                <a:fillToRect l="50000" t="50000" r="50000" b="50000"/>
              </a:path>
            </a:gradFill>
            <a:ln>
              <a:noFill/>
            </a:ln>
          </p:spPr>
          <p:txBody>
            <a:bodyPr vert="horz" wrap="square" lIns="89331" tIns="44665" rIns="89331" bIns="44665" numCol="1" anchor="t" anchorCtr="0" compatLnSpc="1"/>
            <a:lstStyle/>
            <a:p>
              <a:pPr marL="0" marR="0" lvl="0" indent="0" algn="l" defTabSz="669958" rtl="0" eaLnBrk="1" fontAlgn="auto" latinLnBrk="0" hangingPunct="1">
                <a:lnSpc>
                  <a:spcPct val="100000"/>
                </a:lnSpc>
                <a:spcBef>
                  <a:spcPts val="0"/>
                </a:spcBef>
                <a:spcAft>
                  <a:spcPts val="0"/>
                </a:spcAft>
                <a:buClrTx/>
                <a:buSzTx/>
                <a:buFontTx/>
                <a:buNone/>
                <a:tabLst/>
                <a:defRPr/>
              </a:pPr>
              <a:endParaRPr kumimoji="0" lang="zh-CN" altLang="en-US" sz="1319" b="0" i="0" u="none" strike="noStrike" kern="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
          <p:nvSpPr>
            <p:cNvPr id="73" name="Oval 8"/>
            <p:cNvSpPr>
              <a:spLocks noChangeArrowheads="1"/>
            </p:cNvSpPr>
            <p:nvPr/>
          </p:nvSpPr>
          <p:spPr bwMode="auto">
            <a:xfrm>
              <a:off x="2449290" y="3591996"/>
              <a:ext cx="1172931" cy="1172929"/>
            </a:xfrm>
            <a:prstGeom prst="ellipse">
              <a:avLst/>
            </a:prstGeom>
            <a:solidFill>
              <a:sysClr val="window" lastClr="FFFFFF"/>
            </a:solidFill>
            <a:ln>
              <a:noFill/>
            </a:ln>
            <a:effectLst>
              <a:innerShdw blurRad="203200">
                <a:prstClr val="black">
                  <a:alpha val="79000"/>
                </a:prstClr>
              </a:innerShdw>
            </a:effectLst>
          </p:spPr>
          <p:txBody>
            <a:bodyPr vert="horz" wrap="square" lIns="89331" tIns="44665" rIns="89331" bIns="44665" numCol="1" anchor="t" anchorCtr="0" compatLnSpc="1"/>
            <a:lstStyle/>
            <a:p>
              <a:pPr marL="0" marR="0" lvl="0" indent="0" algn="l" defTabSz="669958" rtl="0" eaLnBrk="1" fontAlgn="auto" latinLnBrk="0" hangingPunct="1">
                <a:lnSpc>
                  <a:spcPct val="100000"/>
                </a:lnSpc>
                <a:spcBef>
                  <a:spcPts val="0"/>
                </a:spcBef>
                <a:spcAft>
                  <a:spcPts val="0"/>
                </a:spcAft>
                <a:buClrTx/>
                <a:buSzTx/>
                <a:buFontTx/>
                <a:buNone/>
                <a:tabLst/>
                <a:defRPr/>
              </a:pPr>
              <a:endParaRPr kumimoji="0" lang="zh-CN" altLang="en-US" sz="1319" b="0" i="0" u="none" strike="noStrike" kern="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
          <p:nvSpPr>
            <p:cNvPr id="74" name="TextBox 11"/>
            <p:cNvSpPr txBox="1">
              <a:spLocks noChangeArrowheads="1"/>
            </p:cNvSpPr>
            <p:nvPr/>
          </p:nvSpPr>
          <p:spPr bwMode="auto">
            <a:xfrm flipH="1">
              <a:off x="857669" y="3665632"/>
              <a:ext cx="1614906" cy="279142"/>
            </a:xfrm>
            <a:prstGeom prst="rect">
              <a:avLst/>
            </a:prstGeom>
            <a:noFill/>
            <a:ln>
              <a:noFill/>
            </a:ln>
            <a:effec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l" defTabSz="669958" rtl="0" eaLnBrk="1" fontAlgn="auto" latinLnBrk="0" hangingPunct="1">
                <a:lnSpc>
                  <a:spcPct val="100000"/>
                </a:lnSpc>
                <a:spcBef>
                  <a:spcPts val="0"/>
                </a:spcBef>
                <a:spcAft>
                  <a:spcPts val="0"/>
                </a:spcAft>
                <a:buClrTx/>
                <a:buSzTx/>
                <a:buFontTx/>
                <a:buNone/>
                <a:tabLst/>
                <a:defRPr/>
              </a:pPr>
              <a:r>
                <a:rPr kumimoji="0" lang="zh-CN" altLang="en-US" sz="1172" b="0" i="0" u="none" strike="noStrike" kern="0" cap="none" spc="0" normalizeH="0" baseline="0" noProof="0" dirty="0">
                  <a:ln>
                    <a:noFill/>
                  </a:ln>
                  <a:solidFill>
                    <a:sysClr val="windowText" lastClr="000000">
                      <a:lumMod val="85000"/>
                      <a:lumOff val="15000"/>
                    </a:sysClr>
                  </a:solidFill>
                  <a:effectLst/>
                  <a:uLnTx/>
                  <a:uFillTx/>
                  <a:latin typeface="微软雅黑" panose="020B0503020204020204" pitchFamily="34" charset="-122"/>
                  <a:ea typeface="微软雅黑" panose="020B0503020204020204" pitchFamily="34" charset="-122"/>
                  <a:cs typeface="+mn-cs"/>
                </a:rPr>
                <a:t>点击</a:t>
              </a:r>
              <a:r>
                <a:rPr kumimoji="0" lang="zh-CN" altLang="en-US" sz="1172" b="0" i="0" u="none" strike="noStrike" kern="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mn-cs"/>
                </a:rPr>
                <a:t>添加文本</a:t>
              </a:r>
              <a:endParaRPr kumimoji="0" lang="en-US" altLang="zh-CN" sz="1172" b="0" i="0" u="none" strike="noStrike" kern="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mn-cs"/>
              </a:endParaRPr>
            </a:p>
          </p:txBody>
        </p:sp>
        <p:sp>
          <p:nvSpPr>
            <p:cNvPr id="75" name="TextBox 11"/>
            <p:cNvSpPr txBox="1">
              <a:spLocks noChangeArrowheads="1"/>
            </p:cNvSpPr>
            <p:nvPr/>
          </p:nvSpPr>
          <p:spPr bwMode="auto">
            <a:xfrm flipH="1">
              <a:off x="857669" y="3920625"/>
              <a:ext cx="1614906" cy="279142"/>
            </a:xfrm>
            <a:prstGeom prst="rect">
              <a:avLst/>
            </a:prstGeom>
            <a:noFill/>
            <a:ln>
              <a:noFill/>
            </a:ln>
            <a:effec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l" defTabSz="669958" rtl="0" eaLnBrk="1" fontAlgn="auto" latinLnBrk="0" hangingPunct="1">
                <a:lnSpc>
                  <a:spcPct val="100000"/>
                </a:lnSpc>
                <a:spcBef>
                  <a:spcPts val="0"/>
                </a:spcBef>
                <a:spcAft>
                  <a:spcPts val="0"/>
                </a:spcAft>
                <a:buClrTx/>
                <a:buSzTx/>
                <a:buFontTx/>
                <a:buNone/>
                <a:tabLst/>
                <a:defRPr/>
              </a:pPr>
              <a:r>
                <a:rPr kumimoji="0" lang="zh-CN" altLang="en-US" sz="1172" b="0" i="0" u="none" strike="noStrike" kern="0" cap="none" spc="0" normalizeH="0" baseline="0" noProof="0" dirty="0">
                  <a:ln>
                    <a:noFill/>
                  </a:ln>
                  <a:solidFill>
                    <a:sysClr val="windowText" lastClr="000000">
                      <a:lumMod val="85000"/>
                      <a:lumOff val="15000"/>
                    </a:sysClr>
                  </a:solidFill>
                  <a:effectLst/>
                  <a:uLnTx/>
                  <a:uFillTx/>
                  <a:latin typeface="微软雅黑" panose="020B0503020204020204" pitchFamily="34" charset="-122"/>
                  <a:ea typeface="微软雅黑" panose="020B0503020204020204" pitchFamily="34" charset="-122"/>
                  <a:cs typeface="+mn-cs"/>
                </a:rPr>
                <a:t>点击</a:t>
              </a:r>
              <a:r>
                <a:rPr kumimoji="0" lang="zh-CN" altLang="en-US" sz="1172" b="0" i="0" u="none" strike="noStrike" kern="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mn-cs"/>
                </a:rPr>
                <a:t>添加文本</a:t>
              </a:r>
              <a:endParaRPr kumimoji="0" lang="en-US" altLang="zh-CN" sz="1172" b="0" i="0" u="none" strike="noStrike" kern="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mn-cs"/>
              </a:endParaRPr>
            </a:p>
          </p:txBody>
        </p:sp>
        <p:sp>
          <p:nvSpPr>
            <p:cNvPr id="76" name="任意多边形 75"/>
            <p:cNvSpPr/>
            <p:nvPr/>
          </p:nvSpPr>
          <p:spPr>
            <a:xfrm flipH="1">
              <a:off x="854303" y="3631006"/>
              <a:ext cx="1828531" cy="412328"/>
            </a:xfrm>
            <a:custGeom>
              <a:avLst/>
              <a:gdLst>
                <a:gd name="connsiteX0" fmla="*/ 0 w 2286000"/>
                <a:gd name="connsiteY0" fmla="*/ 472440 h 472440"/>
                <a:gd name="connsiteX1" fmla="*/ 472440 w 2286000"/>
                <a:gd name="connsiteY1" fmla="*/ 0 h 472440"/>
                <a:gd name="connsiteX2" fmla="*/ 2286000 w 2286000"/>
                <a:gd name="connsiteY2" fmla="*/ 0 h 472440"/>
              </a:gdLst>
              <a:ahLst/>
              <a:cxnLst>
                <a:cxn ang="0">
                  <a:pos x="connsiteX0" y="connsiteY0"/>
                </a:cxn>
                <a:cxn ang="0">
                  <a:pos x="connsiteX1" y="connsiteY1"/>
                </a:cxn>
                <a:cxn ang="0">
                  <a:pos x="connsiteX2" y="connsiteY2"/>
                </a:cxn>
              </a:cxnLst>
              <a:rect l="l" t="t" r="r" b="b"/>
              <a:pathLst>
                <a:path w="2286000" h="472440">
                  <a:moveTo>
                    <a:pt x="0" y="472440"/>
                  </a:moveTo>
                  <a:lnTo>
                    <a:pt x="472440" y="0"/>
                  </a:lnTo>
                  <a:lnTo>
                    <a:pt x="2286000" y="0"/>
                  </a:lnTo>
                </a:path>
              </a:pathLst>
            </a:custGeom>
            <a:noFill/>
            <a:ln w="12700" cap="flat" cmpd="sng" algn="ctr">
              <a:solidFill>
                <a:sysClr val="windowText" lastClr="000000">
                  <a:lumMod val="75000"/>
                  <a:lumOff val="25000"/>
                </a:sysClr>
              </a:solidFill>
              <a:prstDash val="sysDot"/>
              <a:miter lim="800000"/>
              <a:headEnd type="oval" w="sm" len="sm"/>
              <a:tailEnd type="oval" w="sm" len="sm"/>
            </a:ln>
            <a:effectLst/>
          </p:spPr>
          <p:txBody>
            <a:bodyPr rtlCol="0" anchor="ctr"/>
            <a:lstStyle/>
            <a:p>
              <a:pPr marL="0" marR="0" lvl="0" indent="0" algn="ctr" defTabSz="893277" rtl="0" eaLnBrk="1" fontAlgn="auto" latinLnBrk="0" hangingPunct="1">
                <a:lnSpc>
                  <a:spcPct val="100000"/>
                </a:lnSpc>
                <a:spcBef>
                  <a:spcPts val="0"/>
                </a:spcBef>
                <a:spcAft>
                  <a:spcPts val="0"/>
                </a:spcAft>
                <a:buClrTx/>
                <a:buSzTx/>
                <a:buFontTx/>
                <a:buNone/>
                <a:tabLst/>
                <a:defRPr/>
              </a:pPr>
              <a:endParaRPr kumimoji="0" lang="zh-CN" altLang="en-US" sz="1758" b="0" i="0" u="none" strike="noStrike" kern="0" cap="none" spc="0" normalizeH="0" baseline="0" noProof="0">
                <a:ln>
                  <a:noFill/>
                </a:ln>
                <a:solidFill>
                  <a:sysClr val="window" lastClr="FFFFFF"/>
                </a:solidFill>
                <a:effectLst/>
                <a:uLnTx/>
                <a:uFillTx/>
                <a:latin typeface="Calibri" panose="020F0502020204030204"/>
                <a:ea typeface="宋体" panose="02010600030101010101" pitchFamily="2" charset="-122"/>
                <a:cs typeface="+mn-cs"/>
              </a:endParaRPr>
            </a:p>
          </p:txBody>
        </p:sp>
        <p:sp>
          <p:nvSpPr>
            <p:cNvPr id="77" name="TextBox 11"/>
            <p:cNvSpPr txBox="1">
              <a:spLocks noChangeArrowheads="1"/>
            </p:cNvSpPr>
            <p:nvPr/>
          </p:nvSpPr>
          <p:spPr bwMode="auto">
            <a:xfrm flipH="1">
              <a:off x="854303" y="3291830"/>
              <a:ext cx="1260871" cy="340707"/>
            </a:xfrm>
            <a:prstGeom prst="rect">
              <a:avLst/>
            </a:prstGeom>
            <a:noFill/>
            <a:ln>
              <a:noFill/>
            </a:ln>
            <a:effec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ctr" defTabSz="683605" rtl="0" eaLnBrk="1" fontAlgn="auto" latinLnBrk="0" hangingPunct="1">
                <a:lnSpc>
                  <a:spcPct val="100000"/>
                </a:lnSpc>
                <a:spcBef>
                  <a:spcPts val="0"/>
                </a:spcBef>
                <a:spcAft>
                  <a:spcPts val="0"/>
                </a:spcAft>
                <a:buClrTx/>
                <a:buSzTx/>
                <a:buFontTx/>
                <a:buNone/>
                <a:tabLst/>
                <a:defRPr/>
              </a:pPr>
              <a:r>
                <a:rPr kumimoji="0" lang="zh-CN" altLang="en-US" sz="1563" b="1" i="0" u="none" strike="noStrike" kern="0" cap="none" spc="0" normalizeH="0" baseline="0" noProof="0" dirty="0">
                  <a:ln>
                    <a:noFill/>
                  </a:ln>
                  <a:solidFill>
                    <a:sysClr val="windowText" lastClr="000000">
                      <a:lumMod val="75000"/>
                      <a:lumOff val="25000"/>
                    </a:sysClr>
                  </a:solidFill>
                  <a:effectLst/>
                  <a:uLnTx/>
                  <a:uFillTx/>
                  <a:latin typeface="微软雅黑" panose="020B0503020204020204" pitchFamily="34" charset="-122"/>
                  <a:ea typeface="微软雅黑" panose="020B0503020204020204" pitchFamily="34" charset="-122"/>
                  <a:cs typeface="+mn-cs"/>
                </a:rPr>
                <a:t>添加标题    </a:t>
              </a:r>
              <a:endParaRPr kumimoji="0" lang="en-US" altLang="zh-CN" sz="1563" b="1" i="0" u="none" strike="noStrike" kern="0" cap="none" spc="0" normalizeH="0" baseline="0" noProof="0" dirty="0">
                <a:ln>
                  <a:noFill/>
                </a:ln>
                <a:solidFill>
                  <a:sysClr val="windowText" lastClr="000000">
                    <a:lumMod val="75000"/>
                    <a:lumOff val="25000"/>
                  </a:sysClr>
                </a:solidFill>
                <a:effectLst/>
                <a:uLnTx/>
                <a:uFillTx/>
                <a:latin typeface="微软雅黑" panose="020B0503020204020204" pitchFamily="34" charset="-122"/>
                <a:ea typeface="微软雅黑" panose="020B0503020204020204" pitchFamily="34" charset="-122"/>
                <a:cs typeface="+mn-cs"/>
              </a:endParaRPr>
            </a:p>
          </p:txBody>
        </p:sp>
        <p:pic>
          <p:nvPicPr>
            <p:cNvPr id="78" name="图片 77" descr="未标题-1.png"/>
            <p:cNvPicPr>
              <a:picLocks noChangeAspect="1"/>
            </p:cNvPicPr>
            <p:nvPr/>
          </p:nvPicPr>
          <p:blipFill>
            <a:blip r:embed="rId2" cstate="print"/>
            <a:srcRect/>
            <a:stretch>
              <a:fillRect/>
            </a:stretch>
          </p:blipFill>
          <p:spPr>
            <a:xfrm>
              <a:off x="2658007" y="3822108"/>
              <a:ext cx="755499" cy="769461"/>
            </a:xfrm>
            <a:prstGeom prst="rect">
              <a:avLst/>
            </a:prstGeom>
          </p:spPr>
        </p:pic>
      </p:grpSp>
      <p:grpSp>
        <p:nvGrpSpPr>
          <p:cNvPr id="79" name="组合 78"/>
          <p:cNvGrpSpPr/>
          <p:nvPr/>
        </p:nvGrpSpPr>
        <p:grpSpPr>
          <a:xfrm>
            <a:off x="4639516" y="2952887"/>
            <a:ext cx="3802347" cy="1850024"/>
            <a:chOff x="4498481" y="3021736"/>
            <a:chExt cx="3892125" cy="1893705"/>
          </a:xfrm>
        </p:grpSpPr>
        <p:sp>
          <p:nvSpPr>
            <p:cNvPr id="80" name="Freeform 6"/>
            <p:cNvSpPr>
              <a:spLocks noEditPoints="1"/>
            </p:cNvSpPr>
            <p:nvPr/>
          </p:nvSpPr>
          <p:spPr bwMode="auto">
            <a:xfrm>
              <a:off x="4498481" y="3021736"/>
              <a:ext cx="2122287" cy="1893705"/>
            </a:xfrm>
            <a:custGeom>
              <a:avLst/>
              <a:gdLst>
                <a:gd name="T0" fmla="*/ 933 w 3073"/>
                <a:gd name="T1" fmla="*/ 0 h 2742"/>
                <a:gd name="T2" fmla="*/ 981 w 3073"/>
                <a:gd name="T3" fmla="*/ 75 h 2742"/>
                <a:gd name="T4" fmla="*/ 1439 w 3073"/>
                <a:gd name="T5" fmla="*/ 788 h 2742"/>
                <a:gd name="T6" fmla="*/ 2012 w 3073"/>
                <a:gd name="T7" fmla="*/ 620 h 2742"/>
                <a:gd name="T8" fmla="*/ 3073 w 3073"/>
                <a:gd name="T9" fmla="*/ 1681 h 2742"/>
                <a:gd name="T10" fmla="*/ 2012 w 3073"/>
                <a:gd name="T11" fmla="*/ 2742 h 2742"/>
                <a:gd name="T12" fmla="*/ 952 w 3073"/>
                <a:gd name="T13" fmla="*/ 1681 h 2742"/>
                <a:gd name="T14" fmla="*/ 0 w 3073"/>
                <a:gd name="T15" fmla="*/ 1681 h 2742"/>
                <a:gd name="T16" fmla="*/ 0 w 3073"/>
                <a:gd name="T17" fmla="*/ 539 h 2742"/>
                <a:gd name="T18" fmla="*/ 933 w 3073"/>
                <a:gd name="T19" fmla="*/ 0 h 2742"/>
                <a:gd name="T20" fmla="*/ 1553 w 3073"/>
                <a:gd name="T21" fmla="*/ 966 h 2742"/>
                <a:gd name="T22" fmla="*/ 2012 w 3073"/>
                <a:gd name="T23" fmla="*/ 1681 h 2742"/>
                <a:gd name="T24" fmla="*/ 1163 w 3073"/>
                <a:gd name="T25" fmla="*/ 1681 h 2742"/>
                <a:gd name="T26" fmla="*/ 2012 w 3073"/>
                <a:gd name="T27" fmla="*/ 2530 h 2742"/>
                <a:gd name="T28" fmla="*/ 2861 w 3073"/>
                <a:gd name="T29" fmla="*/ 1681 h 2742"/>
                <a:gd name="T30" fmla="*/ 2012 w 3073"/>
                <a:gd name="T31" fmla="*/ 831 h 2742"/>
                <a:gd name="T32" fmla="*/ 1553 w 3073"/>
                <a:gd name="T33" fmla="*/ 966 h 27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073" h="2742">
                  <a:moveTo>
                    <a:pt x="933" y="0"/>
                  </a:moveTo>
                  <a:cubicBezTo>
                    <a:pt x="981" y="75"/>
                    <a:pt x="981" y="75"/>
                    <a:pt x="981" y="75"/>
                  </a:cubicBezTo>
                  <a:cubicBezTo>
                    <a:pt x="1439" y="788"/>
                    <a:pt x="1439" y="788"/>
                    <a:pt x="1439" y="788"/>
                  </a:cubicBezTo>
                  <a:cubicBezTo>
                    <a:pt x="1604" y="681"/>
                    <a:pt x="1801" y="620"/>
                    <a:pt x="2012" y="620"/>
                  </a:cubicBezTo>
                  <a:cubicBezTo>
                    <a:pt x="2598" y="620"/>
                    <a:pt x="3073" y="1095"/>
                    <a:pt x="3073" y="1681"/>
                  </a:cubicBezTo>
                  <a:cubicBezTo>
                    <a:pt x="3073" y="2267"/>
                    <a:pt x="2598" y="2742"/>
                    <a:pt x="2012" y="2742"/>
                  </a:cubicBezTo>
                  <a:cubicBezTo>
                    <a:pt x="1427" y="2742"/>
                    <a:pt x="952" y="2267"/>
                    <a:pt x="952" y="1681"/>
                  </a:cubicBezTo>
                  <a:cubicBezTo>
                    <a:pt x="0" y="1681"/>
                    <a:pt x="0" y="1681"/>
                    <a:pt x="0" y="1681"/>
                  </a:cubicBezTo>
                  <a:cubicBezTo>
                    <a:pt x="0" y="539"/>
                    <a:pt x="0" y="539"/>
                    <a:pt x="0" y="539"/>
                  </a:cubicBezTo>
                  <a:lnTo>
                    <a:pt x="933" y="0"/>
                  </a:lnTo>
                  <a:close/>
                  <a:moveTo>
                    <a:pt x="1553" y="966"/>
                  </a:moveTo>
                  <a:cubicBezTo>
                    <a:pt x="2012" y="1681"/>
                    <a:pt x="2012" y="1681"/>
                    <a:pt x="2012" y="1681"/>
                  </a:cubicBezTo>
                  <a:cubicBezTo>
                    <a:pt x="1163" y="1681"/>
                    <a:pt x="1163" y="1681"/>
                    <a:pt x="1163" y="1681"/>
                  </a:cubicBezTo>
                  <a:cubicBezTo>
                    <a:pt x="1163" y="2150"/>
                    <a:pt x="1543" y="2530"/>
                    <a:pt x="2012" y="2530"/>
                  </a:cubicBezTo>
                  <a:cubicBezTo>
                    <a:pt x="2481" y="2530"/>
                    <a:pt x="2861" y="2150"/>
                    <a:pt x="2861" y="1681"/>
                  </a:cubicBezTo>
                  <a:cubicBezTo>
                    <a:pt x="2861" y="1212"/>
                    <a:pt x="2481" y="831"/>
                    <a:pt x="2012" y="831"/>
                  </a:cubicBezTo>
                  <a:cubicBezTo>
                    <a:pt x="1843" y="831"/>
                    <a:pt x="1686" y="881"/>
                    <a:pt x="1553" y="966"/>
                  </a:cubicBezTo>
                  <a:close/>
                </a:path>
              </a:pathLst>
            </a:custGeom>
            <a:gradFill>
              <a:gsLst>
                <a:gs pos="0">
                  <a:schemeClr val="bg1">
                    <a:lumMod val="85000"/>
                  </a:schemeClr>
                </a:gs>
                <a:gs pos="100000">
                  <a:schemeClr val="bg1">
                    <a:lumMod val="85000"/>
                  </a:schemeClr>
                </a:gs>
              </a:gsLst>
              <a:lin ang="5400000" scaled="1"/>
            </a:gradFill>
            <a:ln>
              <a:noFill/>
            </a:ln>
          </p:spPr>
          <p:txBody>
            <a:bodyPr vert="horz" wrap="square" lIns="89331" tIns="44665" rIns="89331" bIns="44665" numCol="1" anchor="t" anchorCtr="0" compatLnSpc="1"/>
            <a:lstStyle/>
            <a:p>
              <a:pPr marL="0" marR="0" lvl="0" indent="0" algn="l" defTabSz="669958" rtl="0" eaLnBrk="1" fontAlgn="auto" latinLnBrk="0" hangingPunct="1">
                <a:lnSpc>
                  <a:spcPct val="100000"/>
                </a:lnSpc>
                <a:spcBef>
                  <a:spcPts val="0"/>
                </a:spcBef>
                <a:spcAft>
                  <a:spcPts val="0"/>
                </a:spcAft>
                <a:buClrTx/>
                <a:buSzTx/>
                <a:buFontTx/>
                <a:buNone/>
                <a:tabLst/>
                <a:defRPr/>
              </a:pPr>
              <a:endParaRPr kumimoji="0" lang="zh-CN" altLang="en-US" sz="1319" b="0" i="0" u="none" strike="noStrike" kern="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
          <p:nvSpPr>
            <p:cNvPr id="81" name="Oval 8"/>
            <p:cNvSpPr>
              <a:spLocks noChangeArrowheads="1"/>
            </p:cNvSpPr>
            <p:nvPr/>
          </p:nvSpPr>
          <p:spPr bwMode="auto">
            <a:xfrm>
              <a:off x="5300653" y="3591996"/>
              <a:ext cx="1172931" cy="1172929"/>
            </a:xfrm>
            <a:prstGeom prst="ellipse">
              <a:avLst/>
            </a:prstGeom>
            <a:solidFill>
              <a:sysClr val="window" lastClr="FFFFFF"/>
            </a:solidFill>
            <a:ln>
              <a:noFill/>
            </a:ln>
            <a:effectLst>
              <a:innerShdw blurRad="203200">
                <a:prstClr val="black">
                  <a:alpha val="79000"/>
                </a:prstClr>
              </a:innerShdw>
            </a:effectLst>
          </p:spPr>
          <p:txBody>
            <a:bodyPr vert="horz" wrap="square" lIns="89331" tIns="44665" rIns="89331" bIns="44665" numCol="1" anchor="t" anchorCtr="0" compatLnSpc="1"/>
            <a:lstStyle/>
            <a:p>
              <a:pPr marL="0" marR="0" lvl="0" indent="0" algn="l" defTabSz="669958" rtl="0" eaLnBrk="1" fontAlgn="auto" latinLnBrk="0" hangingPunct="1">
                <a:lnSpc>
                  <a:spcPct val="100000"/>
                </a:lnSpc>
                <a:spcBef>
                  <a:spcPts val="0"/>
                </a:spcBef>
                <a:spcAft>
                  <a:spcPts val="0"/>
                </a:spcAft>
                <a:buClrTx/>
                <a:buSzTx/>
                <a:buFontTx/>
                <a:buNone/>
                <a:tabLst/>
                <a:defRPr/>
              </a:pPr>
              <a:endParaRPr kumimoji="0" lang="zh-CN" altLang="en-US" sz="1319" b="0" i="0" u="none" strike="noStrike" kern="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
          <p:nvSpPr>
            <p:cNvPr id="82" name="TextBox 11"/>
            <p:cNvSpPr txBox="1">
              <a:spLocks noChangeArrowheads="1"/>
            </p:cNvSpPr>
            <p:nvPr/>
          </p:nvSpPr>
          <p:spPr bwMode="auto">
            <a:xfrm flipH="1">
              <a:off x="6775700" y="3665632"/>
              <a:ext cx="1614906" cy="279142"/>
            </a:xfrm>
            <a:prstGeom prst="rect">
              <a:avLst/>
            </a:prstGeom>
            <a:noFill/>
            <a:ln>
              <a:noFill/>
            </a:ln>
            <a:effec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l" defTabSz="669958" rtl="0" eaLnBrk="1" fontAlgn="auto" latinLnBrk="0" hangingPunct="1">
                <a:lnSpc>
                  <a:spcPct val="100000"/>
                </a:lnSpc>
                <a:spcBef>
                  <a:spcPts val="0"/>
                </a:spcBef>
                <a:spcAft>
                  <a:spcPts val="0"/>
                </a:spcAft>
                <a:buClrTx/>
                <a:buSzTx/>
                <a:buFontTx/>
                <a:buNone/>
                <a:tabLst/>
                <a:defRPr/>
              </a:pPr>
              <a:r>
                <a:rPr kumimoji="0" lang="zh-CN" altLang="en-US" sz="1172" b="0" i="0" u="none" strike="noStrike" kern="0" cap="none" spc="0" normalizeH="0" baseline="0" noProof="0" dirty="0">
                  <a:ln>
                    <a:noFill/>
                  </a:ln>
                  <a:solidFill>
                    <a:sysClr val="windowText" lastClr="000000">
                      <a:lumMod val="85000"/>
                      <a:lumOff val="15000"/>
                    </a:sysClr>
                  </a:solidFill>
                  <a:effectLst/>
                  <a:uLnTx/>
                  <a:uFillTx/>
                  <a:latin typeface="微软雅黑" panose="020B0503020204020204" pitchFamily="34" charset="-122"/>
                  <a:ea typeface="微软雅黑" panose="020B0503020204020204" pitchFamily="34" charset="-122"/>
                  <a:cs typeface="+mn-cs"/>
                </a:rPr>
                <a:t>点击</a:t>
              </a:r>
              <a:r>
                <a:rPr kumimoji="0" lang="zh-CN" altLang="en-US" sz="1172" b="0" i="0" u="none" strike="noStrike" kern="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mn-cs"/>
                </a:rPr>
                <a:t>添加文本</a:t>
              </a:r>
              <a:endParaRPr kumimoji="0" lang="en-US" altLang="zh-CN" sz="1172" b="0" i="0" u="none" strike="noStrike" kern="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mn-cs"/>
              </a:endParaRPr>
            </a:p>
          </p:txBody>
        </p:sp>
        <p:sp>
          <p:nvSpPr>
            <p:cNvPr id="83" name="TextBox 11"/>
            <p:cNvSpPr txBox="1">
              <a:spLocks noChangeArrowheads="1"/>
            </p:cNvSpPr>
            <p:nvPr/>
          </p:nvSpPr>
          <p:spPr bwMode="auto">
            <a:xfrm flipH="1">
              <a:off x="6775700" y="3920625"/>
              <a:ext cx="1614906" cy="279142"/>
            </a:xfrm>
            <a:prstGeom prst="rect">
              <a:avLst/>
            </a:prstGeom>
            <a:noFill/>
            <a:ln>
              <a:noFill/>
            </a:ln>
            <a:effec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l" defTabSz="669958" rtl="0" eaLnBrk="1" fontAlgn="auto" latinLnBrk="0" hangingPunct="1">
                <a:lnSpc>
                  <a:spcPct val="100000"/>
                </a:lnSpc>
                <a:spcBef>
                  <a:spcPts val="0"/>
                </a:spcBef>
                <a:spcAft>
                  <a:spcPts val="0"/>
                </a:spcAft>
                <a:buClrTx/>
                <a:buSzTx/>
                <a:buFontTx/>
                <a:buNone/>
                <a:tabLst/>
                <a:defRPr/>
              </a:pPr>
              <a:r>
                <a:rPr kumimoji="0" lang="zh-CN" altLang="en-US" sz="1172" b="0" i="0" u="none" strike="noStrike" kern="0" cap="none" spc="0" normalizeH="0" baseline="0" noProof="0" dirty="0">
                  <a:ln>
                    <a:noFill/>
                  </a:ln>
                  <a:solidFill>
                    <a:sysClr val="windowText" lastClr="000000">
                      <a:lumMod val="85000"/>
                      <a:lumOff val="15000"/>
                    </a:sysClr>
                  </a:solidFill>
                  <a:effectLst/>
                  <a:uLnTx/>
                  <a:uFillTx/>
                  <a:latin typeface="微软雅黑" panose="020B0503020204020204" pitchFamily="34" charset="-122"/>
                  <a:ea typeface="微软雅黑" panose="020B0503020204020204" pitchFamily="34" charset="-122"/>
                  <a:cs typeface="+mn-cs"/>
                </a:rPr>
                <a:t>点击</a:t>
              </a:r>
              <a:r>
                <a:rPr kumimoji="0" lang="zh-CN" altLang="en-US" sz="1172" b="0" i="0" u="none" strike="noStrike" kern="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mn-cs"/>
                </a:rPr>
                <a:t>添加文本</a:t>
              </a:r>
              <a:endParaRPr kumimoji="0" lang="en-US" altLang="zh-CN" sz="1172" b="0" i="0" u="none" strike="noStrike" kern="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mn-cs"/>
              </a:endParaRPr>
            </a:p>
          </p:txBody>
        </p:sp>
        <p:sp>
          <p:nvSpPr>
            <p:cNvPr id="84" name="任意多边形 83"/>
            <p:cNvSpPr/>
            <p:nvPr/>
          </p:nvSpPr>
          <p:spPr>
            <a:xfrm>
              <a:off x="6255790" y="3631006"/>
              <a:ext cx="1828531" cy="412328"/>
            </a:xfrm>
            <a:custGeom>
              <a:avLst/>
              <a:gdLst>
                <a:gd name="connsiteX0" fmla="*/ 0 w 2286000"/>
                <a:gd name="connsiteY0" fmla="*/ 472440 h 472440"/>
                <a:gd name="connsiteX1" fmla="*/ 472440 w 2286000"/>
                <a:gd name="connsiteY1" fmla="*/ 0 h 472440"/>
                <a:gd name="connsiteX2" fmla="*/ 2286000 w 2286000"/>
                <a:gd name="connsiteY2" fmla="*/ 0 h 472440"/>
              </a:gdLst>
              <a:ahLst/>
              <a:cxnLst>
                <a:cxn ang="0">
                  <a:pos x="connsiteX0" y="connsiteY0"/>
                </a:cxn>
                <a:cxn ang="0">
                  <a:pos x="connsiteX1" y="connsiteY1"/>
                </a:cxn>
                <a:cxn ang="0">
                  <a:pos x="connsiteX2" y="connsiteY2"/>
                </a:cxn>
              </a:cxnLst>
              <a:rect l="l" t="t" r="r" b="b"/>
              <a:pathLst>
                <a:path w="2286000" h="472440">
                  <a:moveTo>
                    <a:pt x="0" y="472440"/>
                  </a:moveTo>
                  <a:lnTo>
                    <a:pt x="472440" y="0"/>
                  </a:lnTo>
                  <a:lnTo>
                    <a:pt x="2286000" y="0"/>
                  </a:lnTo>
                </a:path>
              </a:pathLst>
            </a:custGeom>
            <a:noFill/>
            <a:ln w="12700" cap="flat" cmpd="sng" algn="ctr">
              <a:solidFill>
                <a:sysClr val="windowText" lastClr="000000">
                  <a:lumMod val="75000"/>
                  <a:lumOff val="25000"/>
                </a:sysClr>
              </a:solidFill>
              <a:prstDash val="sysDot"/>
              <a:miter lim="800000"/>
              <a:headEnd type="oval" w="sm" len="sm"/>
              <a:tailEnd type="oval" w="sm" len="sm"/>
            </a:ln>
            <a:effectLst/>
          </p:spPr>
          <p:txBody>
            <a:bodyPr rtlCol="0" anchor="ctr"/>
            <a:lstStyle/>
            <a:p>
              <a:pPr marL="0" marR="0" lvl="0" indent="0" algn="ctr" defTabSz="893277" rtl="0" eaLnBrk="1" fontAlgn="auto" latinLnBrk="0" hangingPunct="1">
                <a:lnSpc>
                  <a:spcPct val="100000"/>
                </a:lnSpc>
                <a:spcBef>
                  <a:spcPts val="0"/>
                </a:spcBef>
                <a:spcAft>
                  <a:spcPts val="0"/>
                </a:spcAft>
                <a:buClrTx/>
                <a:buSzTx/>
                <a:buFontTx/>
                <a:buNone/>
                <a:tabLst/>
                <a:defRPr/>
              </a:pPr>
              <a:endParaRPr kumimoji="0" lang="zh-CN" altLang="en-US" sz="1758" b="0" i="0" u="none" strike="noStrike" kern="0" cap="none" spc="0" normalizeH="0" baseline="0" noProof="0">
                <a:ln>
                  <a:noFill/>
                </a:ln>
                <a:solidFill>
                  <a:sysClr val="window" lastClr="FFFFFF"/>
                </a:solidFill>
                <a:effectLst/>
                <a:uLnTx/>
                <a:uFillTx/>
                <a:latin typeface="Calibri" panose="020F0502020204030204"/>
                <a:ea typeface="宋体" panose="02010600030101010101" pitchFamily="2" charset="-122"/>
                <a:cs typeface="+mn-cs"/>
              </a:endParaRPr>
            </a:p>
          </p:txBody>
        </p:sp>
        <p:sp>
          <p:nvSpPr>
            <p:cNvPr id="85" name="TextBox 11"/>
            <p:cNvSpPr txBox="1">
              <a:spLocks noChangeArrowheads="1"/>
            </p:cNvSpPr>
            <p:nvPr/>
          </p:nvSpPr>
          <p:spPr bwMode="auto">
            <a:xfrm flipH="1">
              <a:off x="6823450" y="3291830"/>
              <a:ext cx="1260871" cy="340707"/>
            </a:xfrm>
            <a:prstGeom prst="rect">
              <a:avLst/>
            </a:prstGeom>
            <a:noFill/>
            <a:ln>
              <a:noFill/>
            </a:ln>
            <a:effec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ctr" defTabSz="683605" rtl="0" eaLnBrk="1" fontAlgn="auto" latinLnBrk="0" hangingPunct="1">
                <a:lnSpc>
                  <a:spcPct val="100000"/>
                </a:lnSpc>
                <a:spcBef>
                  <a:spcPts val="0"/>
                </a:spcBef>
                <a:spcAft>
                  <a:spcPts val="0"/>
                </a:spcAft>
                <a:buClrTx/>
                <a:buSzTx/>
                <a:buFontTx/>
                <a:buNone/>
                <a:tabLst/>
                <a:defRPr/>
              </a:pPr>
              <a:r>
                <a:rPr kumimoji="0" lang="zh-CN" altLang="en-US" sz="1563" b="1" i="0" u="none" strike="noStrike" kern="0" cap="none" spc="0" normalizeH="0" baseline="0" noProof="0" dirty="0">
                  <a:ln>
                    <a:noFill/>
                  </a:ln>
                  <a:solidFill>
                    <a:sysClr val="windowText" lastClr="000000">
                      <a:lumMod val="75000"/>
                      <a:lumOff val="25000"/>
                    </a:sysClr>
                  </a:solidFill>
                  <a:effectLst/>
                  <a:uLnTx/>
                  <a:uFillTx/>
                  <a:latin typeface="微软雅黑" panose="020B0503020204020204" pitchFamily="34" charset="-122"/>
                  <a:ea typeface="微软雅黑" panose="020B0503020204020204" pitchFamily="34" charset="-122"/>
                  <a:cs typeface="+mn-cs"/>
                </a:rPr>
                <a:t>添加标题    </a:t>
              </a:r>
              <a:endParaRPr kumimoji="0" lang="en-US" altLang="zh-CN" sz="1563" b="1" i="0" u="none" strike="noStrike" kern="0" cap="none" spc="0" normalizeH="0" baseline="0" noProof="0" dirty="0">
                <a:ln>
                  <a:noFill/>
                </a:ln>
                <a:solidFill>
                  <a:sysClr val="windowText" lastClr="000000">
                    <a:lumMod val="75000"/>
                    <a:lumOff val="25000"/>
                  </a:sysClr>
                </a:solidFill>
                <a:effectLst/>
                <a:uLnTx/>
                <a:uFillTx/>
                <a:latin typeface="微软雅黑" panose="020B0503020204020204" pitchFamily="34" charset="-122"/>
                <a:ea typeface="微软雅黑" panose="020B0503020204020204" pitchFamily="34" charset="-122"/>
                <a:cs typeface="+mn-cs"/>
              </a:endParaRPr>
            </a:p>
          </p:txBody>
        </p:sp>
        <p:pic>
          <p:nvPicPr>
            <p:cNvPr id="86" name="图片 85" descr="未标题-1.png"/>
            <p:cNvPicPr>
              <a:picLocks noChangeAspect="1"/>
            </p:cNvPicPr>
            <p:nvPr/>
          </p:nvPicPr>
          <p:blipFill>
            <a:blip r:embed="rId3" cstate="print">
              <a:duotone>
                <a:schemeClr val="bg2">
                  <a:shade val="45000"/>
                  <a:satMod val="135000"/>
                </a:schemeClr>
                <a:prstClr val="white"/>
              </a:duotone>
            </a:blip>
            <a:srcRect/>
            <a:stretch>
              <a:fillRect/>
            </a:stretch>
          </p:blipFill>
          <p:spPr>
            <a:xfrm>
              <a:off x="5505818" y="3890333"/>
              <a:ext cx="785603" cy="707044"/>
            </a:xfrm>
            <a:prstGeom prst="rect">
              <a:avLst/>
            </a:prstGeom>
          </p:spPr>
        </p:pic>
      </p:grpSp>
      <p:grpSp>
        <p:nvGrpSpPr>
          <p:cNvPr id="87" name="组合 86"/>
          <p:cNvGrpSpPr/>
          <p:nvPr/>
        </p:nvGrpSpPr>
        <p:grpSpPr>
          <a:xfrm>
            <a:off x="3889724" y="895299"/>
            <a:ext cx="3133960" cy="2354244"/>
            <a:chOff x="3730987" y="915566"/>
            <a:chExt cx="3207956" cy="2409830"/>
          </a:xfrm>
        </p:grpSpPr>
        <p:sp>
          <p:nvSpPr>
            <p:cNvPr id="88" name="TextBox 11"/>
            <p:cNvSpPr txBox="1">
              <a:spLocks noChangeArrowheads="1"/>
            </p:cNvSpPr>
            <p:nvPr/>
          </p:nvSpPr>
          <p:spPr bwMode="auto">
            <a:xfrm flipH="1">
              <a:off x="5324037" y="1278047"/>
              <a:ext cx="1614906" cy="279142"/>
            </a:xfrm>
            <a:prstGeom prst="rect">
              <a:avLst/>
            </a:prstGeom>
            <a:noFill/>
            <a:ln>
              <a:noFill/>
            </a:ln>
            <a:effec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l" defTabSz="669958" rtl="0" eaLnBrk="1" fontAlgn="auto" latinLnBrk="0" hangingPunct="1">
                <a:lnSpc>
                  <a:spcPct val="100000"/>
                </a:lnSpc>
                <a:spcBef>
                  <a:spcPts val="0"/>
                </a:spcBef>
                <a:spcAft>
                  <a:spcPts val="0"/>
                </a:spcAft>
                <a:buClrTx/>
                <a:buSzTx/>
                <a:buFontTx/>
                <a:buNone/>
                <a:tabLst/>
                <a:defRPr/>
              </a:pPr>
              <a:r>
                <a:rPr kumimoji="0" lang="zh-CN" altLang="en-US" sz="1172" b="0" i="0" u="none" strike="noStrike" kern="0" cap="none" spc="0" normalizeH="0" baseline="0" noProof="0" dirty="0">
                  <a:ln>
                    <a:noFill/>
                  </a:ln>
                  <a:solidFill>
                    <a:sysClr val="windowText" lastClr="000000">
                      <a:lumMod val="85000"/>
                      <a:lumOff val="15000"/>
                    </a:sysClr>
                  </a:solidFill>
                  <a:effectLst/>
                  <a:uLnTx/>
                  <a:uFillTx/>
                  <a:latin typeface="微软雅黑" panose="020B0503020204020204" pitchFamily="34" charset="-122"/>
                  <a:ea typeface="微软雅黑" panose="020B0503020204020204" pitchFamily="34" charset="-122"/>
                  <a:cs typeface="+mn-cs"/>
                </a:rPr>
                <a:t>点击</a:t>
              </a:r>
              <a:r>
                <a:rPr kumimoji="0" lang="zh-CN" altLang="en-US" sz="1172" b="0" i="0" u="none" strike="noStrike" kern="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mn-cs"/>
                </a:rPr>
                <a:t>添加文本</a:t>
              </a:r>
              <a:endParaRPr kumimoji="0" lang="en-US" altLang="zh-CN" sz="1172" b="0" i="0" u="none" strike="noStrike" kern="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mn-cs"/>
              </a:endParaRPr>
            </a:p>
          </p:txBody>
        </p:sp>
        <p:sp>
          <p:nvSpPr>
            <p:cNvPr id="89" name="TextBox 11"/>
            <p:cNvSpPr txBox="1">
              <a:spLocks noChangeArrowheads="1"/>
            </p:cNvSpPr>
            <p:nvPr/>
          </p:nvSpPr>
          <p:spPr bwMode="auto">
            <a:xfrm flipH="1">
              <a:off x="5324037" y="1533040"/>
              <a:ext cx="1614906" cy="279142"/>
            </a:xfrm>
            <a:prstGeom prst="rect">
              <a:avLst/>
            </a:prstGeom>
            <a:noFill/>
            <a:ln>
              <a:noFill/>
            </a:ln>
            <a:effec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l" defTabSz="669958" rtl="0" eaLnBrk="1" fontAlgn="auto" latinLnBrk="0" hangingPunct="1">
                <a:lnSpc>
                  <a:spcPct val="100000"/>
                </a:lnSpc>
                <a:spcBef>
                  <a:spcPts val="0"/>
                </a:spcBef>
                <a:spcAft>
                  <a:spcPts val="0"/>
                </a:spcAft>
                <a:buClrTx/>
                <a:buSzTx/>
                <a:buFontTx/>
                <a:buNone/>
                <a:tabLst/>
                <a:defRPr/>
              </a:pPr>
              <a:r>
                <a:rPr kumimoji="0" lang="zh-CN" altLang="en-US" sz="1172" b="0" i="0" u="none" strike="noStrike" kern="0" cap="none" spc="0" normalizeH="0" baseline="0" noProof="0" dirty="0">
                  <a:ln>
                    <a:noFill/>
                  </a:ln>
                  <a:solidFill>
                    <a:sysClr val="windowText" lastClr="000000">
                      <a:lumMod val="85000"/>
                      <a:lumOff val="15000"/>
                    </a:sysClr>
                  </a:solidFill>
                  <a:effectLst/>
                  <a:uLnTx/>
                  <a:uFillTx/>
                  <a:latin typeface="微软雅黑" panose="020B0503020204020204" pitchFamily="34" charset="-122"/>
                  <a:ea typeface="微软雅黑" panose="020B0503020204020204" pitchFamily="34" charset="-122"/>
                  <a:cs typeface="+mn-cs"/>
                </a:rPr>
                <a:t>点击</a:t>
              </a:r>
              <a:r>
                <a:rPr kumimoji="0" lang="zh-CN" altLang="en-US" sz="1172" b="0" i="0" u="none" strike="noStrike" kern="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mn-cs"/>
                </a:rPr>
                <a:t>添加文本</a:t>
              </a:r>
              <a:endParaRPr kumimoji="0" lang="en-US" altLang="zh-CN" sz="1172" b="0" i="0" u="none" strike="noStrike" kern="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mn-cs"/>
              </a:endParaRPr>
            </a:p>
          </p:txBody>
        </p:sp>
        <p:grpSp>
          <p:nvGrpSpPr>
            <p:cNvPr id="90" name="组合 89"/>
            <p:cNvGrpSpPr/>
            <p:nvPr/>
          </p:nvGrpSpPr>
          <p:grpSpPr>
            <a:xfrm>
              <a:off x="3730987" y="915566"/>
              <a:ext cx="2911315" cy="2409830"/>
              <a:chOff x="3730987" y="915566"/>
              <a:chExt cx="2911315" cy="2409830"/>
            </a:xfrm>
          </p:grpSpPr>
          <p:sp>
            <p:nvSpPr>
              <p:cNvPr id="91" name="Freeform 7"/>
              <p:cNvSpPr>
                <a:spLocks noEditPoints="1"/>
              </p:cNvSpPr>
              <p:nvPr/>
            </p:nvSpPr>
            <p:spPr bwMode="auto">
              <a:xfrm>
                <a:off x="3730987" y="1231475"/>
                <a:ext cx="1464912" cy="2093921"/>
              </a:xfrm>
              <a:custGeom>
                <a:avLst/>
                <a:gdLst>
                  <a:gd name="T0" fmla="*/ 1061 w 2121"/>
                  <a:gd name="T1" fmla="*/ 1061 h 3032"/>
                  <a:gd name="T2" fmla="*/ 1520 w 2121"/>
                  <a:gd name="T3" fmla="*/ 1776 h 3032"/>
                  <a:gd name="T4" fmla="*/ 1910 w 2121"/>
                  <a:gd name="T5" fmla="*/ 1061 h 3032"/>
                  <a:gd name="T6" fmla="*/ 1061 w 2121"/>
                  <a:gd name="T7" fmla="*/ 212 h 3032"/>
                  <a:gd name="T8" fmla="*/ 212 w 2121"/>
                  <a:gd name="T9" fmla="*/ 1061 h 3032"/>
                  <a:gd name="T10" fmla="*/ 602 w 2121"/>
                  <a:gd name="T11" fmla="*/ 1776 h 3032"/>
                  <a:gd name="T12" fmla="*/ 1061 w 2121"/>
                  <a:gd name="T13" fmla="*/ 1061 h 3032"/>
                  <a:gd name="T14" fmla="*/ 1634 w 2121"/>
                  <a:gd name="T15" fmla="*/ 1954 h 3032"/>
                  <a:gd name="T16" fmla="*/ 1981 w 2121"/>
                  <a:gd name="T17" fmla="*/ 2494 h 3032"/>
                  <a:gd name="T18" fmla="*/ 1055 w 2121"/>
                  <a:gd name="T19" fmla="*/ 3029 h 3032"/>
                  <a:gd name="T20" fmla="*/ 1055 w 2121"/>
                  <a:gd name="T21" fmla="*/ 3032 h 3032"/>
                  <a:gd name="T22" fmla="*/ 136 w 2121"/>
                  <a:gd name="T23" fmla="*/ 2501 h 3032"/>
                  <a:gd name="T24" fmla="*/ 487 w 2121"/>
                  <a:gd name="T25" fmla="*/ 1954 h 3032"/>
                  <a:gd name="T26" fmla="*/ 0 w 2121"/>
                  <a:gd name="T27" fmla="*/ 1061 h 3032"/>
                  <a:gd name="T28" fmla="*/ 1061 w 2121"/>
                  <a:gd name="T29" fmla="*/ 0 h 3032"/>
                  <a:gd name="T30" fmla="*/ 2121 w 2121"/>
                  <a:gd name="T31" fmla="*/ 1061 h 3032"/>
                  <a:gd name="T32" fmla="*/ 1634 w 2121"/>
                  <a:gd name="T33" fmla="*/ 1954 h 30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121" h="3032">
                    <a:moveTo>
                      <a:pt x="1061" y="1061"/>
                    </a:moveTo>
                    <a:cubicBezTo>
                      <a:pt x="1520" y="1776"/>
                      <a:pt x="1520" y="1776"/>
                      <a:pt x="1520" y="1776"/>
                    </a:cubicBezTo>
                    <a:cubicBezTo>
                      <a:pt x="1754" y="1625"/>
                      <a:pt x="1910" y="1361"/>
                      <a:pt x="1910" y="1061"/>
                    </a:cubicBezTo>
                    <a:cubicBezTo>
                      <a:pt x="1910" y="592"/>
                      <a:pt x="1530" y="212"/>
                      <a:pt x="1061" y="212"/>
                    </a:cubicBezTo>
                    <a:cubicBezTo>
                      <a:pt x="592" y="212"/>
                      <a:pt x="212" y="592"/>
                      <a:pt x="212" y="1061"/>
                    </a:cubicBezTo>
                    <a:cubicBezTo>
                      <a:pt x="212" y="1361"/>
                      <a:pt x="367" y="1625"/>
                      <a:pt x="602" y="1776"/>
                    </a:cubicBezTo>
                    <a:lnTo>
                      <a:pt x="1061" y="1061"/>
                    </a:lnTo>
                    <a:close/>
                    <a:moveTo>
                      <a:pt x="1634" y="1954"/>
                    </a:moveTo>
                    <a:cubicBezTo>
                      <a:pt x="1981" y="2494"/>
                      <a:pt x="1981" y="2494"/>
                      <a:pt x="1981" y="2494"/>
                    </a:cubicBezTo>
                    <a:cubicBezTo>
                      <a:pt x="1055" y="3029"/>
                      <a:pt x="1055" y="3029"/>
                      <a:pt x="1055" y="3029"/>
                    </a:cubicBezTo>
                    <a:cubicBezTo>
                      <a:pt x="1055" y="3032"/>
                      <a:pt x="1055" y="3032"/>
                      <a:pt x="1055" y="3032"/>
                    </a:cubicBezTo>
                    <a:cubicBezTo>
                      <a:pt x="136" y="2501"/>
                      <a:pt x="136" y="2501"/>
                      <a:pt x="136" y="2501"/>
                    </a:cubicBezTo>
                    <a:cubicBezTo>
                      <a:pt x="487" y="1954"/>
                      <a:pt x="487" y="1954"/>
                      <a:pt x="487" y="1954"/>
                    </a:cubicBezTo>
                    <a:cubicBezTo>
                      <a:pt x="194" y="1765"/>
                      <a:pt x="0" y="1436"/>
                      <a:pt x="0" y="1061"/>
                    </a:cubicBezTo>
                    <a:cubicBezTo>
                      <a:pt x="0" y="475"/>
                      <a:pt x="475" y="0"/>
                      <a:pt x="1061" y="0"/>
                    </a:cubicBezTo>
                    <a:cubicBezTo>
                      <a:pt x="1646" y="0"/>
                      <a:pt x="2121" y="475"/>
                      <a:pt x="2121" y="1061"/>
                    </a:cubicBezTo>
                    <a:cubicBezTo>
                      <a:pt x="2121" y="1436"/>
                      <a:pt x="1927" y="1765"/>
                      <a:pt x="1634" y="1954"/>
                    </a:cubicBezTo>
                    <a:close/>
                  </a:path>
                </a:pathLst>
              </a:custGeom>
              <a:gradFill>
                <a:gsLst>
                  <a:gs pos="2000">
                    <a:schemeClr val="tx1">
                      <a:lumMod val="75000"/>
                      <a:lumOff val="25000"/>
                    </a:schemeClr>
                  </a:gs>
                  <a:gs pos="100000">
                    <a:schemeClr val="tx1">
                      <a:lumMod val="50000"/>
                      <a:lumOff val="50000"/>
                    </a:schemeClr>
                  </a:gs>
                </a:gsLst>
                <a:path path="circle">
                  <a:fillToRect l="50000" t="50000" r="50000" b="50000"/>
                </a:path>
              </a:gradFill>
              <a:ln>
                <a:noFill/>
              </a:ln>
            </p:spPr>
            <p:txBody>
              <a:bodyPr vert="horz" wrap="square" lIns="89331" tIns="44665" rIns="89331" bIns="44665" numCol="1" anchor="t" anchorCtr="0" compatLnSpc="1"/>
              <a:lstStyle/>
              <a:p>
                <a:pPr marL="0" marR="0" lvl="0" indent="0" algn="l" defTabSz="669958" rtl="0" eaLnBrk="1" fontAlgn="auto" latinLnBrk="0" hangingPunct="1">
                  <a:lnSpc>
                    <a:spcPct val="100000"/>
                  </a:lnSpc>
                  <a:spcBef>
                    <a:spcPts val="0"/>
                  </a:spcBef>
                  <a:spcAft>
                    <a:spcPts val="0"/>
                  </a:spcAft>
                  <a:buClrTx/>
                  <a:buSzTx/>
                  <a:buFontTx/>
                  <a:buNone/>
                  <a:tabLst/>
                  <a:defRPr/>
                </a:pPr>
                <a:endParaRPr kumimoji="0" lang="zh-CN" altLang="en-US" sz="1319" b="0" i="0" u="none" strike="noStrike" kern="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
            <p:nvSpPr>
              <p:cNvPr id="92" name="Oval 8"/>
              <p:cNvSpPr>
                <a:spLocks noChangeArrowheads="1"/>
              </p:cNvSpPr>
              <p:nvPr/>
            </p:nvSpPr>
            <p:spPr bwMode="auto">
              <a:xfrm>
                <a:off x="3876977" y="1377111"/>
                <a:ext cx="1172931" cy="1172929"/>
              </a:xfrm>
              <a:prstGeom prst="ellipse">
                <a:avLst/>
              </a:prstGeom>
              <a:solidFill>
                <a:sysClr val="window" lastClr="FFFFFF"/>
              </a:solidFill>
              <a:ln>
                <a:noFill/>
              </a:ln>
              <a:effectLst>
                <a:innerShdw blurRad="203200">
                  <a:prstClr val="black">
                    <a:alpha val="79000"/>
                  </a:prstClr>
                </a:innerShdw>
              </a:effectLst>
            </p:spPr>
            <p:txBody>
              <a:bodyPr vert="horz" wrap="square" lIns="89331" tIns="44665" rIns="89331" bIns="44665" numCol="1" anchor="t" anchorCtr="0" compatLnSpc="1"/>
              <a:lstStyle/>
              <a:p>
                <a:pPr marL="0" marR="0" lvl="0" indent="0" algn="l" defTabSz="669958" rtl="0" eaLnBrk="1" fontAlgn="auto" latinLnBrk="0" hangingPunct="1">
                  <a:lnSpc>
                    <a:spcPct val="100000"/>
                  </a:lnSpc>
                  <a:spcBef>
                    <a:spcPts val="0"/>
                  </a:spcBef>
                  <a:spcAft>
                    <a:spcPts val="0"/>
                  </a:spcAft>
                  <a:buClrTx/>
                  <a:buSzTx/>
                  <a:buFontTx/>
                  <a:buNone/>
                  <a:tabLst/>
                  <a:defRPr/>
                </a:pPr>
                <a:endParaRPr kumimoji="0" lang="zh-CN" altLang="en-US" sz="1319" b="0" i="0" u="none" strike="noStrike" kern="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
            <p:nvSpPr>
              <p:cNvPr id="93" name="任意多边形 92"/>
              <p:cNvSpPr/>
              <p:nvPr/>
            </p:nvSpPr>
            <p:spPr>
              <a:xfrm>
                <a:off x="4813771" y="1244546"/>
                <a:ext cx="1828531" cy="412328"/>
              </a:xfrm>
              <a:custGeom>
                <a:avLst/>
                <a:gdLst>
                  <a:gd name="connsiteX0" fmla="*/ 0 w 2286000"/>
                  <a:gd name="connsiteY0" fmla="*/ 472440 h 472440"/>
                  <a:gd name="connsiteX1" fmla="*/ 472440 w 2286000"/>
                  <a:gd name="connsiteY1" fmla="*/ 0 h 472440"/>
                  <a:gd name="connsiteX2" fmla="*/ 2286000 w 2286000"/>
                  <a:gd name="connsiteY2" fmla="*/ 0 h 472440"/>
                </a:gdLst>
                <a:ahLst/>
                <a:cxnLst>
                  <a:cxn ang="0">
                    <a:pos x="connsiteX0" y="connsiteY0"/>
                  </a:cxn>
                  <a:cxn ang="0">
                    <a:pos x="connsiteX1" y="connsiteY1"/>
                  </a:cxn>
                  <a:cxn ang="0">
                    <a:pos x="connsiteX2" y="connsiteY2"/>
                  </a:cxn>
                </a:cxnLst>
                <a:rect l="l" t="t" r="r" b="b"/>
                <a:pathLst>
                  <a:path w="2286000" h="472440">
                    <a:moveTo>
                      <a:pt x="0" y="472440"/>
                    </a:moveTo>
                    <a:lnTo>
                      <a:pt x="472440" y="0"/>
                    </a:lnTo>
                    <a:lnTo>
                      <a:pt x="2286000" y="0"/>
                    </a:lnTo>
                  </a:path>
                </a:pathLst>
              </a:custGeom>
              <a:noFill/>
              <a:ln w="12700" cap="flat" cmpd="sng" algn="ctr">
                <a:solidFill>
                  <a:sysClr val="windowText" lastClr="000000">
                    <a:lumMod val="75000"/>
                    <a:lumOff val="25000"/>
                  </a:sysClr>
                </a:solidFill>
                <a:prstDash val="sysDot"/>
                <a:miter lim="800000"/>
                <a:headEnd type="oval" w="sm" len="sm"/>
                <a:tailEnd type="oval" w="sm" len="sm"/>
              </a:ln>
              <a:effectLst/>
            </p:spPr>
            <p:txBody>
              <a:bodyPr rtlCol="0" anchor="ctr"/>
              <a:lstStyle/>
              <a:p>
                <a:pPr marL="0" marR="0" lvl="0" indent="0" algn="ctr" defTabSz="893277" rtl="0" eaLnBrk="1" fontAlgn="auto" latinLnBrk="0" hangingPunct="1">
                  <a:lnSpc>
                    <a:spcPct val="100000"/>
                  </a:lnSpc>
                  <a:spcBef>
                    <a:spcPts val="0"/>
                  </a:spcBef>
                  <a:spcAft>
                    <a:spcPts val="0"/>
                  </a:spcAft>
                  <a:buClrTx/>
                  <a:buSzTx/>
                  <a:buFontTx/>
                  <a:buNone/>
                  <a:tabLst/>
                  <a:defRPr/>
                </a:pPr>
                <a:endParaRPr kumimoji="0" lang="zh-CN" altLang="en-US" sz="1758" b="0" i="0" u="none" strike="noStrike" kern="0" cap="none" spc="0" normalizeH="0" baseline="0" noProof="0">
                  <a:ln>
                    <a:noFill/>
                  </a:ln>
                  <a:solidFill>
                    <a:sysClr val="window" lastClr="FFFFFF"/>
                  </a:solidFill>
                  <a:effectLst/>
                  <a:uLnTx/>
                  <a:uFillTx/>
                  <a:latin typeface="Calibri" panose="020F0502020204030204"/>
                  <a:ea typeface="宋体" panose="02010600030101010101" pitchFamily="2" charset="-122"/>
                  <a:cs typeface="+mn-cs"/>
                </a:endParaRPr>
              </a:p>
            </p:txBody>
          </p:sp>
          <p:pic>
            <p:nvPicPr>
              <p:cNvPr id="94" name="图片 93" descr="未标题-1.png"/>
              <p:cNvPicPr>
                <a:picLocks noChangeAspect="1"/>
              </p:cNvPicPr>
              <p:nvPr/>
            </p:nvPicPr>
            <p:blipFill>
              <a:blip r:embed="rId4" cstate="print">
                <a:duotone>
                  <a:schemeClr val="bg2">
                    <a:shade val="45000"/>
                    <a:satMod val="135000"/>
                  </a:schemeClr>
                  <a:prstClr val="white"/>
                </a:duotone>
              </a:blip>
              <a:srcRect/>
              <a:stretch>
                <a:fillRect/>
              </a:stretch>
            </p:blipFill>
            <p:spPr>
              <a:xfrm>
                <a:off x="4057584" y="1697101"/>
                <a:ext cx="813455" cy="559252"/>
              </a:xfrm>
              <a:prstGeom prst="rect">
                <a:avLst/>
              </a:prstGeom>
            </p:spPr>
          </p:pic>
          <p:sp>
            <p:nvSpPr>
              <p:cNvPr id="95" name="TextBox 11"/>
              <p:cNvSpPr txBox="1">
                <a:spLocks noChangeArrowheads="1"/>
              </p:cNvSpPr>
              <p:nvPr/>
            </p:nvSpPr>
            <p:spPr bwMode="auto">
              <a:xfrm flipH="1">
                <a:off x="5220072" y="915566"/>
                <a:ext cx="1260871" cy="340707"/>
              </a:xfrm>
              <a:prstGeom prst="rect">
                <a:avLst/>
              </a:prstGeom>
              <a:noFill/>
              <a:ln>
                <a:noFill/>
              </a:ln>
              <a:effec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ctr" defTabSz="683605" rtl="0" eaLnBrk="1" fontAlgn="auto" latinLnBrk="0" hangingPunct="1">
                  <a:lnSpc>
                    <a:spcPct val="100000"/>
                  </a:lnSpc>
                  <a:spcBef>
                    <a:spcPts val="0"/>
                  </a:spcBef>
                  <a:spcAft>
                    <a:spcPts val="0"/>
                  </a:spcAft>
                  <a:buClrTx/>
                  <a:buSzTx/>
                  <a:buFontTx/>
                  <a:buNone/>
                  <a:tabLst/>
                  <a:defRPr/>
                </a:pPr>
                <a:r>
                  <a:rPr kumimoji="0" lang="zh-CN" altLang="en-US" sz="1563" b="1" i="0" u="none" strike="noStrike" kern="0" cap="none" spc="0" normalizeH="0" baseline="0" noProof="0" dirty="0">
                    <a:ln>
                      <a:noFill/>
                    </a:ln>
                    <a:solidFill>
                      <a:sysClr val="windowText" lastClr="000000">
                        <a:lumMod val="75000"/>
                        <a:lumOff val="25000"/>
                      </a:sysClr>
                    </a:solidFill>
                    <a:effectLst/>
                    <a:uLnTx/>
                    <a:uFillTx/>
                    <a:latin typeface="微软雅黑" panose="020B0503020204020204" pitchFamily="34" charset="-122"/>
                    <a:ea typeface="微软雅黑" panose="020B0503020204020204" pitchFamily="34" charset="-122"/>
                    <a:cs typeface="+mn-cs"/>
                  </a:rPr>
                  <a:t>添加标题    </a:t>
                </a:r>
                <a:endParaRPr kumimoji="0" lang="en-US" altLang="zh-CN" sz="1563" b="1" i="0" u="none" strike="noStrike" kern="0" cap="none" spc="0" normalizeH="0" baseline="0" noProof="0" dirty="0">
                  <a:ln>
                    <a:noFill/>
                  </a:ln>
                  <a:solidFill>
                    <a:sysClr val="windowText" lastClr="000000">
                      <a:lumMod val="75000"/>
                      <a:lumOff val="25000"/>
                    </a:sysClr>
                  </a:solidFill>
                  <a:effectLst/>
                  <a:uLnTx/>
                  <a:uFillTx/>
                  <a:latin typeface="微软雅黑" panose="020B0503020204020204" pitchFamily="34" charset="-122"/>
                  <a:ea typeface="微软雅黑" panose="020B0503020204020204" pitchFamily="34" charset="-122"/>
                  <a:cs typeface="+mn-cs"/>
                </a:endParaRPr>
              </a:p>
            </p:txBody>
          </p:sp>
        </p:grpSp>
      </p:grpSp>
    </p:spTree>
    <p:extLst>
      <p:ext uri="{BB962C8B-B14F-4D97-AF65-F5344CB8AC3E}">
        <p14:creationId xmlns:p14="http://schemas.microsoft.com/office/powerpoint/2010/main" val="1165923714"/>
      </p:ext>
    </p:extLst>
  </p:cSld>
  <p:clrMapOvr>
    <a:masterClrMapping/>
  </p:clrMapOvr>
  <p:transition spd="slow" advClick="0" advTm="6263">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87"/>
                                        </p:tgtEl>
                                        <p:attrNameLst>
                                          <p:attrName>style.visibility</p:attrName>
                                        </p:attrNameLst>
                                      </p:cBhvr>
                                      <p:to>
                                        <p:strVal val="visible"/>
                                      </p:to>
                                    </p:set>
                                    <p:anim calcmode="lin" valueType="num">
                                      <p:cBhvr>
                                        <p:cTn id="7" dur="500" fill="hold"/>
                                        <p:tgtEl>
                                          <p:spTgt spid="87"/>
                                        </p:tgtEl>
                                        <p:attrNameLst>
                                          <p:attrName>ppt_w</p:attrName>
                                        </p:attrNameLst>
                                      </p:cBhvr>
                                      <p:tavLst>
                                        <p:tav tm="0">
                                          <p:val>
                                            <p:fltVal val="0"/>
                                          </p:val>
                                        </p:tav>
                                        <p:tav tm="100000">
                                          <p:val>
                                            <p:strVal val="#ppt_w"/>
                                          </p:val>
                                        </p:tav>
                                      </p:tavLst>
                                    </p:anim>
                                    <p:anim calcmode="lin" valueType="num">
                                      <p:cBhvr>
                                        <p:cTn id="8" dur="500" fill="hold"/>
                                        <p:tgtEl>
                                          <p:spTgt spid="87"/>
                                        </p:tgtEl>
                                        <p:attrNameLst>
                                          <p:attrName>ppt_h</p:attrName>
                                        </p:attrNameLst>
                                      </p:cBhvr>
                                      <p:tavLst>
                                        <p:tav tm="0">
                                          <p:val>
                                            <p:fltVal val="0"/>
                                          </p:val>
                                        </p:tav>
                                        <p:tav tm="100000">
                                          <p:val>
                                            <p:strVal val="#ppt_h"/>
                                          </p:val>
                                        </p:tav>
                                      </p:tavLst>
                                    </p:anim>
                                    <p:animEffect transition="in" filter="fade">
                                      <p:cBhvr>
                                        <p:cTn id="9" dur="500"/>
                                        <p:tgtEl>
                                          <p:spTgt spid="87"/>
                                        </p:tgtEl>
                                      </p:cBhvr>
                                    </p:animEffect>
                                  </p:childTnLst>
                                </p:cTn>
                              </p:par>
                            </p:childTnLst>
                          </p:cTn>
                        </p:par>
                        <p:par>
                          <p:cTn id="10" fill="hold">
                            <p:stCondLst>
                              <p:cond delay="500"/>
                            </p:stCondLst>
                            <p:childTnLst>
                              <p:par>
                                <p:cTn id="11" presetID="53" presetClass="entr" presetSubtype="16" fill="hold" nodeType="afterEffect">
                                  <p:stCondLst>
                                    <p:cond delay="0"/>
                                  </p:stCondLst>
                                  <p:childTnLst>
                                    <p:set>
                                      <p:cBhvr>
                                        <p:cTn id="12" dur="1" fill="hold">
                                          <p:stCondLst>
                                            <p:cond delay="0"/>
                                          </p:stCondLst>
                                        </p:cTn>
                                        <p:tgtEl>
                                          <p:spTgt spid="71"/>
                                        </p:tgtEl>
                                        <p:attrNameLst>
                                          <p:attrName>style.visibility</p:attrName>
                                        </p:attrNameLst>
                                      </p:cBhvr>
                                      <p:to>
                                        <p:strVal val="visible"/>
                                      </p:to>
                                    </p:set>
                                    <p:anim calcmode="lin" valueType="num">
                                      <p:cBhvr>
                                        <p:cTn id="13" dur="500" fill="hold"/>
                                        <p:tgtEl>
                                          <p:spTgt spid="71"/>
                                        </p:tgtEl>
                                        <p:attrNameLst>
                                          <p:attrName>ppt_w</p:attrName>
                                        </p:attrNameLst>
                                      </p:cBhvr>
                                      <p:tavLst>
                                        <p:tav tm="0">
                                          <p:val>
                                            <p:fltVal val="0"/>
                                          </p:val>
                                        </p:tav>
                                        <p:tav tm="100000">
                                          <p:val>
                                            <p:strVal val="#ppt_w"/>
                                          </p:val>
                                        </p:tav>
                                      </p:tavLst>
                                    </p:anim>
                                    <p:anim calcmode="lin" valueType="num">
                                      <p:cBhvr>
                                        <p:cTn id="14" dur="500" fill="hold"/>
                                        <p:tgtEl>
                                          <p:spTgt spid="71"/>
                                        </p:tgtEl>
                                        <p:attrNameLst>
                                          <p:attrName>ppt_h</p:attrName>
                                        </p:attrNameLst>
                                      </p:cBhvr>
                                      <p:tavLst>
                                        <p:tav tm="0">
                                          <p:val>
                                            <p:fltVal val="0"/>
                                          </p:val>
                                        </p:tav>
                                        <p:tav tm="100000">
                                          <p:val>
                                            <p:strVal val="#ppt_h"/>
                                          </p:val>
                                        </p:tav>
                                      </p:tavLst>
                                    </p:anim>
                                    <p:animEffect transition="in" filter="fade">
                                      <p:cBhvr>
                                        <p:cTn id="15" dur="500"/>
                                        <p:tgtEl>
                                          <p:spTgt spid="71"/>
                                        </p:tgtEl>
                                      </p:cBhvr>
                                    </p:animEffect>
                                  </p:childTnLst>
                                </p:cTn>
                              </p:par>
                            </p:childTnLst>
                          </p:cTn>
                        </p:par>
                        <p:par>
                          <p:cTn id="16" fill="hold">
                            <p:stCondLst>
                              <p:cond delay="1000"/>
                            </p:stCondLst>
                            <p:childTnLst>
                              <p:par>
                                <p:cTn id="17" presetID="53" presetClass="entr" presetSubtype="16" fill="hold" nodeType="afterEffect">
                                  <p:stCondLst>
                                    <p:cond delay="0"/>
                                  </p:stCondLst>
                                  <p:childTnLst>
                                    <p:set>
                                      <p:cBhvr>
                                        <p:cTn id="18" dur="1" fill="hold">
                                          <p:stCondLst>
                                            <p:cond delay="0"/>
                                          </p:stCondLst>
                                        </p:cTn>
                                        <p:tgtEl>
                                          <p:spTgt spid="79"/>
                                        </p:tgtEl>
                                        <p:attrNameLst>
                                          <p:attrName>style.visibility</p:attrName>
                                        </p:attrNameLst>
                                      </p:cBhvr>
                                      <p:to>
                                        <p:strVal val="visible"/>
                                      </p:to>
                                    </p:set>
                                    <p:anim calcmode="lin" valueType="num">
                                      <p:cBhvr>
                                        <p:cTn id="19" dur="500" fill="hold"/>
                                        <p:tgtEl>
                                          <p:spTgt spid="79"/>
                                        </p:tgtEl>
                                        <p:attrNameLst>
                                          <p:attrName>ppt_w</p:attrName>
                                        </p:attrNameLst>
                                      </p:cBhvr>
                                      <p:tavLst>
                                        <p:tav tm="0">
                                          <p:val>
                                            <p:fltVal val="0"/>
                                          </p:val>
                                        </p:tav>
                                        <p:tav tm="100000">
                                          <p:val>
                                            <p:strVal val="#ppt_w"/>
                                          </p:val>
                                        </p:tav>
                                      </p:tavLst>
                                    </p:anim>
                                    <p:anim calcmode="lin" valueType="num">
                                      <p:cBhvr>
                                        <p:cTn id="20" dur="500" fill="hold"/>
                                        <p:tgtEl>
                                          <p:spTgt spid="79"/>
                                        </p:tgtEl>
                                        <p:attrNameLst>
                                          <p:attrName>ppt_h</p:attrName>
                                        </p:attrNameLst>
                                      </p:cBhvr>
                                      <p:tavLst>
                                        <p:tav tm="0">
                                          <p:val>
                                            <p:fltVal val="0"/>
                                          </p:val>
                                        </p:tav>
                                        <p:tav tm="100000">
                                          <p:val>
                                            <p:strVal val="#ppt_h"/>
                                          </p:val>
                                        </p:tav>
                                      </p:tavLst>
                                    </p:anim>
                                    <p:animEffect transition="in" filter="fade">
                                      <p:cBhvr>
                                        <p:cTn id="21" dur="500"/>
                                        <p:tgtEl>
                                          <p:spTgt spid="7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
        <p:nvSpPr>
          <p:cNvPr id="2" name="TextBox 1"/>
          <p:cNvSpPr txBox="1"/>
          <p:nvPr/>
        </p:nvSpPr>
        <p:spPr>
          <a:xfrm>
            <a:off x="2267744" y="3363838"/>
            <a:ext cx="4334841" cy="64633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3600" b="1" i="0" u="none" strike="noStrike" kern="1200" cap="none" spc="0" normalizeH="0" baseline="0" noProof="0" dirty="0" smtClean="0">
                <a:ln>
                  <a:noFill/>
                </a:ln>
                <a:solidFill>
                  <a:prstClr val="white"/>
                </a:solidFill>
                <a:effectLst/>
                <a:uLnTx/>
                <a:uFillTx/>
                <a:latin typeface="微软雅黑" pitchFamily="34" charset="-122"/>
                <a:ea typeface="微软雅黑" pitchFamily="34" charset="-122"/>
                <a:cs typeface="+mn-cs"/>
              </a:rPr>
              <a:t>感谢观看 </a:t>
            </a:r>
            <a:r>
              <a:rPr kumimoji="0" lang="en-US" altLang="zh-CN" sz="3600" b="1" i="0" u="none" strike="noStrike" kern="1200" cap="none" spc="0" normalizeH="0" baseline="0" noProof="0" dirty="0" smtClean="0">
                <a:ln>
                  <a:noFill/>
                </a:ln>
                <a:solidFill>
                  <a:prstClr val="white"/>
                </a:solidFill>
                <a:effectLst/>
                <a:uLnTx/>
                <a:uFillTx/>
                <a:latin typeface="微软雅黑" pitchFamily="34" charset="-122"/>
                <a:ea typeface="微软雅黑" pitchFamily="34" charset="-122"/>
                <a:cs typeface="+mn-cs"/>
              </a:rPr>
              <a:t>THANKS!</a:t>
            </a:r>
            <a:endParaRPr kumimoji="0" lang="zh-CN" altLang="en-US" sz="3600" b="1" i="0" u="none" strike="noStrike" kern="1200" cap="none" spc="0" normalizeH="0" baseline="0" noProof="0" dirty="0">
              <a:ln>
                <a:noFill/>
              </a:ln>
              <a:solidFill>
                <a:prstClr val="white"/>
              </a:solidFill>
              <a:effectLst/>
              <a:uLnTx/>
              <a:uFillTx/>
              <a:latin typeface="微软雅黑" pitchFamily="34" charset="-122"/>
              <a:ea typeface="微软雅黑" pitchFamily="34" charset="-122"/>
              <a:cs typeface="+mn-cs"/>
            </a:endParaRPr>
          </a:p>
        </p:txBody>
      </p:sp>
      <p:sp>
        <p:nvSpPr>
          <p:cNvPr id="3" name="TextBox 2"/>
          <p:cNvSpPr txBox="1"/>
          <p:nvPr/>
        </p:nvSpPr>
        <p:spPr>
          <a:xfrm>
            <a:off x="3059832" y="4099961"/>
            <a:ext cx="3581430"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2400" b="0" i="0" u="none" strike="noStrike" kern="1200" cap="none" spc="0" normalizeH="0" baseline="0" noProof="0" dirty="0">
                <a:ln>
                  <a:noFill/>
                </a:ln>
                <a:solidFill>
                  <a:prstClr val="white"/>
                </a:solidFill>
                <a:effectLst/>
                <a:uLnTx/>
                <a:uFillTx/>
                <a:latin typeface="微软雅黑" pitchFamily="34" charset="-122"/>
                <a:ea typeface="微软雅黑" pitchFamily="34" charset="-122"/>
                <a:cs typeface="+mn-cs"/>
              </a:rPr>
              <a:t>最新</a:t>
            </a:r>
            <a:r>
              <a:rPr kumimoji="0" lang="en-US" altLang="zh-CN" sz="2400" b="0" i="0" u="none" strike="noStrike" kern="1200" cap="none" spc="0" normalizeH="0" baseline="0" noProof="0" dirty="0">
                <a:ln>
                  <a:noFill/>
                </a:ln>
                <a:solidFill>
                  <a:prstClr val="white"/>
                </a:solidFill>
                <a:effectLst/>
                <a:uLnTx/>
                <a:uFillTx/>
                <a:latin typeface="微软雅黑" pitchFamily="34" charset="-122"/>
                <a:ea typeface="微软雅黑" pitchFamily="34" charset="-122"/>
                <a:cs typeface="+mn-cs"/>
              </a:rPr>
              <a:t>POWERPOINT</a:t>
            </a:r>
            <a:r>
              <a:rPr kumimoji="0" lang="zh-CN" altLang="en-US" sz="2400" b="0" i="0" u="none" strike="noStrike" kern="1200" cap="none" spc="0" normalizeH="0" baseline="0" noProof="0" dirty="0">
                <a:ln>
                  <a:noFill/>
                </a:ln>
                <a:solidFill>
                  <a:prstClr val="white"/>
                </a:solidFill>
                <a:effectLst/>
                <a:uLnTx/>
                <a:uFillTx/>
                <a:latin typeface="微软雅黑" pitchFamily="34" charset="-122"/>
                <a:ea typeface="微软雅黑" pitchFamily="34" charset="-122"/>
                <a:cs typeface="+mn-cs"/>
              </a:rPr>
              <a:t>模板</a:t>
            </a:r>
            <a:r>
              <a:rPr kumimoji="0" lang="en-US" altLang="zh-CN" sz="2400" b="0" i="0" u="none" strike="noStrike" kern="1200" cap="none" spc="0" normalizeH="0" baseline="0" noProof="0" dirty="0">
                <a:ln>
                  <a:noFill/>
                </a:ln>
                <a:solidFill>
                  <a:prstClr val="white"/>
                </a:solidFill>
                <a:effectLst/>
                <a:uLnTx/>
                <a:uFillTx/>
                <a:latin typeface="微软雅黑" pitchFamily="34" charset="-122"/>
                <a:ea typeface="微软雅黑" pitchFamily="34" charset="-122"/>
                <a:cs typeface="+mn-cs"/>
              </a:rPr>
              <a:t> </a:t>
            </a:r>
            <a:endParaRPr kumimoji="0" lang="zh-CN" altLang="en-US" sz="2400" b="0" i="0" u="none" strike="noStrike" kern="1200" cap="none" spc="0" normalizeH="0" baseline="0" noProof="0" dirty="0">
              <a:ln>
                <a:noFill/>
              </a:ln>
              <a:solidFill>
                <a:prstClr val="white"/>
              </a:solidFill>
              <a:effectLst/>
              <a:uLnTx/>
              <a:uFillTx/>
              <a:latin typeface="微软雅黑" pitchFamily="34" charset="-122"/>
              <a:ea typeface="微软雅黑" pitchFamily="34" charset="-122"/>
              <a:cs typeface="+mn-cs"/>
            </a:endParaRPr>
          </a:p>
        </p:txBody>
      </p:sp>
      <p:cxnSp>
        <p:nvCxnSpPr>
          <p:cNvPr id="5" name="直接连接符 4"/>
          <p:cNvCxnSpPr/>
          <p:nvPr/>
        </p:nvCxnSpPr>
        <p:spPr>
          <a:xfrm>
            <a:off x="2339752" y="4027952"/>
            <a:ext cx="4555664" cy="0"/>
          </a:xfrm>
          <a:prstGeom prst="line">
            <a:avLst/>
          </a:prstGeom>
          <a:ln>
            <a:solidFill>
              <a:schemeClr val="bg1"/>
            </a:solidFill>
          </a:ln>
          <a:effectLst/>
        </p:spPr>
        <p:style>
          <a:lnRef idx="1">
            <a:schemeClr val="accent1"/>
          </a:lnRef>
          <a:fillRef idx="0">
            <a:schemeClr val="accent1"/>
          </a:fillRef>
          <a:effectRef idx="0">
            <a:schemeClr val="accent1"/>
          </a:effectRef>
          <a:fontRef idx="minor">
            <a:schemeClr val="tx1"/>
          </a:fontRef>
        </p:style>
      </p:cxnSp>
      <p:sp>
        <p:nvSpPr>
          <p:cNvPr id="8" name="燕尾形 7"/>
          <p:cNvSpPr/>
          <p:nvPr/>
        </p:nvSpPr>
        <p:spPr>
          <a:xfrm>
            <a:off x="2699792" y="4215376"/>
            <a:ext cx="144016" cy="230832"/>
          </a:xfrm>
          <a:prstGeom prst="chevron">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5" name="燕尾形 14"/>
          <p:cNvSpPr/>
          <p:nvPr/>
        </p:nvSpPr>
        <p:spPr>
          <a:xfrm>
            <a:off x="2843808" y="4215376"/>
            <a:ext cx="144016" cy="230832"/>
          </a:xfrm>
          <a:prstGeom prst="chevron">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6" name="燕尾形 15"/>
          <p:cNvSpPr/>
          <p:nvPr/>
        </p:nvSpPr>
        <p:spPr>
          <a:xfrm>
            <a:off x="2987824" y="4215376"/>
            <a:ext cx="144016" cy="230832"/>
          </a:xfrm>
          <a:prstGeom prst="chevron">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pic>
        <p:nvPicPr>
          <p:cNvPr id="7" name="Audiomachine-Guardians At The Gate">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294880" y="-1174948"/>
            <a:ext cx="609600" cy="609600"/>
          </a:xfrm>
          <a:prstGeom prst="rect">
            <a:avLst/>
          </a:prstGeom>
        </p:spPr>
      </p:pic>
      <p:pic>
        <p:nvPicPr>
          <p:cNvPr id="9" name="图片 8"/>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343758" y="923315"/>
            <a:ext cx="2456485" cy="2426007"/>
          </a:xfrm>
          <a:prstGeom prst="rect">
            <a:avLst/>
          </a:prstGeom>
        </p:spPr>
      </p:pic>
    </p:spTree>
    <p:extLst>
      <p:ext uri="{BB962C8B-B14F-4D97-AF65-F5344CB8AC3E}">
        <p14:creationId xmlns:p14="http://schemas.microsoft.com/office/powerpoint/2010/main" val="2273255567"/>
      </p:ext>
    </p:extLst>
  </p:cSld>
  <p:clrMapOvr>
    <a:masterClrMapping/>
  </p:clrMapOvr>
  <p:transition spd="slow" advClick="0" advTm="6263">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 fill="hold"/>
                                        <p:tgtEl>
                                          <p:spTgt spid="7"/>
                                        </p:tgtEl>
                                      </p:cBhvr>
                                    </p:cmd>
                                  </p:childTnLst>
                                </p:cTn>
                              </p:par>
                            </p:childTnLst>
                          </p:cTn>
                        </p:par>
                        <p:par>
                          <p:cTn id="7" fill="hold">
                            <p:stCondLst>
                              <p:cond delay="0"/>
                            </p:stCondLst>
                            <p:childTnLst>
                              <p:par>
                                <p:cTn id="8" presetID="31" presetClass="entr" presetSubtype="0" fill="hold" nodeType="afterEffect">
                                  <p:stCondLst>
                                    <p:cond delay="0"/>
                                  </p:stCondLst>
                                  <p:childTnLst>
                                    <p:set>
                                      <p:cBhvr>
                                        <p:cTn id="9" dur="1" fill="hold">
                                          <p:stCondLst>
                                            <p:cond delay="0"/>
                                          </p:stCondLst>
                                        </p:cTn>
                                        <p:tgtEl>
                                          <p:spTgt spid="9"/>
                                        </p:tgtEl>
                                        <p:attrNameLst>
                                          <p:attrName>style.visibility</p:attrName>
                                        </p:attrNameLst>
                                      </p:cBhvr>
                                      <p:to>
                                        <p:strVal val="visible"/>
                                      </p:to>
                                    </p:set>
                                    <p:anim calcmode="lin" valueType="num">
                                      <p:cBhvr>
                                        <p:cTn id="10" dur="1000" fill="hold"/>
                                        <p:tgtEl>
                                          <p:spTgt spid="9"/>
                                        </p:tgtEl>
                                        <p:attrNameLst>
                                          <p:attrName>ppt_w</p:attrName>
                                        </p:attrNameLst>
                                      </p:cBhvr>
                                      <p:tavLst>
                                        <p:tav tm="0">
                                          <p:val>
                                            <p:fltVal val="0"/>
                                          </p:val>
                                        </p:tav>
                                        <p:tav tm="100000">
                                          <p:val>
                                            <p:strVal val="#ppt_w"/>
                                          </p:val>
                                        </p:tav>
                                      </p:tavLst>
                                    </p:anim>
                                    <p:anim calcmode="lin" valueType="num">
                                      <p:cBhvr>
                                        <p:cTn id="11" dur="1000" fill="hold"/>
                                        <p:tgtEl>
                                          <p:spTgt spid="9"/>
                                        </p:tgtEl>
                                        <p:attrNameLst>
                                          <p:attrName>ppt_h</p:attrName>
                                        </p:attrNameLst>
                                      </p:cBhvr>
                                      <p:tavLst>
                                        <p:tav tm="0">
                                          <p:val>
                                            <p:fltVal val="0"/>
                                          </p:val>
                                        </p:tav>
                                        <p:tav tm="100000">
                                          <p:val>
                                            <p:strVal val="#ppt_h"/>
                                          </p:val>
                                        </p:tav>
                                      </p:tavLst>
                                    </p:anim>
                                    <p:anim calcmode="lin" valueType="num">
                                      <p:cBhvr>
                                        <p:cTn id="12" dur="1000" fill="hold"/>
                                        <p:tgtEl>
                                          <p:spTgt spid="9"/>
                                        </p:tgtEl>
                                        <p:attrNameLst>
                                          <p:attrName>style.rotation</p:attrName>
                                        </p:attrNameLst>
                                      </p:cBhvr>
                                      <p:tavLst>
                                        <p:tav tm="0">
                                          <p:val>
                                            <p:fltVal val="90"/>
                                          </p:val>
                                        </p:tav>
                                        <p:tav tm="100000">
                                          <p:val>
                                            <p:fltVal val="0"/>
                                          </p:val>
                                        </p:tav>
                                      </p:tavLst>
                                    </p:anim>
                                    <p:animEffect transition="in" filter="fade">
                                      <p:cBhvr>
                                        <p:cTn id="13" dur="1000"/>
                                        <p:tgtEl>
                                          <p:spTgt spid="9"/>
                                        </p:tgtEl>
                                      </p:cBhvr>
                                    </p:animEffect>
                                  </p:childTnLst>
                                </p:cTn>
                              </p:par>
                            </p:childTnLst>
                          </p:cTn>
                        </p:par>
                        <p:par>
                          <p:cTn id="14" fill="hold">
                            <p:stCondLst>
                              <p:cond delay="1000"/>
                            </p:stCondLst>
                            <p:childTnLst>
                              <p:par>
                                <p:cTn id="15" presetID="2" presetClass="entr" presetSubtype="2" fill="hold" grpId="0" nodeType="afterEffect">
                                  <p:stCondLst>
                                    <p:cond delay="0"/>
                                  </p:stCondLst>
                                  <p:iterate type="lt">
                                    <p:tmPct val="10000"/>
                                  </p:iterate>
                                  <p:childTnLst>
                                    <p:set>
                                      <p:cBhvr>
                                        <p:cTn id="16" dur="1" fill="hold">
                                          <p:stCondLst>
                                            <p:cond delay="0"/>
                                          </p:stCondLst>
                                        </p:cTn>
                                        <p:tgtEl>
                                          <p:spTgt spid="2"/>
                                        </p:tgtEl>
                                        <p:attrNameLst>
                                          <p:attrName>style.visibility</p:attrName>
                                        </p:attrNameLst>
                                      </p:cBhvr>
                                      <p:to>
                                        <p:strVal val="visible"/>
                                      </p:to>
                                    </p:set>
                                    <p:anim calcmode="lin" valueType="num">
                                      <p:cBhvr additive="base">
                                        <p:cTn id="17" dur="500" fill="hold"/>
                                        <p:tgtEl>
                                          <p:spTgt spid="2"/>
                                        </p:tgtEl>
                                        <p:attrNameLst>
                                          <p:attrName>ppt_x</p:attrName>
                                        </p:attrNameLst>
                                      </p:cBhvr>
                                      <p:tavLst>
                                        <p:tav tm="0">
                                          <p:val>
                                            <p:strVal val="1+#ppt_w/2"/>
                                          </p:val>
                                        </p:tav>
                                        <p:tav tm="100000">
                                          <p:val>
                                            <p:strVal val="#ppt_x"/>
                                          </p:val>
                                        </p:tav>
                                      </p:tavLst>
                                    </p:anim>
                                    <p:anim calcmode="lin" valueType="num">
                                      <p:cBhvr additive="base">
                                        <p:cTn id="18" dur="500" fill="hold"/>
                                        <p:tgtEl>
                                          <p:spTgt spid="2"/>
                                        </p:tgtEl>
                                        <p:attrNameLst>
                                          <p:attrName>ppt_y</p:attrName>
                                        </p:attrNameLst>
                                      </p:cBhvr>
                                      <p:tavLst>
                                        <p:tav tm="0">
                                          <p:val>
                                            <p:strVal val="#ppt_y"/>
                                          </p:val>
                                        </p:tav>
                                        <p:tav tm="100000">
                                          <p:val>
                                            <p:strVal val="#ppt_y"/>
                                          </p:val>
                                        </p:tav>
                                      </p:tavLst>
                                    </p:anim>
                                  </p:childTnLst>
                                </p:cTn>
                              </p:par>
                            </p:childTnLst>
                          </p:cTn>
                        </p:par>
                        <p:par>
                          <p:cTn id="19" fill="hold">
                            <p:stCondLst>
                              <p:cond delay="2000"/>
                            </p:stCondLst>
                            <p:childTnLst>
                              <p:par>
                                <p:cTn id="20" presetID="22" presetClass="entr" presetSubtype="8" fill="hold" nodeType="afterEffect">
                                  <p:stCondLst>
                                    <p:cond delay="0"/>
                                  </p:stCondLst>
                                  <p:childTnLst>
                                    <p:set>
                                      <p:cBhvr>
                                        <p:cTn id="21" dur="1" fill="hold">
                                          <p:stCondLst>
                                            <p:cond delay="0"/>
                                          </p:stCondLst>
                                        </p:cTn>
                                        <p:tgtEl>
                                          <p:spTgt spid="5"/>
                                        </p:tgtEl>
                                        <p:attrNameLst>
                                          <p:attrName>style.visibility</p:attrName>
                                        </p:attrNameLst>
                                      </p:cBhvr>
                                      <p:to>
                                        <p:strVal val="visible"/>
                                      </p:to>
                                    </p:set>
                                    <p:animEffect transition="in" filter="wipe(left)">
                                      <p:cBhvr>
                                        <p:cTn id="22" dur="1000"/>
                                        <p:tgtEl>
                                          <p:spTgt spid="5"/>
                                        </p:tgtEl>
                                      </p:cBhvr>
                                    </p:animEffect>
                                  </p:childTnLst>
                                </p:cTn>
                              </p:par>
                            </p:childTnLst>
                          </p:cTn>
                        </p:par>
                        <p:par>
                          <p:cTn id="23" fill="hold">
                            <p:stCondLst>
                              <p:cond delay="3000"/>
                            </p:stCondLst>
                            <p:childTnLst>
                              <p:par>
                                <p:cTn id="24" presetID="2" presetClass="entr" presetSubtype="8" fill="hold" grpId="0" nodeType="afterEffect">
                                  <p:stCondLst>
                                    <p:cond delay="0"/>
                                  </p:stCondLst>
                                  <p:childTnLst>
                                    <p:set>
                                      <p:cBhvr>
                                        <p:cTn id="25" dur="1" fill="hold">
                                          <p:stCondLst>
                                            <p:cond delay="0"/>
                                          </p:stCondLst>
                                        </p:cTn>
                                        <p:tgtEl>
                                          <p:spTgt spid="16"/>
                                        </p:tgtEl>
                                        <p:attrNameLst>
                                          <p:attrName>style.visibility</p:attrName>
                                        </p:attrNameLst>
                                      </p:cBhvr>
                                      <p:to>
                                        <p:strVal val="visible"/>
                                      </p:to>
                                    </p:set>
                                    <p:anim calcmode="lin" valueType="num">
                                      <p:cBhvr additive="base">
                                        <p:cTn id="26" dur="500" fill="hold"/>
                                        <p:tgtEl>
                                          <p:spTgt spid="16"/>
                                        </p:tgtEl>
                                        <p:attrNameLst>
                                          <p:attrName>ppt_x</p:attrName>
                                        </p:attrNameLst>
                                      </p:cBhvr>
                                      <p:tavLst>
                                        <p:tav tm="0">
                                          <p:val>
                                            <p:strVal val="0-#ppt_w/2"/>
                                          </p:val>
                                        </p:tav>
                                        <p:tav tm="100000">
                                          <p:val>
                                            <p:strVal val="#ppt_x"/>
                                          </p:val>
                                        </p:tav>
                                      </p:tavLst>
                                    </p:anim>
                                    <p:anim calcmode="lin" valueType="num">
                                      <p:cBhvr additive="base">
                                        <p:cTn id="27" dur="500" fill="hold"/>
                                        <p:tgtEl>
                                          <p:spTgt spid="16"/>
                                        </p:tgtEl>
                                        <p:attrNameLst>
                                          <p:attrName>ppt_y</p:attrName>
                                        </p:attrNameLst>
                                      </p:cBhvr>
                                      <p:tavLst>
                                        <p:tav tm="0">
                                          <p:val>
                                            <p:strVal val="#ppt_y"/>
                                          </p:val>
                                        </p:tav>
                                        <p:tav tm="100000">
                                          <p:val>
                                            <p:strVal val="#ppt_y"/>
                                          </p:val>
                                        </p:tav>
                                      </p:tavLst>
                                    </p:anim>
                                  </p:childTnLst>
                                </p:cTn>
                              </p:par>
                              <p:par>
                                <p:cTn id="28" presetID="2" presetClass="entr" presetSubtype="8" fill="hold" grpId="0" nodeType="withEffect">
                                  <p:stCondLst>
                                    <p:cond delay="250"/>
                                  </p:stCondLst>
                                  <p:childTnLst>
                                    <p:set>
                                      <p:cBhvr>
                                        <p:cTn id="29" dur="1" fill="hold">
                                          <p:stCondLst>
                                            <p:cond delay="0"/>
                                          </p:stCondLst>
                                        </p:cTn>
                                        <p:tgtEl>
                                          <p:spTgt spid="15"/>
                                        </p:tgtEl>
                                        <p:attrNameLst>
                                          <p:attrName>style.visibility</p:attrName>
                                        </p:attrNameLst>
                                      </p:cBhvr>
                                      <p:to>
                                        <p:strVal val="visible"/>
                                      </p:to>
                                    </p:set>
                                    <p:anim calcmode="lin" valueType="num">
                                      <p:cBhvr additive="base">
                                        <p:cTn id="30" dur="500" fill="hold"/>
                                        <p:tgtEl>
                                          <p:spTgt spid="15"/>
                                        </p:tgtEl>
                                        <p:attrNameLst>
                                          <p:attrName>ppt_x</p:attrName>
                                        </p:attrNameLst>
                                      </p:cBhvr>
                                      <p:tavLst>
                                        <p:tav tm="0">
                                          <p:val>
                                            <p:strVal val="0-#ppt_w/2"/>
                                          </p:val>
                                        </p:tav>
                                        <p:tav tm="100000">
                                          <p:val>
                                            <p:strVal val="#ppt_x"/>
                                          </p:val>
                                        </p:tav>
                                      </p:tavLst>
                                    </p:anim>
                                    <p:anim calcmode="lin" valueType="num">
                                      <p:cBhvr additive="base">
                                        <p:cTn id="31" dur="500" fill="hold"/>
                                        <p:tgtEl>
                                          <p:spTgt spid="15"/>
                                        </p:tgtEl>
                                        <p:attrNameLst>
                                          <p:attrName>ppt_y</p:attrName>
                                        </p:attrNameLst>
                                      </p:cBhvr>
                                      <p:tavLst>
                                        <p:tav tm="0">
                                          <p:val>
                                            <p:strVal val="#ppt_y"/>
                                          </p:val>
                                        </p:tav>
                                        <p:tav tm="100000">
                                          <p:val>
                                            <p:strVal val="#ppt_y"/>
                                          </p:val>
                                        </p:tav>
                                      </p:tavLst>
                                    </p:anim>
                                  </p:childTnLst>
                                </p:cTn>
                              </p:par>
                              <p:par>
                                <p:cTn id="32" presetID="2" presetClass="entr" presetSubtype="8" fill="hold" grpId="0" nodeType="withEffect">
                                  <p:stCondLst>
                                    <p:cond delay="500"/>
                                  </p:stCondLst>
                                  <p:childTnLst>
                                    <p:set>
                                      <p:cBhvr>
                                        <p:cTn id="33" dur="1" fill="hold">
                                          <p:stCondLst>
                                            <p:cond delay="0"/>
                                          </p:stCondLst>
                                        </p:cTn>
                                        <p:tgtEl>
                                          <p:spTgt spid="8"/>
                                        </p:tgtEl>
                                        <p:attrNameLst>
                                          <p:attrName>style.visibility</p:attrName>
                                        </p:attrNameLst>
                                      </p:cBhvr>
                                      <p:to>
                                        <p:strVal val="visible"/>
                                      </p:to>
                                    </p:set>
                                    <p:anim calcmode="lin" valueType="num">
                                      <p:cBhvr additive="base">
                                        <p:cTn id="34" dur="500" fill="hold"/>
                                        <p:tgtEl>
                                          <p:spTgt spid="8"/>
                                        </p:tgtEl>
                                        <p:attrNameLst>
                                          <p:attrName>ppt_x</p:attrName>
                                        </p:attrNameLst>
                                      </p:cBhvr>
                                      <p:tavLst>
                                        <p:tav tm="0">
                                          <p:val>
                                            <p:strVal val="0-#ppt_w/2"/>
                                          </p:val>
                                        </p:tav>
                                        <p:tav tm="100000">
                                          <p:val>
                                            <p:strVal val="#ppt_x"/>
                                          </p:val>
                                        </p:tav>
                                      </p:tavLst>
                                    </p:anim>
                                    <p:anim calcmode="lin" valueType="num">
                                      <p:cBhvr additive="base">
                                        <p:cTn id="35" dur="500" fill="hold"/>
                                        <p:tgtEl>
                                          <p:spTgt spid="8"/>
                                        </p:tgtEl>
                                        <p:attrNameLst>
                                          <p:attrName>ppt_y</p:attrName>
                                        </p:attrNameLst>
                                      </p:cBhvr>
                                      <p:tavLst>
                                        <p:tav tm="0">
                                          <p:val>
                                            <p:strVal val="#ppt_y"/>
                                          </p:val>
                                        </p:tav>
                                        <p:tav tm="100000">
                                          <p:val>
                                            <p:strVal val="#ppt_y"/>
                                          </p:val>
                                        </p:tav>
                                      </p:tavLst>
                                    </p:anim>
                                  </p:childTnLst>
                                </p:cTn>
                              </p:par>
                            </p:childTnLst>
                          </p:cTn>
                        </p:par>
                        <p:par>
                          <p:cTn id="36" fill="hold">
                            <p:stCondLst>
                              <p:cond delay="4000"/>
                            </p:stCondLst>
                            <p:childTnLst>
                              <p:par>
                                <p:cTn id="37" presetID="22" presetClass="entr" presetSubtype="8" fill="hold" grpId="0" nodeType="afterEffect">
                                  <p:stCondLst>
                                    <p:cond delay="0"/>
                                  </p:stCondLst>
                                  <p:childTnLst>
                                    <p:set>
                                      <p:cBhvr>
                                        <p:cTn id="38" dur="1" fill="hold">
                                          <p:stCondLst>
                                            <p:cond delay="0"/>
                                          </p:stCondLst>
                                        </p:cTn>
                                        <p:tgtEl>
                                          <p:spTgt spid="3"/>
                                        </p:tgtEl>
                                        <p:attrNameLst>
                                          <p:attrName>style.visibility</p:attrName>
                                        </p:attrNameLst>
                                      </p:cBhvr>
                                      <p:to>
                                        <p:strVal val="visible"/>
                                      </p:to>
                                    </p:set>
                                    <p:animEffect transition="in" filter="wipe(left)">
                                      <p:cBhvr>
                                        <p:cTn id="39"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40" fill="hold" display="0">
                  <p:stCondLst>
                    <p:cond delay="indefinite"/>
                  </p:stCondLst>
                  <p:endCondLst>
                    <p:cond evt="onStopAudio" delay="0">
                      <p:tgtEl>
                        <p:sldTgt/>
                      </p:tgtEl>
                    </p:cond>
                  </p:endCondLst>
                </p:cTn>
                <p:tgtEl>
                  <p:spTgt spid="7"/>
                </p:tgtEl>
              </p:cMediaNode>
            </p:audio>
          </p:childTnLst>
        </p:cTn>
      </p:par>
    </p:tnLst>
    <p:bldLst>
      <p:bldP spid="2" grpId="0"/>
      <p:bldP spid="3" grpId="0"/>
      <p:bldP spid="8" grpId="0" animBg="1"/>
      <p:bldP spid="15" grpId="0" animBg="1"/>
      <p:bldP spid="16" grpId="0" animBg="1"/>
    </p:bldLst>
  </p:timing>
</p:sld>
</file>

<file path=ppt/tags/tag1.xml><?xml version="1.0" encoding="utf-8"?>
<p:tagLst xmlns:a="http://schemas.openxmlformats.org/drawingml/2006/main" xmlns:r="http://schemas.openxmlformats.org/officeDocument/2006/relationships" xmlns:p="http://schemas.openxmlformats.org/presentationml/2006/main">
  <p:tag name="MH" val="20170109220109"/>
  <p:tag name="MH_LIBRARY" val="CONTENTS"/>
  <p:tag name="MH_TYPE" val="OTHERS"/>
  <p:tag name="ID" val="553520"/>
</p:tagLst>
</file>

<file path=ppt/tags/tag2.xml><?xml version="1.0" encoding="utf-8"?>
<p:tagLst xmlns:a="http://schemas.openxmlformats.org/drawingml/2006/main" xmlns:r="http://schemas.openxmlformats.org/officeDocument/2006/relationships" xmlns:p="http://schemas.openxmlformats.org/presentationml/2006/main">
  <p:tag name="MH" val="20170109220109"/>
  <p:tag name="MH_LIBRARY" val="CONTENTS"/>
  <p:tag name="MH_TYPE" val="OTHERS"/>
  <p:tag name="ID" val="553520"/>
</p:tagLst>
</file>

<file path=ppt/tags/tag3.xml><?xml version="1.0" encoding="utf-8"?>
<p:tagLst xmlns:a="http://schemas.openxmlformats.org/drawingml/2006/main" xmlns:r="http://schemas.openxmlformats.org/officeDocument/2006/relationships" xmlns:p="http://schemas.openxmlformats.org/presentationml/2006/main">
  <p:tag name="MH" val="20170109220109"/>
  <p:tag name="MH_LIBRARY" val="CONTENTS"/>
  <p:tag name="MH_TYPE" val="OTHERS"/>
  <p:tag name="ID" val="553520"/>
</p:tagLst>
</file>

<file path=ppt/tags/tag4.xml><?xml version="1.0" encoding="utf-8"?>
<p:tagLst xmlns:a="http://schemas.openxmlformats.org/drawingml/2006/main" xmlns:r="http://schemas.openxmlformats.org/officeDocument/2006/relationships" xmlns:p="http://schemas.openxmlformats.org/presentationml/2006/main">
  <p:tag name="MH" val="20170109220109"/>
  <p:tag name="MH_LIBRARY" val="CONTENTS"/>
  <p:tag name="MH_TYPE" val="OTHERS"/>
  <p:tag name="ID" val="553520"/>
</p:tagLst>
</file>

<file path=ppt/tags/tag5.xml><?xml version="1.0" encoding="utf-8"?>
<p:tagLst xmlns:a="http://schemas.openxmlformats.org/drawingml/2006/main" xmlns:r="http://schemas.openxmlformats.org/officeDocument/2006/relationships" xmlns:p="http://schemas.openxmlformats.org/presentationml/2006/main">
  <p:tag name="MH" val="20170109220109"/>
  <p:tag name="MH_LIBRARY" val="CONTENTS"/>
  <p:tag name="MH_TYPE" val="OTHERS"/>
  <p:tag name="ID" val="553520"/>
</p:tagLst>
</file>

<file path=ppt/tags/tag6.xml><?xml version="1.0" encoding="utf-8"?>
<p:tagLst xmlns:a="http://schemas.openxmlformats.org/drawingml/2006/main" xmlns:r="http://schemas.openxmlformats.org/officeDocument/2006/relationships" xmlns:p="http://schemas.openxmlformats.org/presentationml/2006/main">
  <p:tag name="MH" val="20170109220109"/>
  <p:tag name="MH_LIBRARY" val="CONTENTS"/>
  <p:tag name="MH_TYPE" val="OTHERS"/>
  <p:tag name="ID" val="553520"/>
</p:tagLst>
</file>

<file path=ppt/tags/tag7.xml><?xml version="1.0" encoding="utf-8"?>
<p:tagLst xmlns:a="http://schemas.openxmlformats.org/drawingml/2006/main" xmlns:r="http://schemas.openxmlformats.org/officeDocument/2006/relationships" xmlns:p="http://schemas.openxmlformats.org/presentationml/2006/main">
  <p:tag name="MH" val="20170109220109"/>
  <p:tag name="MH_LIBRARY" val="CONTENTS"/>
  <p:tag name="MH_TYPE" val="OTHERS"/>
  <p:tag name="ID" val="553520"/>
</p:tagLst>
</file>

<file path=ppt/tags/tag8.xml><?xml version="1.0" encoding="utf-8"?>
<p:tagLst xmlns:a="http://schemas.openxmlformats.org/drawingml/2006/main" xmlns:r="http://schemas.openxmlformats.org/officeDocument/2006/relationships" xmlns:p="http://schemas.openxmlformats.org/presentationml/2006/main">
  <p:tag name="MH" val="20170109220109"/>
  <p:tag name="MH_LIBRARY" val="CONTENTS"/>
  <p:tag name="MH_TYPE" val="OTHERS"/>
  <p:tag name="ID" val="553520"/>
</p:tagLst>
</file>

<file path=ppt/tags/tag9.xml><?xml version="1.0" encoding="utf-8"?>
<p:tagLst xmlns:a="http://schemas.openxmlformats.org/drawingml/2006/main" xmlns:r="http://schemas.openxmlformats.org/officeDocument/2006/relationships" xmlns:p="http://schemas.openxmlformats.org/presentationml/2006/main">
  <p:tag name="MH" val="20170109220109"/>
  <p:tag name="MH_LIBRARY" val="CONTENTS"/>
  <p:tag name="MH_TYPE" val="OTHERS"/>
  <p:tag name="ID" val="553520"/>
</p:tagLst>
</file>

<file path=ppt/tags/tag10.xml><?xml version="1.0" encoding="utf-8"?>
<p:tagLst xmlns:a="http://schemas.openxmlformats.org/drawingml/2006/main" xmlns:r="http://schemas.openxmlformats.org/officeDocument/2006/relationships" xmlns:p="http://schemas.openxmlformats.org/presentationml/2006/main">
  <p:tag name="MH" val="20170109220109"/>
  <p:tag name="MH_LIBRARY" val="CONTENTS"/>
  <p:tag name="MH_TYPE" val="OTHERS"/>
  <p:tag name="ID" val="553520"/>
</p:tagLst>
</file>

<file path=ppt/theme/theme1.xml><?xml version="1.0" encoding="utf-8"?>
<a:theme xmlns:a="http://schemas.openxmlformats.org/drawingml/2006/main" name="1_自定义设计方案">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主题">
  <a:themeElements>
    <a:clrScheme name="Office 主题">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主题">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noFill/>
        <a:ln>
          <a:solidFill>
            <a:srgbClr val="CC0099"/>
          </a:solidFill>
        </a:ln>
        <a:scene3d>
          <a:camera prst="perspectiveContrastingRightFacing">
            <a:rot lat="623785" lon="20400000" rev="213211"/>
          </a:camera>
          <a:lightRig rig="freezing" dir="t">
            <a:rot lat="0" lon="0" rev="16200000"/>
          </a:lightRig>
        </a:scene3d>
        <a:sp3d extrusionH="381000" prstMaterial="matte">
          <a:bevelT prst="relaxedInset"/>
          <a:contourClr>
            <a:schemeClr val="tx1"/>
          </a:contourClr>
        </a:sp3d>
      </a:spPr>
      <a:bodyPr wrap="none" lIns="91440" tIns="45720" rIns="91440" bIns="45720">
        <a:spAutoFit/>
        <a:sp3d extrusionH="254000" prstMaterial="matte"/>
      </a:bodyPr>
      <a:lstStyle>
        <a:defPPr algn="ctr">
          <a:defRPr sz="8000" b="1" cap="none" spc="50" dirty="0" smtClean="0">
            <a:ln w="28575">
              <a:solidFill>
                <a:schemeClr val="accent1">
                  <a:shade val="2500"/>
                  <a:alpha val="6500"/>
                </a:schemeClr>
              </a:solidFill>
              <a:prstDash val="solid"/>
            </a:ln>
            <a:solidFill>
              <a:schemeClr val="tx1">
                <a:alpha val="95000"/>
              </a:schemeClr>
            </a:solidFill>
            <a:effectLst>
              <a:outerShdw algn="l" rotWithShape="0">
                <a:prstClr val="black">
                  <a:alpha val="40000"/>
                </a:prstClr>
              </a:outerShdw>
            </a:effectLst>
            <a:latin typeface="黑体" panose="02010609060101010101" pitchFamily="2" charset="-122"/>
            <a:ea typeface="黑体" panose="02010609060101010101" pitchFamily="2" charset="-122"/>
          </a:defRPr>
        </a:defPPr>
      </a:lstStyle>
    </a:spDef>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240</TotalTime>
  <Words>1371</Words>
  <Application>Microsoft Office PowerPoint</Application>
  <PresentationFormat>全屏显示(16:9)</PresentationFormat>
  <Paragraphs>291</Paragraphs>
  <Slides>25</Slides>
  <Notes>0</Notes>
  <HiddenSlides>0</HiddenSlides>
  <MMClips>2</MMClips>
  <ScaleCrop>false</ScaleCrop>
  <HeadingPairs>
    <vt:vector size="4" baseType="variant">
      <vt:variant>
        <vt:lpstr>主题</vt:lpstr>
      </vt:variant>
      <vt:variant>
        <vt:i4>2</vt:i4>
      </vt:variant>
      <vt:variant>
        <vt:lpstr>幻灯片标题</vt:lpstr>
      </vt:variant>
      <vt:variant>
        <vt:i4>25</vt:i4>
      </vt:variant>
    </vt:vector>
  </HeadingPairs>
  <TitlesOfParts>
    <vt:vector size="27" baseType="lpstr">
      <vt:lpstr>1_自定义设计方案</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pengzhao</dc:creator>
  <cp:lastModifiedBy>Sky123.Org</cp:lastModifiedBy>
  <cp:revision>44</cp:revision>
  <dcterms:created xsi:type="dcterms:W3CDTF">2015-03-15T15:55:02Z</dcterms:created>
  <dcterms:modified xsi:type="dcterms:W3CDTF">2018-01-09T06:29:06Z</dcterms:modified>
</cp:coreProperties>
</file>